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</p:sldMasterIdLst>
  <p:notesMasterIdLst>
    <p:notesMasterId r:id="rId7"/>
  </p:notesMasterIdLst>
  <p:sldIdLst>
    <p:sldId id="256" r:id="rId2"/>
    <p:sldId id="258" r:id="rId3"/>
    <p:sldId id="263" r:id="rId4"/>
    <p:sldId id="277" r:id="rId5"/>
    <p:sldId id="279" r:id="rId6"/>
  </p:sldIdLst>
  <p:sldSz cx="9144000" cy="5143500" type="screen16x9"/>
  <p:notesSz cx="6858000" cy="9144000"/>
  <p:embeddedFontLst>
    <p:embeddedFont>
      <p:font typeface="Big Shoulders Text" panose="020B0604020202020204" charset="0"/>
      <p:regular r:id="rId8"/>
      <p:bold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Light" panose="02000000000000000000" pitchFamily="2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64DC56-415D-469D-A43B-BA6064865C5E}">
  <a:tblStyle styleId="{B364DC56-415D-469D-A43B-BA6064865C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9" name="Google Shape;25279;g967d9b3c4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80" name="Google Shape;25280;g967d9b3c4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0" name="Google Shape;25330;g9680cbbe2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1" name="Google Shape;25331;g9680cbbe2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1" name="Google Shape;25581;g116736860a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82" name="Google Shape;25582;g116736860a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1" name="Google Shape;27111;g116736860a3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12" name="Google Shape;27112;g116736860a3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1" name="Google Shape;27191;g116736860a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92" name="Google Shape;27192;g116736860a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2" name="Google Shape;12;p2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38" name="Google Shape;3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p2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65" name="Google Shape;16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" name="Google Shape;191;p2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2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7" name="Google Shape;197;p2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" name="Google Shape;223;p2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2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25" name="Google Shape;22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1" name="Google Shape;251;p2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2" name="Google Shape;252;p2"/>
          <p:cNvSpPr txBox="1">
            <a:spLocks noGrp="1"/>
          </p:cNvSpPr>
          <p:nvPr>
            <p:ph type="subTitle" idx="1"/>
          </p:nvPr>
        </p:nvSpPr>
        <p:spPr>
          <a:xfrm>
            <a:off x="2856900" y="1772617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253" name="Google Shape;253;p2"/>
          <p:cNvGrpSpPr/>
          <p:nvPr/>
        </p:nvGrpSpPr>
        <p:grpSpPr>
          <a:xfrm>
            <a:off x="135496" y="2750588"/>
            <a:ext cx="9523650" cy="3285338"/>
            <a:chOff x="135496" y="2750588"/>
            <a:chExt cx="9523650" cy="3285338"/>
          </a:xfrm>
        </p:grpSpPr>
        <p:grpSp>
          <p:nvGrpSpPr>
            <p:cNvPr id="254" name="Google Shape;254;p2"/>
            <p:cNvGrpSpPr/>
            <p:nvPr/>
          </p:nvGrpSpPr>
          <p:grpSpPr>
            <a:xfrm>
              <a:off x="135496" y="2998441"/>
              <a:ext cx="9523650" cy="3037484"/>
              <a:chOff x="135496" y="2998441"/>
              <a:chExt cx="9523650" cy="3037484"/>
            </a:xfrm>
          </p:grpSpPr>
          <p:grpSp>
            <p:nvGrpSpPr>
              <p:cNvPr id="255" name="Google Shape;255;p2"/>
              <p:cNvGrpSpPr/>
              <p:nvPr/>
            </p:nvGrpSpPr>
            <p:grpSpPr>
              <a:xfrm>
                <a:off x="5692943" y="2998441"/>
                <a:ext cx="3966203" cy="3037484"/>
                <a:chOff x="5692943" y="2998441"/>
                <a:chExt cx="3966203" cy="3037484"/>
              </a:xfrm>
            </p:grpSpPr>
            <p:grpSp>
              <p:nvGrpSpPr>
                <p:cNvPr id="256" name="Google Shape;256;p2"/>
                <p:cNvGrpSpPr/>
                <p:nvPr/>
              </p:nvGrpSpPr>
              <p:grpSpPr>
                <a:xfrm rot="10800000" flipH="1">
                  <a:off x="7960046" y="2998441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57" name="Google Shape;257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58" name="Google Shape;25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9" name="Google Shape;25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0" name="Google Shape;26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1" name="Google Shape;26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2" name="Google Shape;26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" name="Google Shape;26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" name="Google Shape;26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5" name="Google Shape;26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6" name="Google Shape;26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7" name="Google Shape;26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8" name="Google Shape;26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9" name="Google Shape;26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0" name="Google Shape;27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" name="Google Shape;27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2" name="Google Shape;272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73" name="Google Shape;273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" name="Google Shape;274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5" name="Google Shape;275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6" name="Google Shape;276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7" name="Google Shape;277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" name="Google Shape;278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" name="Google Shape;279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0" name="Google Shape;280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1" name="Google Shape;281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2" name="Google Shape;282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3" name="Google Shape;283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4" name="Google Shape;284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" name="Google Shape;285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" name="Google Shape;286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7" name="Google Shape;287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88" name="Google Shape;28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9" name="Google Shape;28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0" name="Google Shape;29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1" name="Google Shape;29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" name="Google Shape;29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" name="Google Shape;29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" name="Google Shape;29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" name="Google Shape;29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" name="Google Shape;29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7" name="Google Shape;29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8" name="Google Shape;29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9" name="Google Shape;29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0" name="Google Shape;30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1" name="Google Shape;30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302" name="Google Shape;302;p2"/>
                <p:cNvGrpSpPr/>
                <p:nvPr/>
              </p:nvGrpSpPr>
              <p:grpSpPr>
                <a:xfrm rot="-6352235" flipH="1">
                  <a:off x="6107374" y="3852943"/>
                  <a:ext cx="1699108" cy="2145073"/>
                  <a:chOff x="146217" y="2712579"/>
                  <a:chExt cx="1552966" cy="1960401"/>
                </a:xfrm>
              </p:grpSpPr>
              <p:grpSp>
                <p:nvGrpSpPr>
                  <p:cNvPr id="303" name="Google Shape;303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304" name="Google Shape;30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5" name="Google Shape;30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6" name="Google Shape;30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Google Shape;30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8" name="Google Shape;30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9" name="Google Shape;30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0" name="Google Shape;31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1" name="Google Shape;31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2" name="Google Shape;31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3" name="Google Shape;31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4" name="Google Shape;31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5" name="Google Shape;31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" name="Google Shape;31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7" name="Google Shape;31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18" name="Google Shape;318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319" name="Google Shape;319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0" name="Google Shape;320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1" name="Google Shape;321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2" name="Google Shape;322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3" name="Google Shape;323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4" name="Google Shape;324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5" name="Google Shape;325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7" name="Google Shape;327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" name="Google Shape;328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33" name="Google Shape;333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334" name="Google Shape;33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3" name="Google Shape;34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" name="Google Shape;34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" name="Google Shape;34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" name="Google Shape;34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" name="Google Shape;34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48" name="Google Shape;348;p2"/>
              <p:cNvGrpSpPr/>
              <p:nvPr/>
            </p:nvGrpSpPr>
            <p:grpSpPr>
              <a:xfrm rot="-5655077" flipH="1">
                <a:off x="2757686" y="3644747"/>
                <a:ext cx="1698960" cy="2145089"/>
                <a:chOff x="146217" y="2712579"/>
                <a:chExt cx="1552966" cy="1960401"/>
              </a:xfrm>
            </p:grpSpPr>
            <p:grpSp>
              <p:nvGrpSpPr>
                <p:cNvPr id="349" name="Google Shape;349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50" name="Google Shape;35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3" name="Google Shape;35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" name="Google Shape;35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" name="Google Shape;35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" name="Google Shape;35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" name="Google Shape;35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35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36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36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" name="Google Shape;36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36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4" name="Google Shape;364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65" name="Google Shape;365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372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373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" name="Google Shape;374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375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376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9" name="Google Shape;379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80" name="Google Shape;38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" name="Google Shape;38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2" name="Google Shape;38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4" name="Google Shape;38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4" name="Google Shape;394;p2"/>
              <p:cNvGrpSpPr/>
              <p:nvPr/>
            </p:nvGrpSpPr>
            <p:grpSpPr>
              <a:xfrm rot="-314" flipH="1">
                <a:off x="135496" y="3186895"/>
                <a:ext cx="1699100" cy="2144874"/>
                <a:chOff x="146217" y="2712579"/>
                <a:chExt cx="1552966" cy="1960401"/>
              </a:xfrm>
            </p:grpSpPr>
            <p:grpSp>
              <p:nvGrpSpPr>
                <p:cNvPr id="395" name="Google Shape;395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96" name="Google Shape;39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0" name="Google Shape;410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411" name="Google Shape;411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" name="Google Shape;418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" name="Google Shape;419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" name="Google Shape;422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25" name="Google Shape;425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426" name="Google Shape;42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7" name="Google Shape;42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0" name="Google Shape;43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1" name="Google Shape;43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2" name="Google Shape;43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" name="Google Shape;43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" name="Google Shape;43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" name="Google Shape;43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" name="Google Shape;43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" name="Google Shape;43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" name="Google Shape;43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" name="Google Shape;43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40" name="Google Shape;440;p2"/>
            <p:cNvGrpSpPr/>
            <p:nvPr/>
          </p:nvGrpSpPr>
          <p:grpSpPr>
            <a:xfrm>
              <a:off x="817988" y="2750587"/>
              <a:ext cx="7423578" cy="1258836"/>
              <a:chOff x="817988" y="2750588"/>
              <a:chExt cx="7423578" cy="1258836"/>
            </a:xfrm>
          </p:grpSpPr>
          <p:sp>
            <p:nvSpPr>
              <p:cNvPr id="441" name="Google Shape;441;p2"/>
              <p:cNvSpPr/>
              <p:nvPr/>
            </p:nvSpPr>
            <p:spPr>
              <a:xfrm>
                <a:off x="6227654" y="3803792"/>
                <a:ext cx="372339" cy="205631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7806441" y="27505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817988" y="32929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7" name="Google Shape;4267;p13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4268" name="Google Shape;4268;p13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9" name="Google Shape;4269;p13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4270" name="Google Shape;4270;p13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13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13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13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13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13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13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13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13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13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13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13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13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13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13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13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13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13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13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13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13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13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13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13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13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5" name="Google Shape;4295;p13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4296" name="Google Shape;4296;p1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1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1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1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1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1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1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1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1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13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1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1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1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1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1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1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1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1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1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1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1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1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1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1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1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1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22" name="Google Shape;4322;p13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13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13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13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13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13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13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13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13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13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13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13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13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13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13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13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13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13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13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13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13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13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13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13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13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13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13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13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13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13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13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13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13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13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13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13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13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13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13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13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13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13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13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13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13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13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13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13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13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13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13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13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13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13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13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13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13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13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13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13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13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13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13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13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13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13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13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13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13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13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13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13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13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13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13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13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13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13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13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13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13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13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13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13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13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13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13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13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13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13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13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13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13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13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13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13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13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13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13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13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2" name="Google Shape;4422;p13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4423" name="Google Shape;4423;p1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1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1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1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1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1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1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1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1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1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1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1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1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1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1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1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1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1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1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1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1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1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1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1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1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1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49" name="Google Shape;4449;p13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13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13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13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13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54" name="Google Shape;4454;p13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4455" name="Google Shape;4455;p13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13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13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13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13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13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13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13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13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13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13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13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13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13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13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13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13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13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13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13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13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13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13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13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13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13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81" name="Google Shape;4481;p13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2" name="Google Shape;4482;p13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4483" name="Google Shape;4483;p1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1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1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1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1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1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1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1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1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1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1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1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1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1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1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1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1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1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1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1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1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1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5" name="Google Shape;4505;p1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6" name="Google Shape;4506;p1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1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1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9" name="Google Shape;4509;p13"/>
          <p:cNvGrpSpPr/>
          <p:nvPr/>
        </p:nvGrpSpPr>
        <p:grpSpPr>
          <a:xfrm>
            <a:off x="-466769" y="-458946"/>
            <a:ext cx="3825803" cy="2654234"/>
            <a:chOff x="-466769" y="-458946"/>
            <a:chExt cx="3825803" cy="2654234"/>
          </a:xfrm>
        </p:grpSpPr>
        <p:grpSp>
          <p:nvGrpSpPr>
            <p:cNvPr id="4510" name="Google Shape;4510;p13"/>
            <p:cNvGrpSpPr/>
            <p:nvPr/>
          </p:nvGrpSpPr>
          <p:grpSpPr>
            <a:xfrm flipH="1">
              <a:off x="-466769" y="50218"/>
              <a:ext cx="1699100" cy="2145071"/>
              <a:chOff x="146217" y="2712579"/>
              <a:chExt cx="1552966" cy="1960401"/>
            </a:xfrm>
          </p:grpSpPr>
          <p:grpSp>
            <p:nvGrpSpPr>
              <p:cNvPr id="4511" name="Google Shape;4511;p13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4512" name="Google Shape;4512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3" name="Google Shape;4513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4" name="Google Shape;4514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5" name="Google Shape;4515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6" name="Google Shape;4516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7" name="Google Shape;4517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8" name="Google Shape;4518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9" name="Google Shape;4519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0" name="Google Shape;4520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1" name="Google Shape;4521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2" name="Google Shape;4522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3" name="Google Shape;4523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4" name="Google Shape;4524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5" name="Google Shape;4525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26" name="Google Shape;4526;p13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4527" name="Google Shape;4527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8" name="Google Shape;4528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9" name="Google Shape;4529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0" name="Google Shape;4530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1" name="Google Shape;4531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2" name="Google Shape;4532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3" name="Google Shape;4533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4" name="Google Shape;4534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5" name="Google Shape;4535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6" name="Google Shape;4536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7" name="Google Shape;4537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8" name="Google Shape;4538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9" name="Google Shape;4539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0" name="Google Shape;4540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41" name="Google Shape;4541;p13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4542" name="Google Shape;4542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3" name="Google Shape;4543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4" name="Google Shape;4544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5" name="Google Shape;4545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6" name="Google Shape;4546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7" name="Google Shape;4547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8" name="Google Shape;4548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9" name="Google Shape;4549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0" name="Google Shape;4550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1" name="Google Shape;4551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2" name="Google Shape;4552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3" name="Google Shape;4553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4" name="Google Shape;4554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5" name="Google Shape;4555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56" name="Google Shape;4556;p13"/>
            <p:cNvGrpSpPr/>
            <p:nvPr/>
          </p:nvGrpSpPr>
          <p:grpSpPr>
            <a:xfrm rot="4447765" flipH="1">
              <a:off x="1245495" y="-421036"/>
              <a:ext cx="1699108" cy="2145073"/>
              <a:chOff x="146217" y="2712579"/>
              <a:chExt cx="1552966" cy="1960401"/>
            </a:xfrm>
          </p:grpSpPr>
          <p:grpSp>
            <p:nvGrpSpPr>
              <p:cNvPr id="4557" name="Google Shape;4557;p13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4558" name="Google Shape;4558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9" name="Google Shape;4559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0" name="Google Shape;4560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1" name="Google Shape;4561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2" name="Google Shape;4562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3" name="Google Shape;4563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4" name="Google Shape;4564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5" name="Google Shape;4565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6" name="Google Shape;4566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7" name="Google Shape;4567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8" name="Google Shape;4568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9" name="Google Shape;4569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0" name="Google Shape;4570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1" name="Google Shape;4571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72" name="Google Shape;4572;p13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4573" name="Google Shape;4573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4" name="Google Shape;4574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5" name="Google Shape;4575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6" name="Google Shape;4576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7" name="Google Shape;4577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8" name="Google Shape;4578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9" name="Google Shape;4579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0" name="Google Shape;4580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1" name="Google Shape;4581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2" name="Google Shape;4582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3" name="Google Shape;4583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4" name="Google Shape;4584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5" name="Google Shape;4585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6" name="Google Shape;4586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87" name="Google Shape;4587;p13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4588" name="Google Shape;4588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9" name="Google Shape;4589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0" name="Google Shape;4590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1" name="Google Shape;4591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2" name="Google Shape;4592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3" name="Google Shape;4593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4" name="Google Shape;4594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5" name="Google Shape;4595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6" name="Google Shape;4596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7" name="Google Shape;4597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8" name="Google Shape;4598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9" name="Google Shape;4599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0" name="Google Shape;4600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1" name="Google Shape;4601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602" name="Google Shape;4602;p13"/>
          <p:cNvGrpSpPr/>
          <p:nvPr/>
        </p:nvGrpSpPr>
        <p:grpSpPr>
          <a:xfrm>
            <a:off x="7993668" y="4063296"/>
            <a:ext cx="1424466" cy="1367806"/>
            <a:chOff x="1328711" y="539500"/>
            <a:chExt cx="864465" cy="830130"/>
          </a:xfrm>
        </p:grpSpPr>
        <p:sp>
          <p:nvSpPr>
            <p:cNvPr id="4603" name="Google Shape;4603;p13"/>
            <p:cNvSpPr/>
            <p:nvPr/>
          </p:nvSpPr>
          <p:spPr>
            <a:xfrm>
              <a:off x="1401688" y="637364"/>
              <a:ext cx="260331" cy="277447"/>
            </a:xfrm>
            <a:custGeom>
              <a:avLst/>
              <a:gdLst/>
              <a:ahLst/>
              <a:cxnLst/>
              <a:rect l="l" t="t" r="r" b="b"/>
              <a:pathLst>
                <a:path w="4791" h="5106" fill="none" extrusionOk="0">
                  <a:moveTo>
                    <a:pt x="4791" y="0"/>
                  </a:moveTo>
                  <a:lnTo>
                    <a:pt x="2117" y="2843"/>
                  </a:lnTo>
                  <a:lnTo>
                    <a:pt x="1" y="5105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13"/>
            <p:cNvSpPr/>
            <p:nvPr/>
          </p:nvSpPr>
          <p:spPr>
            <a:xfrm>
              <a:off x="1516722" y="791795"/>
              <a:ext cx="239954" cy="554840"/>
            </a:xfrm>
            <a:custGeom>
              <a:avLst/>
              <a:gdLst/>
              <a:ahLst/>
              <a:cxnLst/>
              <a:rect l="l" t="t" r="r" b="b"/>
              <a:pathLst>
                <a:path w="4416" h="10211" fill="none" extrusionOk="0">
                  <a:moveTo>
                    <a:pt x="0" y="1"/>
                  </a:moveTo>
                  <a:lnTo>
                    <a:pt x="2674" y="4936"/>
                  </a:lnTo>
                  <a:lnTo>
                    <a:pt x="4089" y="6678"/>
                  </a:lnTo>
                  <a:lnTo>
                    <a:pt x="4416" y="10211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3"/>
            <p:cNvSpPr/>
            <p:nvPr/>
          </p:nvSpPr>
          <p:spPr>
            <a:xfrm>
              <a:off x="1738911" y="854936"/>
              <a:ext cx="356943" cy="299780"/>
            </a:xfrm>
            <a:custGeom>
              <a:avLst/>
              <a:gdLst/>
              <a:ahLst/>
              <a:cxnLst/>
              <a:rect l="l" t="t" r="r" b="b"/>
              <a:pathLst>
                <a:path w="6569" h="5517" fill="none" extrusionOk="0">
                  <a:moveTo>
                    <a:pt x="6569" y="0"/>
                  </a:moveTo>
                  <a:lnTo>
                    <a:pt x="2480" y="5069"/>
                  </a:lnTo>
                  <a:lnTo>
                    <a:pt x="0" y="5516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3"/>
            <p:cNvSpPr/>
            <p:nvPr/>
          </p:nvSpPr>
          <p:spPr>
            <a:xfrm>
              <a:off x="1328711" y="849665"/>
              <a:ext cx="138778" cy="138072"/>
            </a:xfrm>
            <a:custGeom>
              <a:avLst/>
              <a:gdLst/>
              <a:ahLst/>
              <a:cxnLst/>
              <a:rect l="l" t="t" r="r" b="b"/>
              <a:pathLst>
                <a:path w="2554" h="2541" extrusionOk="0">
                  <a:moveTo>
                    <a:pt x="1283" y="0"/>
                  </a:moveTo>
                  <a:cubicBezTo>
                    <a:pt x="1114" y="980"/>
                    <a:pt x="981" y="1101"/>
                    <a:pt x="1" y="1259"/>
                  </a:cubicBezTo>
                  <a:cubicBezTo>
                    <a:pt x="981" y="1428"/>
                    <a:pt x="1114" y="1561"/>
                    <a:pt x="1271" y="2541"/>
                  </a:cubicBezTo>
                  <a:cubicBezTo>
                    <a:pt x="1428" y="1561"/>
                    <a:pt x="1561" y="1428"/>
                    <a:pt x="2553" y="1283"/>
                  </a:cubicBezTo>
                  <a:cubicBezTo>
                    <a:pt x="1561" y="1113"/>
                    <a:pt x="1428" y="980"/>
                    <a:pt x="12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3"/>
            <p:cNvSpPr/>
            <p:nvPr/>
          </p:nvSpPr>
          <p:spPr>
            <a:xfrm>
              <a:off x="1492378" y="770114"/>
              <a:ext cx="48741" cy="48686"/>
            </a:xfrm>
            <a:custGeom>
              <a:avLst/>
              <a:gdLst/>
              <a:ahLst/>
              <a:cxnLst/>
              <a:rect l="l" t="t" r="r" b="b"/>
              <a:pathLst>
                <a:path w="897" h="896" extrusionOk="0">
                  <a:moveTo>
                    <a:pt x="448" y="1"/>
                  </a:moveTo>
                  <a:cubicBezTo>
                    <a:pt x="388" y="352"/>
                    <a:pt x="352" y="388"/>
                    <a:pt x="1" y="448"/>
                  </a:cubicBezTo>
                  <a:cubicBezTo>
                    <a:pt x="340" y="509"/>
                    <a:pt x="388" y="557"/>
                    <a:pt x="448" y="896"/>
                  </a:cubicBezTo>
                  <a:cubicBezTo>
                    <a:pt x="509" y="557"/>
                    <a:pt x="545" y="509"/>
                    <a:pt x="896" y="460"/>
                  </a:cubicBezTo>
                  <a:cubicBezTo>
                    <a:pt x="557" y="400"/>
                    <a:pt x="509" y="352"/>
                    <a:pt x="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3"/>
            <p:cNvSpPr/>
            <p:nvPr/>
          </p:nvSpPr>
          <p:spPr>
            <a:xfrm>
              <a:off x="1613335" y="1009367"/>
              <a:ext cx="85527" cy="85527"/>
            </a:xfrm>
            <a:custGeom>
              <a:avLst/>
              <a:gdLst/>
              <a:ahLst/>
              <a:cxnLst/>
              <a:rect l="l" t="t" r="r" b="b"/>
              <a:pathLst>
                <a:path w="1574" h="1574" extrusionOk="0">
                  <a:moveTo>
                    <a:pt x="799" y="1"/>
                  </a:moveTo>
                  <a:cubicBezTo>
                    <a:pt x="690" y="606"/>
                    <a:pt x="606" y="690"/>
                    <a:pt x="1" y="787"/>
                  </a:cubicBezTo>
                  <a:cubicBezTo>
                    <a:pt x="606" y="884"/>
                    <a:pt x="690" y="969"/>
                    <a:pt x="787" y="1574"/>
                  </a:cubicBezTo>
                  <a:cubicBezTo>
                    <a:pt x="884" y="969"/>
                    <a:pt x="968" y="884"/>
                    <a:pt x="1573" y="799"/>
                  </a:cubicBezTo>
                  <a:cubicBezTo>
                    <a:pt x="968" y="690"/>
                    <a:pt x="884" y="606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3"/>
            <p:cNvSpPr/>
            <p:nvPr/>
          </p:nvSpPr>
          <p:spPr>
            <a:xfrm>
              <a:off x="1713264" y="1130216"/>
              <a:ext cx="51295" cy="48958"/>
            </a:xfrm>
            <a:custGeom>
              <a:avLst/>
              <a:gdLst/>
              <a:ahLst/>
              <a:cxnLst/>
              <a:rect l="l" t="t" r="r" b="b"/>
              <a:pathLst>
                <a:path w="944" h="901" extrusionOk="0">
                  <a:moveTo>
                    <a:pt x="477" y="1"/>
                  </a:moveTo>
                  <a:cubicBezTo>
                    <a:pt x="253" y="1"/>
                    <a:pt x="59" y="175"/>
                    <a:pt x="25" y="402"/>
                  </a:cubicBezTo>
                  <a:cubicBezTo>
                    <a:pt x="0" y="656"/>
                    <a:pt x="182" y="874"/>
                    <a:pt x="424" y="898"/>
                  </a:cubicBezTo>
                  <a:cubicBezTo>
                    <a:pt x="439" y="899"/>
                    <a:pt x="454" y="900"/>
                    <a:pt x="469" y="900"/>
                  </a:cubicBezTo>
                  <a:cubicBezTo>
                    <a:pt x="703" y="900"/>
                    <a:pt x="897" y="726"/>
                    <a:pt x="920" y="499"/>
                  </a:cubicBezTo>
                  <a:cubicBezTo>
                    <a:pt x="944" y="257"/>
                    <a:pt x="763" y="39"/>
                    <a:pt x="521" y="3"/>
                  </a:cubicBezTo>
                  <a:cubicBezTo>
                    <a:pt x="506" y="1"/>
                    <a:pt x="492" y="1"/>
                    <a:pt x="477" y="1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13"/>
            <p:cNvSpPr/>
            <p:nvPr/>
          </p:nvSpPr>
          <p:spPr>
            <a:xfrm>
              <a:off x="1849979" y="1096797"/>
              <a:ext cx="49338" cy="48686"/>
            </a:xfrm>
            <a:custGeom>
              <a:avLst/>
              <a:gdLst/>
              <a:ahLst/>
              <a:cxnLst/>
              <a:rect l="l" t="t" r="r" b="b"/>
              <a:pathLst>
                <a:path w="908" h="896" extrusionOk="0">
                  <a:moveTo>
                    <a:pt x="460" y="1"/>
                  </a:moveTo>
                  <a:cubicBezTo>
                    <a:pt x="400" y="340"/>
                    <a:pt x="351" y="388"/>
                    <a:pt x="1" y="448"/>
                  </a:cubicBezTo>
                  <a:cubicBezTo>
                    <a:pt x="351" y="509"/>
                    <a:pt x="400" y="545"/>
                    <a:pt x="448" y="896"/>
                  </a:cubicBezTo>
                  <a:cubicBezTo>
                    <a:pt x="509" y="557"/>
                    <a:pt x="557" y="509"/>
                    <a:pt x="908" y="448"/>
                  </a:cubicBezTo>
                  <a:cubicBezTo>
                    <a:pt x="557" y="400"/>
                    <a:pt x="521" y="352"/>
                    <a:pt x="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13"/>
            <p:cNvSpPr/>
            <p:nvPr/>
          </p:nvSpPr>
          <p:spPr>
            <a:xfrm>
              <a:off x="1732336" y="1320944"/>
              <a:ext cx="48686" cy="48686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48" y="1"/>
                  </a:moveTo>
                  <a:cubicBezTo>
                    <a:pt x="387" y="352"/>
                    <a:pt x="339" y="388"/>
                    <a:pt x="0" y="448"/>
                  </a:cubicBezTo>
                  <a:cubicBezTo>
                    <a:pt x="339" y="509"/>
                    <a:pt x="387" y="557"/>
                    <a:pt x="436" y="896"/>
                  </a:cubicBezTo>
                  <a:cubicBezTo>
                    <a:pt x="508" y="557"/>
                    <a:pt x="545" y="509"/>
                    <a:pt x="895" y="460"/>
                  </a:cubicBezTo>
                  <a:cubicBezTo>
                    <a:pt x="545" y="400"/>
                    <a:pt x="508" y="352"/>
                    <a:pt x="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3"/>
            <p:cNvSpPr/>
            <p:nvPr/>
          </p:nvSpPr>
          <p:spPr>
            <a:xfrm>
              <a:off x="1554215" y="539500"/>
              <a:ext cx="215611" cy="195941"/>
            </a:xfrm>
            <a:custGeom>
              <a:avLst/>
              <a:gdLst/>
              <a:ahLst/>
              <a:cxnLst/>
              <a:rect l="l" t="t" r="r" b="b"/>
              <a:pathLst>
                <a:path w="3968" h="3606" extrusionOk="0">
                  <a:moveTo>
                    <a:pt x="1977" y="0"/>
                  </a:moveTo>
                  <a:cubicBezTo>
                    <a:pt x="1521" y="0"/>
                    <a:pt x="1066" y="173"/>
                    <a:pt x="714" y="519"/>
                  </a:cubicBezTo>
                  <a:cubicBezTo>
                    <a:pt x="0" y="1221"/>
                    <a:pt x="0" y="2358"/>
                    <a:pt x="690" y="3071"/>
                  </a:cubicBezTo>
                  <a:cubicBezTo>
                    <a:pt x="1045" y="3427"/>
                    <a:pt x="1512" y="3605"/>
                    <a:pt x="1979" y="3605"/>
                  </a:cubicBezTo>
                  <a:cubicBezTo>
                    <a:pt x="2434" y="3605"/>
                    <a:pt x="2890" y="3436"/>
                    <a:pt x="3242" y="3096"/>
                  </a:cubicBezTo>
                  <a:cubicBezTo>
                    <a:pt x="3956" y="2394"/>
                    <a:pt x="3968" y="1257"/>
                    <a:pt x="3266" y="543"/>
                  </a:cubicBezTo>
                  <a:cubicBezTo>
                    <a:pt x="2911" y="182"/>
                    <a:pt x="2444" y="0"/>
                    <a:pt x="1977" y="0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3"/>
            <p:cNvSpPr/>
            <p:nvPr/>
          </p:nvSpPr>
          <p:spPr>
            <a:xfrm>
              <a:off x="1606108" y="581450"/>
              <a:ext cx="111827" cy="111827"/>
            </a:xfrm>
            <a:custGeom>
              <a:avLst/>
              <a:gdLst/>
              <a:ahLst/>
              <a:cxnLst/>
              <a:rect l="l" t="t" r="r" b="b"/>
              <a:pathLst>
                <a:path w="2058" h="2058" extrusionOk="0">
                  <a:moveTo>
                    <a:pt x="1041" y="1"/>
                  </a:moveTo>
                  <a:cubicBezTo>
                    <a:pt x="896" y="787"/>
                    <a:pt x="799" y="896"/>
                    <a:pt x="1" y="1017"/>
                  </a:cubicBezTo>
                  <a:cubicBezTo>
                    <a:pt x="799" y="1150"/>
                    <a:pt x="896" y="1259"/>
                    <a:pt x="1017" y="2057"/>
                  </a:cubicBezTo>
                  <a:cubicBezTo>
                    <a:pt x="1150" y="1259"/>
                    <a:pt x="1259" y="1150"/>
                    <a:pt x="2057" y="1029"/>
                  </a:cubicBezTo>
                  <a:cubicBezTo>
                    <a:pt x="1259" y="896"/>
                    <a:pt x="1162" y="799"/>
                    <a:pt x="1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13"/>
            <p:cNvSpPr/>
            <p:nvPr/>
          </p:nvSpPr>
          <p:spPr>
            <a:xfrm>
              <a:off x="1970936" y="760115"/>
              <a:ext cx="222240" cy="196267"/>
            </a:xfrm>
            <a:custGeom>
              <a:avLst/>
              <a:gdLst/>
              <a:ahLst/>
              <a:cxnLst/>
              <a:rect l="l" t="t" r="r" b="b"/>
              <a:pathLst>
                <a:path w="4090" h="3612" extrusionOk="0">
                  <a:moveTo>
                    <a:pt x="2054" y="0"/>
                  </a:moveTo>
                  <a:cubicBezTo>
                    <a:pt x="1332" y="0"/>
                    <a:pt x="654" y="437"/>
                    <a:pt x="375" y="1152"/>
                  </a:cubicBezTo>
                  <a:cubicBezTo>
                    <a:pt x="0" y="2072"/>
                    <a:pt x="460" y="3124"/>
                    <a:pt x="1391" y="3487"/>
                  </a:cubicBezTo>
                  <a:cubicBezTo>
                    <a:pt x="1605" y="3572"/>
                    <a:pt x="1826" y="3611"/>
                    <a:pt x="2044" y="3611"/>
                  </a:cubicBezTo>
                  <a:cubicBezTo>
                    <a:pt x="2763" y="3611"/>
                    <a:pt x="3448" y="3177"/>
                    <a:pt x="3726" y="2471"/>
                  </a:cubicBezTo>
                  <a:cubicBezTo>
                    <a:pt x="4089" y="1540"/>
                    <a:pt x="3629" y="499"/>
                    <a:pt x="2710" y="124"/>
                  </a:cubicBezTo>
                  <a:cubicBezTo>
                    <a:pt x="2494" y="40"/>
                    <a:pt x="2272" y="0"/>
                    <a:pt x="2054" y="0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13"/>
            <p:cNvSpPr/>
            <p:nvPr/>
          </p:nvSpPr>
          <p:spPr>
            <a:xfrm>
              <a:off x="2026144" y="802336"/>
              <a:ext cx="111772" cy="111120"/>
            </a:xfrm>
            <a:custGeom>
              <a:avLst/>
              <a:gdLst/>
              <a:ahLst/>
              <a:cxnLst/>
              <a:rect l="l" t="t" r="r" b="b"/>
              <a:pathLst>
                <a:path w="2057" h="2045" extrusionOk="0">
                  <a:moveTo>
                    <a:pt x="1041" y="0"/>
                  </a:moveTo>
                  <a:cubicBezTo>
                    <a:pt x="908" y="787"/>
                    <a:pt x="799" y="896"/>
                    <a:pt x="0" y="1017"/>
                  </a:cubicBezTo>
                  <a:cubicBezTo>
                    <a:pt x="799" y="1138"/>
                    <a:pt x="896" y="1259"/>
                    <a:pt x="1017" y="2045"/>
                  </a:cubicBezTo>
                  <a:cubicBezTo>
                    <a:pt x="1162" y="1259"/>
                    <a:pt x="1259" y="1150"/>
                    <a:pt x="2057" y="1029"/>
                  </a:cubicBezTo>
                  <a:cubicBezTo>
                    <a:pt x="1271" y="896"/>
                    <a:pt x="1162" y="787"/>
                    <a:pt x="1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13"/>
            <p:cNvSpPr/>
            <p:nvPr/>
          </p:nvSpPr>
          <p:spPr>
            <a:xfrm>
              <a:off x="1696147" y="1111958"/>
              <a:ext cx="85527" cy="85473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799" y="0"/>
                  </a:moveTo>
                  <a:cubicBezTo>
                    <a:pt x="690" y="605"/>
                    <a:pt x="606" y="690"/>
                    <a:pt x="1" y="786"/>
                  </a:cubicBezTo>
                  <a:cubicBezTo>
                    <a:pt x="606" y="883"/>
                    <a:pt x="690" y="968"/>
                    <a:pt x="787" y="1573"/>
                  </a:cubicBezTo>
                  <a:cubicBezTo>
                    <a:pt x="884" y="968"/>
                    <a:pt x="969" y="883"/>
                    <a:pt x="1573" y="798"/>
                  </a:cubicBezTo>
                  <a:cubicBezTo>
                    <a:pt x="969" y="690"/>
                    <a:pt x="884" y="605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7" name="Google Shape;4617;p13"/>
          <p:cNvSpPr txBox="1">
            <a:spLocks noGrp="1"/>
          </p:cNvSpPr>
          <p:nvPr>
            <p:ph type="subTitle" idx="1"/>
          </p:nvPr>
        </p:nvSpPr>
        <p:spPr>
          <a:xfrm>
            <a:off x="1158250" y="1496200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18" name="Google Shape;4618;p13"/>
          <p:cNvSpPr txBox="1">
            <a:spLocks noGrp="1"/>
          </p:cNvSpPr>
          <p:nvPr>
            <p:ph type="subTitle" idx="2"/>
          </p:nvPr>
        </p:nvSpPr>
        <p:spPr>
          <a:xfrm>
            <a:off x="865950" y="1883311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9" name="Google Shape;4619;p13"/>
          <p:cNvSpPr txBox="1">
            <a:spLocks noGrp="1"/>
          </p:cNvSpPr>
          <p:nvPr>
            <p:ph type="subTitle" idx="3"/>
          </p:nvPr>
        </p:nvSpPr>
        <p:spPr>
          <a:xfrm>
            <a:off x="1166497" y="2899825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0" name="Google Shape;4620;p13"/>
          <p:cNvSpPr txBox="1">
            <a:spLocks noGrp="1"/>
          </p:cNvSpPr>
          <p:nvPr>
            <p:ph type="subTitle" idx="4"/>
          </p:nvPr>
        </p:nvSpPr>
        <p:spPr>
          <a:xfrm>
            <a:off x="865950" y="3287203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1" name="Google Shape;4621;p13"/>
          <p:cNvSpPr txBox="1">
            <a:spLocks noGrp="1"/>
          </p:cNvSpPr>
          <p:nvPr>
            <p:ph type="subTitle" idx="5"/>
          </p:nvPr>
        </p:nvSpPr>
        <p:spPr>
          <a:xfrm>
            <a:off x="4034950" y="1496200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2" name="Google Shape;4622;p13"/>
          <p:cNvSpPr txBox="1">
            <a:spLocks noGrp="1"/>
          </p:cNvSpPr>
          <p:nvPr>
            <p:ph type="subTitle" idx="6"/>
          </p:nvPr>
        </p:nvSpPr>
        <p:spPr>
          <a:xfrm>
            <a:off x="3688695" y="1883311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3" name="Google Shape;4623;p13"/>
          <p:cNvSpPr txBox="1">
            <a:spLocks noGrp="1"/>
          </p:cNvSpPr>
          <p:nvPr>
            <p:ph type="subTitle" idx="7"/>
          </p:nvPr>
        </p:nvSpPr>
        <p:spPr>
          <a:xfrm>
            <a:off x="4032200" y="2899825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4" name="Google Shape;4624;p13"/>
          <p:cNvSpPr txBox="1">
            <a:spLocks noGrp="1"/>
          </p:cNvSpPr>
          <p:nvPr>
            <p:ph type="subTitle" idx="8"/>
          </p:nvPr>
        </p:nvSpPr>
        <p:spPr>
          <a:xfrm>
            <a:off x="3688695" y="3287203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5" name="Google Shape;4625;p13"/>
          <p:cNvSpPr txBox="1">
            <a:spLocks noGrp="1"/>
          </p:cNvSpPr>
          <p:nvPr>
            <p:ph type="subTitle" idx="9"/>
          </p:nvPr>
        </p:nvSpPr>
        <p:spPr>
          <a:xfrm>
            <a:off x="6851961" y="1491850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6" name="Google Shape;4626;p13"/>
          <p:cNvSpPr txBox="1">
            <a:spLocks noGrp="1"/>
          </p:cNvSpPr>
          <p:nvPr>
            <p:ph type="subTitle" idx="13"/>
          </p:nvPr>
        </p:nvSpPr>
        <p:spPr>
          <a:xfrm>
            <a:off x="6511441" y="1883311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7" name="Google Shape;4627;p13"/>
          <p:cNvSpPr txBox="1">
            <a:spLocks noGrp="1"/>
          </p:cNvSpPr>
          <p:nvPr>
            <p:ph type="subTitle" idx="14"/>
          </p:nvPr>
        </p:nvSpPr>
        <p:spPr>
          <a:xfrm>
            <a:off x="6852361" y="2895475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8" name="Google Shape;4628;p13"/>
          <p:cNvSpPr txBox="1">
            <a:spLocks noGrp="1"/>
          </p:cNvSpPr>
          <p:nvPr>
            <p:ph type="subTitle" idx="15"/>
          </p:nvPr>
        </p:nvSpPr>
        <p:spPr>
          <a:xfrm>
            <a:off x="6511441" y="3287203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9" name="Google Shape;4629;p13"/>
          <p:cNvSpPr txBox="1">
            <a:spLocks noGrp="1"/>
          </p:cNvSpPr>
          <p:nvPr>
            <p:ph type="title" hasCustomPrompt="1"/>
          </p:nvPr>
        </p:nvSpPr>
        <p:spPr>
          <a:xfrm>
            <a:off x="910265" y="1493625"/>
            <a:ext cx="2625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0" name="Google Shape;4630;p13"/>
          <p:cNvSpPr txBox="1">
            <a:spLocks noGrp="1"/>
          </p:cNvSpPr>
          <p:nvPr>
            <p:ph type="title" idx="16" hasCustomPrompt="1"/>
          </p:nvPr>
        </p:nvSpPr>
        <p:spPr>
          <a:xfrm>
            <a:off x="3746181" y="1493625"/>
            <a:ext cx="2781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1" name="Google Shape;4631;p13"/>
          <p:cNvSpPr txBox="1">
            <a:spLocks noGrp="1"/>
          </p:cNvSpPr>
          <p:nvPr>
            <p:ph type="title" idx="17" hasCustomPrompt="1"/>
          </p:nvPr>
        </p:nvSpPr>
        <p:spPr>
          <a:xfrm>
            <a:off x="6569497" y="1491850"/>
            <a:ext cx="27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2" name="Google Shape;4632;p13"/>
          <p:cNvSpPr txBox="1">
            <a:spLocks noGrp="1"/>
          </p:cNvSpPr>
          <p:nvPr>
            <p:ph type="title" idx="18" hasCustomPrompt="1"/>
          </p:nvPr>
        </p:nvSpPr>
        <p:spPr>
          <a:xfrm>
            <a:off x="931463" y="2897198"/>
            <a:ext cx="2625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3" name="Google Shape;4633;p13"/>
          <p:cNvSpPr txBox="1">
            <a:spLocks noGrp="1"/>
          </p:cNvSpPr>
          <p:nvPr>
            <p:ph type="title" idx="19" hasCustomPrompt="1"/>
          </p:nvPr>
        </p:nvSpPr>
        <p:spPr>
          <a:xfrm>
            <a:off x="3747379" y="2895401"/>
            <a:ext cx="2781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4" name="Google Shape;4634;p13"/>
          <p:cNvSpPr txBox="1">
            <a:spLocks noGrp="1"/>
          </p:cNvSpPr>
          <p:nvPr>
            <p:ph type="title" idx="20" hasCustomPrompt="1"/>
          </p:nvPr>
        </p:nvSpPr>
        <p:spPr>
          <a:xfrm>
            <a:off x="6570739" y="2895400"/>
            <a:ext cx="27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5" name="Google Shape;4635;p13"/>
          <p:cNvSpPr txBox="1">
            <a:spLocks noGrp="1"/>
          </p:cNvSpPr>
          <p:nvPr>
            <p:ph type="title" idx="21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_1_1">
    <p:spTree>
      <p:nvGrpSpPr>
        <p:cNvPr id="1" name="Shape 7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4" name="Google Shape;7804;p22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7805" name="Google Shape;7805;p22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6" name="Google Shape;7806;p22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7807" name="Google Shape;7807;p22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8" name="Google Shape;7808;p22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9" name="Google Shape;7809;p22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0" name="Google Shape;7810;p22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1" name="Google Shape;7811;p22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2" name="Google Shape;7812;p22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3" name="Google Shape;7813;p22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4" name="Google Shape;7814;p22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5" name="Google Shape;7815;p22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6" name="Google Shape;7816;p22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7" name="Google Shape;7817;p22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8" name="Google Shape;7818;p22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9" name="Google Shape;7819;p22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0" name="Google Shape;7820;p22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1" name="Google Shape;7821;p22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2" name="Google Shape;7822;p22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3" name="Google Shape;7823;p22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4" name="Google Shape;7824;p22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5" name="Google Shape;7825;p22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6" name="Google Shape;7826;p22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7" name="Google Shape;7827;p22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8" name="Google Shape;7828;p22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9" name="Google Shape;7829;p22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0" name="Google Shape;7830;p22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1" name="Google Shape;7831;p22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2" name="Google Shape;7832;p22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7833" name="Google Shape;7833;p2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4" name="Google Shape;7834;p2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5" name="Google Shape;7835;p2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6" name="Google Shape;7836;p2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7" name="Google Shape;7837;p2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8" name="Google Shape;7838;p2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9" name="Google Shape;7839;p2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0" name="Google Shape;7840;p2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1" name="Google Shape;7841;p2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2" name="Google Shape;7842;p22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3" name="Google Shape;7843;p2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4" name="Google Shape;7844;p2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5" name="Google Shape;7845;p2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6" name="Google Shape;7846;p2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7" name="Google Shape;7847;p2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8" name="Google Shape;7848;p2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9" name="Google Shape;7849;p2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0" name="Google Shape;7850;p2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1" name="Google Shape;7851;p2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2" name="Google Shape;7852;p2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3" name="Google Shape;7853;p2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4" name="Google Shape;7854;p2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5" name="Google Shape;7855;p2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6" name="Google Shape;7856;p2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7" name="Google Shape;7857;p2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8" name="Google Shape;7858;p2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9" name="Google Shape;7859;p22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22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22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22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22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22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22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22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22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22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22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22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22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22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22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22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22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22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22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22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22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22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22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22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22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22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22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22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22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22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22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22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22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22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22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22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22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22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22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22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22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22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22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22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22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22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22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22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22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22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22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22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22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22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22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22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22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22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22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22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22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22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22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22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22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22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22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22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22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22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22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22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22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22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22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22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22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22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22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22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22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22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22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22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22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22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22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22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22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22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22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22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22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22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22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22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22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22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22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22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59" name="Google Shape;7959;p22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7960" name="Google Shape;7960;p2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1" name="Google Shape;7961;p2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2" name="Google Shape;7962;p2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3" name="Google Shape;7963;p2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4" name="Google Shape;7964;p2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5" name="Google Shape;7965;p2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6" name="Google Shape;7966;p2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7" name="Google Shape;7967;p2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8" name="Google Shape;7968;p2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9" name="Google Shape;7969;p2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0" name="Google Shape;7970;p2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1" name="Google Shape;7971;p2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2" name="Google Shape;7972;p2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3" name="Google Shape;7973;p2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4" name="Google Shape;7974;p2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5" name="Google Shape;7975;p2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6" name="Google Shape;7976;p2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7" name="Google Shape;7977;p2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8" name="Google Shape;7978;p2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9" name="Google Shape;7979;p2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0" name="Google Shape;7980;p2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1" name="Google Shape;7981;p2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2" name="Google Shape;7982;p2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3" name="Google Shape;7983;p2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4" name="Google Shape;7984;p2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5" name="Google Shape;7985;p2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86" name="Google Shape;7986;p22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22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22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22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22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91" name="Google Shape;7991;p22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7992" name="Google Shape;7992;p22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3" name="Google Shape;7993;p22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4" name="Google Shape;7994;p22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5" name="Google Shape;7995;p22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6" name="Google Shape;7996;p22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7" name="Google Shape;7997;p22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8" name="Google Shape;7998;p22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9" name="Google Shape;7999;p22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0" name="Google Shape;8000;p22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1" name="Google Shape;8001;p22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2" name="Google Shape;8002;p22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3" name="Google Shape;8003;p22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4" name="Google Shape;8004;p22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5" name="Google Shape;8005;p22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6" name="Google Shape;8006;p22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7" name="Google Shape;8007;p22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8" name="Google Shape;8008;p22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9" name="Google Shape;8009;p22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0" name="Google Shape;8010;p22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1" name="Google Shape;8011;p22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2" name="Google Shape;8012;p22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3" name="Google Shape;8013;p22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4" name="Google Shape;8014;p22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5" name="Google Shape;8015;p22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6" name="Google Shape;8016;p22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7" name="Google Shape;8017;p22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18" name="Google Shape;8018;p22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19" name="Google Shape;8019;p22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8020" name="Google Shape;8020;p2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1" name="Google Shape;8021;p2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2" name="Google Shape;8022;p2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3" name="Google Shape;8023;p2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4" name="Google Shape;8024;p2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5" name="Google Shape;8025;p2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6" name="Google Shape;8026;p2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7" name="Google Shape;8027;p2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8" name="Google Shape;8028;p2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9" name="Google Shape;8029;p2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0" name="Google Shape;8030;p2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1" name="Google Shape;8031;p2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2" name="Google Shape;8032;p2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3" name="Google Shape;8033;p2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4" name="Google Shape;8034;p2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5" name="Google Shape;8035;p2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6" name="Google Shape;8036;p2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7" name="Google Shape;8037;p2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8" name="Google Shape;8038;p2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9" name="Google Shape;8039;p2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0" name="Google Shape;8040;p2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1" name="Google Shape;8041;p2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2" name="Google Shape;8042;p2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3" name="Google Shape;8043;p2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4" name="Google Shape;8044;p2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5" name="Google Shape;8045;p2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46" name="Google Shape;8046;p22"/>
          <p:cNvGrpSpPr/>
          <p:nvPr/>
        </p:nvGrpSpPr>
        <p:grpSpPr>
          <a:xfrm>
            <a:off x="-589390" y="-1317133"/>
            <a:ext cx="10550607" cy="6694833"/>
            <a:chOff x="-589390" y="-1317133"/>
            <a:chExt cx="10550607" cy="6694833"/>
          </a:xfrm>
        </p:grpSpPr>
        <p:grpSp>
          <p:nvGrpSpPr>
            <p:cNvPr id="8047" name="Google Shape;8047;p22"/>
            <p:cNvGrpSpPr/>
            <p:nvPr/>
          </p:nvGrpSpPr>
          <p:grpSpPr>
            <a:xfrm>
              <a:off x="7306176" y="-1317133"/>
              <a:ext cx="2655040" cy="3328274"/>
              <a:chOff x="7306176" y="-1317133"/>
              <a:chExt cx="2655040" cy="3328274"/>
            </a:xfrm>
          </p:grpSpPr>
          <p:grpSp>
            <p:nvGrpSpPr>
              <p:cNvPr id="8048" name="Google Shape;8048;p22"/>
              <p:cNvGrpSpPr/>
              <p:nvPr/>
            </p:nvGrpSpPr>
            <p:grpSpPr>
              <a:xfrm rot="10800000">
                <a:off x="8450164" y="407156"/>
                <a:ext cx="1511053" cy="1603986"/>
                <a:chOff x="7805848" y="0"/>
                <a:chExt cx="1338162" cy="1420462"/>
              </a:xfrm>
            </p:grpSpPr>
            <p:grpSp>
              <p:nvGrpSpPr>
                <p:cNvPr id="8049" name="Google Shape;8049;p22"/>
                <p:cNvGrpSpPr/>
                <p:nvPr/>
              </p:nvGrpSpPr>
              <p:grpSpPr>
                <a:xfrm>
                  <a:off x="8368560" y="0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8050" name="Google Shape;8050;p22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1" name="Google Shape;8051;p22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2" name="Google Shape;8052;p22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3" name="Google Shape;8053;p22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4" name="Google Shape;8054;p22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5" name="Google Shape;8055;p22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6" name="Google Shape;8056;p22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7" name="Google Shape;8057;p22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8" name="Google Shape;8058;p22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9" name="Google Shape;8059;p22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0" name="Google Shape;8060;p22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1" name="Google Shape;8061;p22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2" name="Google Shape;8062;p22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3" name="Google Shape;8063;p22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4" name="Google Shape;8064;p22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065" name="Google Shape;8065;p22"/>
                <p:cNvGrpSpPr/>
                <p:nvPr/>
              </p:nvGrpSpPr>
              <p:grpSpPr>
                <a:xfrm rot="-5400000">
                  <a:off x="7773235" y="184387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8066" name="Google Shape;8066;p22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7" name="Google Shape;8067;p22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8" name="Google Shape;8068;p22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9" name="Google Shape;8069;p22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70" name="Google Shape;8070;p22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71" name="Google Shape;8071;p22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72" name="Google Shape;8072;p22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73" name="Google Shape;8073;p22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74" name="Google Shape;8074;p22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75" name="Google Shape;8075;p22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76" name="Google Shape;8076;p22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77" name="Google Shape;8077;p22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78" name="Google Shape;8078;p22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79" name="Google Shape;8079;p22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80" name="Google Shape;8080;p22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081" name="Google Shape;8081;p22"/>
                <p:cNvGrpSpPr/>
                <p:nvPr/>
              </p:nvGrpSpPr>
              <p:grpSpPr>
                <a:xfrm rot="10800000" flipH="1">
                  <a:off x="8257960" y="710237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8082" name="Google Shape;8082;p22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83" name="Google Shape;8083;p22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84" name="Google Shape;8084;p22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85" name="Google Shape;8085;p22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86" name="Google Shape;8086;p22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87" name="Google Shape;8087;p22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88" name="Google Shape;8088;p22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89" name="Google Shape;8089;p22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90" name="Google Shape;8090;p22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91" name="Google Shape;8091;p22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92" name="Google Shape;8092;p22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93" name="Google Shape;8093;p22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94" name="Google Shape;8094;p22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95" name="Google Shape;8095;p22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96" name="Google Shape;8096;p22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097" name="Google Shape;8097;p22"/>
              <p:cNvGrpSpPr/>
              <p:nvPr/>
            </p:nvGrpSpPr>
            <p:grpSpPr>
              <a:xfrm rot="9604665">
                <a:off x="7620658" y="-1091792"/>
                <a:ext cx="1699059" cy="2145125"/>
                <a:chOff x="146217" y="2712579"/>
                <a:chExt cx="1552966" cy="1960401"/>
              </a:xfrm>
            </p:grpSpPr>
            <p:grpSp>
              <p:nvGrpSpPr>
                <p:cNvPr id="8098" name="Google Shape;8098;p2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8099" name="Google Shape;8099;p2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0" name="Google Shape;8100;p2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1" name="Google Shape;8101;p2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2" name="Google Shape;8102;p2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3" name="Google Shape;8103;p2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4" name="Google Shape;8104;p2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5" name="Google Shape;8105;p2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6" name="Google Shape;8106;p2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7" name="Google Shape;8107;p2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8" name="Google Shape;8108;p2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9" name="Google Shape;8109;p2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10" name="Google Shape;8110;p2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11" name="Google Shape;8111;p2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12" name="Google Shape;8112;p2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113" name="Google Shape;8113;p2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8114" name="Google Shape;8114;p2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15" name="Google Shape;8115;p2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16" name="Google Shape;8116;p2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17" name="Google Shape;8117;p2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18" name="Google Shape;8118;p2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19" name="Google Shape;8119;p2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20" name="Google Shape;8120;p2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21" name="Google Shape;8121;p2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22" name="Google Shape;8122;p2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23" name="Google Shape;8123;p2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24" name="Google Shape;8124;p2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25" name="Google Shape;8125;p2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26" name="Google Shape;8126;p2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27" name="Google Shape;8127;p2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128" name="Google Shape;8128;p2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8129" name="Google Shape;8129;p2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30" name="Google Shape;8130;p2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31" name="Google Shape;8131;p2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32" name="Google Shape;8132;p2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33" name="Google Shape;8133;p2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34" name="Google Shape;8134;p2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35" name="Google Shape;8135;p2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36" name="Google Shape;8136;p2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37" name="Google Shape;8137;p2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38" name="Google Shape;8138;p2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39" name="Google Shape;8139;p2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0" name="Google Shape;8140;p2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1" name="Google Shape;8141;p2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2" name="Google Shape;8142;p2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8143" name="Google Shape;8143;p22"/>
            <p:cNvGrpSpPr/>
            <p:nvPr/>
          </p:nvGrpSpPr>
          <p:grpSpPr>
            <a:xfrm>
              <a:off x="-589390" y="2546885"/>
              <a:ext cx="2906011" cy="2830815"/>
              <a:chOff x="-362790" y="2705485"/>
              <a:chExt cx="2906011" cy="2830815"/>
            </a:xfrm>
          </p:grpSpPr>
          <p:grpSp>
            <p:nvGrpSpPr>
              <p:cNvPr id="8144" name="Google Shape;8144;p22"/>
              <p:cNvGrpSpPr/>
              <p:nvPr/>
            </p:nvGrpSpPr>
            <p:grpSpPr>
              <a:xfrm rot="10800000" flipH="1">
                <a:off x="-362790" y="3802006"/>
                <a:ext cx="1511053" cy="1603986"/>
                <a:chOff x="7805848" y="0"/>
                <a:chExt cx="1338162" cy="1420462"/>
              </a:xfrm>
            </p:grpSpPr>
            <p:grpSp>
              <p:nvGrpSpPr>
                <p:cNvPr id="8145" name="Google Shape;8145;p22"/>
                <p:cNvGrpSpPr/>
                <p:nvPr/>
              </p:nvGrpSpPr>
              <p:grpSpPr>
                <a:xfrm>
                  <a:off x="8368560" y="0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8146" name="Google Shape;8146;p22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7" name="Google Shape;8147;p22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8" name="Google Shape;8148;p22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9" name="Google Shape;8149;p22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0" name="Google Shape;8150;p22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1" name="Google Shape;8151;p22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2" name="Google Shape;8152;p22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3" name="Google Shape;8153;p22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4" name="Google Shape;8154;p22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5" name="Google Shape;8155;p22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6" name="Google Shape;8156;p22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7" name="Google Shape;8157;p22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8" name="Google Shape;8158;p22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9" name="Google Shape;8159;p22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0" name="Google Shape;8160;p22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161" name="Google Shape;8161;p22"/>
                <p:cNvGrpSpPr/>
                <p:nvPr/>
              </p:nvGrpSpPr>
              <p:grpSpPr>
                <a:xfrm rot="-5400000">
                  <a:off x="7773235" y="184387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8162" name="Google Shape;8162;p22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3" name="Google Shape;8163;p22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4" name="Google Shape;8164;p22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5" name="Google Shape;8165;p22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6" name="Google Shape;8166;p22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7" name="Google Shape;8167;p22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8" name="Google Shape;8168;p22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9" name="Google Shape;8169;p22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0" name="Google Shape;8170;p22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1" name="Google Shape;8171;p22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2" name="Google Shape;8172;p22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3" name="Google Shape;8173;p22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4" name="Google Shape;8174;p22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5" name="Google Shape;8175;p22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6" name="Google Shape;8176;p22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177" name="Google Shape;8177;p22"/>
                <p:cNvGrpSpPr/>
                <p:nvPr/>
              </p:nvGrpSpPr>
              <p:grpSpPr>
                <a:xfrm rot="10800000" flipH="1">
                  <a:off x="8257960" y="710237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8178" name="Google Shape;8178;p22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9" name="Google Shape;8179;p22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0" name="Google Shape;8180;p22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1" name="Google Shape;8181;p22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2" name="Google Shape;8182;p22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3" name="Google Shape;8183;p22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4" name="Google Shape;8184;p22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5" name="Google Shape;8185;p22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6" name="Google Shape;8186;p22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7" name="Google Shape;8187;p22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8" name="Google Shape;8188;p22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9" name="Google Shape;8189;p22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0" name="Google Shape;8190;p22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1" name="Google Shape;8191;p22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2" name="Google Shape;8192;p22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193" name="Google Shape;8193;p22"/>
              <p:cNvGrpSpPr/>
              <p:nvPr/>
            </p:nvGrpSpPr>
            <p:grpSpPr>
              <a:xfrm rot="5400000" flipH="1">
                <a:off x="-222578" y="2659018"/>
                <a:ext cx="1511053" cy="1603986"/>
                <a:chOff x="7805848" y="0"/>
                <a:chExt cx="1338162" cy="1420462"/>
              </a:xfrm>
            </p:grpSpPr>
            <p:grpSp>
              <p:nvGrpSpPr>
                <p:cNvPr id="8194" name="Google Shape;8194;p22"/>
                <p:cNvGrpSpPr/>
                <p:nvPr/>
              </p:nvGrpSpPr>
              <p:grpSpPr>
                <a:xfrm>
                  <a:off x="8368560" y="0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8195" name="Google Shape;8195;p22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6" name="Google Shape;8196;p22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7" name="Google Shape;8197;p22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8" name="Google Shape;8198;p22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9" name="Google Shape;8199;p22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0" name="Google Shape;8200;p22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1" name="Google Shape;8201;p22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2" name="Google Shape;8202;p22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3" name="Google Shape;8203;p22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4" name="Google Shape;8204;p22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5" name="Google Shape;8205;p22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6" name="Google Shape;8206;p22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7" name="Google Shape;8207;p22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8" name="Google Shape;8208;p22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9" name="Google Shape;8209;p22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210" name="Google Shape;8210;p22"/>
                <p:cNvGrpSpPr/>
                <p:nvPr/>
              </p:nvGrpSpPr>
              <p:grpSpPr>
                <a:xfrm rot="-5400000">
                  <a:off x="7773235" y="184387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8211" name="Google Shape;8211;p22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2" name="Google Shape;8212;p22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3" name="Google Shape;8213;p22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4" name="Google Shape;8214;p22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5" name="Google Shape;8215;p22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6" name="Google Shape;8216;p22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7" name="Google Shape;8217;p22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8" name="Google Shape;8218;p22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9" name="Google Shape;8219;p22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0" name="Google Shape;8220;p22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1" name="Google Shape;8221;p22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2" name="Google Shape;8222;p22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3" name="Google Shape;8223;p22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4" name="Google Shape;8224;p22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5" name="Google Shape;8225;p22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226" name="Google Shape;8226;p22"/>
                <p:cNvGrpSpPr/>
                <p:nvPr/>
              </p:nvGrpSpPr>
              <p:grpSpPr>
                <a:xfrm rot="10800000" flipH="1">
                  <a:off x="8257960" y="710237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8227" name="Google Shape;8227;p22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8" name="Google Shape;8228;p22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9" name="Google Shape;8229;p22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0" name="Google Shape;8230;p22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1" name="Google Shape;8231;p22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2" name="Google Shape;8232;p22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3" name="Google Shape;8233;p22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4" name="Google Shape;8234;p22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5" name="Google Shape;8235;p22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6" name="Google Shape;8236;p22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7" name="Google Shape;8237;p22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8" name="Google Shape;8238;p22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9" name="Google Shape;8239;p22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0" name="Google Shape;8240;p22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1" name="Google Shape;8241;p22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242" name="Google Shape;8242;p22"/>
              <p:cNvGrpSpPr/>
              <p:nvPr/>
            </p:nvGrpSpPr>
            <p:grpSpPr>
              <a:xfrm rot="-5400000">
                <a:off x="985701" y="3978781"/>
                <a:ext cx="1511053" cy="1603986"/>
                <a:chOff x="7805848" y="0"/>
                <a:chExt cx="1338162" cy="1420462"/>
              </a:xfrm>
            </p:grpSpPr>
            <p:grpSp>
              <p:nvGrpSpPr>
                <p:cNvPr id="8243" name="Google Shape;8243;p22"/>
                <p:cNvGrpSpPr/>
                <p:nvPr/>
              </p:nvGrpSpPr>
              <p:grpSpPr>
                <a:xfrm>
                  <a:off x="8368560" y="0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8244" name="Google Shape;8244;p22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5" name="Google Shape;8245;p22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6" name="Google Shape;8246;p22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7" name="Google Shape;8247;p22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8" name="Google Shape;8248;p22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9" name="Google Shape;8249;p22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0" name="Google Shape;8250;p22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1" name="Google Shape;8251;p22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2" name="Google Shape;8252;p22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3" name="Google Shape;8253;p22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4" name="Google Shape;8254;p22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5" name="Google Shape;8255;p22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6" name="Google Shape;8256;p22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7" name="Google Shape;8257;p22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8" name="Google Shape;8258;p22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259" name="Google Shape;8259;p22"/>
                <p:cNvGrpSpPr/>
                <p:nvPr/>
              </p:nvGrpSpPr>
              <p:grpSpPr>
                <a:xfrm rot="-5400000">
                  <a:off x="7773235" y="184387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8260" name="Google Shape;8260;p22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61" name="Google Shape;8261;p22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62" name="Google Shape;8262;p22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63" name="Google Shape;8263;p22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64" name="Google Shape;8264;p22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65" name="Google Shape;8265;p22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66" name="Google Shape;8266;p22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67" name="Google Shape;8267;p22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68" name="Google Shape;8268;p22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69" name="Google Shape;8269;p22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70" name="Google Shape;8270;p22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71" name="Google Shape;8271;p22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72" name="Google Shape;8272;p22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73" name="Google Shape;8273;p22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74" name="Google Shape;8274;p22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275" name="Google Shape;8275;p22"/>
                <p:cNvGrpSpPr/>
                <p:nvPr/>
              </p:nvGrpSpPr>
              <p:grpSpPr>
                <a:xfrm rot="10800000" flipH="1">
                  <a:off x="8257960" y="710237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8276" name="Google Shape;8276;p22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77" name="Google Shape;8277;p22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78" name="Google Shape;8278;p22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79" name="Google Shape;8279;p22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80" name="Google Shape;8280;p22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81" name="Google Shape;8281;p22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82" name="Google Shape;8282;p22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83" name="Google Shape;8283;p22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84" name="Google Shape;8284;p22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85" name="Google Shape;8285;p22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86" name="Google Shape;8286;p22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87" name="Google Shape;8287;p22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88" name="Google Shape;8288;p22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89" name="Google Shape;8289;p22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90" name="Google Shape;8290;p22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291" name="Google Shape;8291;p22"/>
              <p:cNvSpPr/>
              <p:nvPr/>
            </p:nvSpPr>
            <p:spPr>
              <a:xfrm rot="1592122" flipH="1">
                <a:off x="1316278" y="3907017"/>
                <a:ext cx="540544" cy="298592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92" name="Google Shape;8292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2_1_1_1_1_2_1_1">
    <p:spTree>
      <p:nvGrpSpPr>
        <p:cNvPr id="1" name="Shape 10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3" name="Google Shape;10223;p27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0224" name="Google Shape;10224;p27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25" name="Google Shape;10225;p27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0226" name="Google Shape;10226;p27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7" name="Google Shape;10227;p27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8" name="Google Shape;10228;p27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9" name="Google Shape;10229;p27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0" name="Google Shape;10230;p27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1" name="Google Shape;10231;p27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2" name="Google Shape;10232;p27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3" name="Google Shape;10233;p27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4" name="Google Shape;10234;p27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5" name="Google Shape;10235;p27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6" name="Google Shape;10236;p27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7" name="Google Shape;10237;p27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8" name="Google Shape;10238;p27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9" name="Google Shape;10239;p27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0" name="Google Shape;10240;p27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1" name="Google Shape;10241;p27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2" name="Google Shape;10242;p27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3" name="Google Shape;10243;p27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4" name="Google Shape;10244;p27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5" name="Google Shape;10245;p27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6" name="Google Shape;10246;p27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7" name="Google Shape;10247;p27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8" name="Google Shape;10248;p27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9" name="Google Shape;10249;p27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0" name="Google Shape;10250;p27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51" name="Google Shape;10251;p27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0252" name="Google Shape;10252;p2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3" name="Google Shape;10253;p2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4" name="Google Shape;10254;p2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5" name="Google Shape;10255;p2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6" name="Google Shape;10256;p2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7" name="Google Shape;10257;p2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8" name="Google Shape;10258;p2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9" name="Google Shape;10259;p2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0" name="Google Shape;10260;p2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1" name="Google Shape;10261;p27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2" name="Google Shape;10262;p2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3" name="Google Shape;10263;p2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4" name="Google Shape;10264;p2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5" name="Google Shape;10265;p2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6" name="Google Shape;10266;p2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7" name="Google Shape;10267;p2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8" name="Google Shape;10268;p2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9" name="Google Shape;10269;p2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0" name="Google Shape;10270;p2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1" name="Google Shape;10271;p2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2" name="Google Shape;10272;p2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3" name="Google Shape;10273;p2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4" name="Google Shape;10274;p2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5" name="Google Shape;10275;p2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6" name="Google Shape;10276;p2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7" name="Google Shape;10277;p2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78" name="Google Shape;10278;p27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9" name="Google Shape;10279;p27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0" name="Google Shape;10280;p27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1" name="Google Shape;10281;p27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2" name="Google Shape;10282;p27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3" name="Google Shape;10283;p27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4" name="Google Shape;10284;p27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5" name="Google Shape;10285;p27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6" name="Google Shape;10286;p27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7" name="Google Shape;10287;p27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8" name="Google Shape;10288;p27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9" name="Google Shape;10289;p27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0" name="Google Shape;10290;p27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1" name="Google Shape;10291;p27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2" name="Google Shape;10292;p27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3" name="Google Shape;10293;p27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4" name="Google Shape;10294;p27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5" name="Google Shape;10295;p27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6" name="Google Shape;10296;p27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7" name="Google Shape;10297;p27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8" name="Google Shape;10298;p27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9" name="Google Shape;10299;p27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0" name="Google Shape;10300;p27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1" name="Google Shape;10301;p27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2" name="Google Shape;10302;p27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3" name="Google Shape;10303;p27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4" name="Google Shape;10304;p27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5" name="Google Shape;10305;p27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6" name="Google Shape;10306;p27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7" name="Google Shape;10307;p27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8" name="Google Shape;10308;p27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9" name="Google Shape;10309;p27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0" name="Google Shape;10310;p27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1" name="Google Shape;10311;p27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2" name="Google Shape;10312;p27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3" name="Google Shape;10313;p27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4" name="Google Shape;10314;p27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5" name="Google Shape;10315;p27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6" name="Google Shape;10316;p27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7" name="Google Shape;10317;p27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8" name="Google Shape;10318;p27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9" name="Google Shape;10319;p27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0" name="Google Shape;10320;p27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1" name="Google Shape;10321;p27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2" name="Google Shape;10322;p27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3" name="Google Shape;10323;p27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4" name="Google Shape;10324;p27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5" name="Google Shape;10325;p27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6" name="Google Shape;10326;p27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7" name="Google Shape;10327;p27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8" name="Google Shape;10328;p27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9" name="Google Shape;10329;p27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0" name="Google Shape;10330;p27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1" name="Google Shape;10331;p27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2" name="Google Shape;10332;p27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3" name="Google Shape;10333;p27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4" name="Google Shape;10334;p27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5" name="Google Shape;10335;p27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6" name="Google Shape;10336;p27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7" name="Google Shape;10337;p27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8" name="Google Shape;10338;p27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9" name="Google Shape;10339;p27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0" name="Google Shape;10340;p27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1" name="Google Shape;10341;p27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2" name="Google Shape;10342;p27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3" name="Google Shape;10343;p27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4" name="Google Shape;10344;p27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5" name="Google Shape;10345;p27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6" name="Google Shape;10346;p27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7" name="Google Shape;10347;p27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8" name="Google Shape;10348;p27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9" name="Google Shape;10349;p27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0" name="Google Shape;10350;p27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1" name="Google Shape;10351;p27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2" name="Google Shape;10352;p27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3" name="Google Shape;10353;p27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4" name="Google Shape;10354;p27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5" name="Google Shape;10355;p27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6" name="Google Shape;10356;p27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7" name="Google Shape;10357;p27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8" name="Google Shape;10358;p27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9" name="Google Shape;10359;p27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0" name="Google Shape;10360;p27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1" name="Google Shape;10361;p27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2" name="Google Shape;10362;p27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3" name="Google Shape;10363;p27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4" name="Google Shape;10364;p27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5" name="Google Shape;10365;p27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6" name="Google Shape;10366;p27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7" name="Google Shape;10367;p27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8" name="Google Shape;10368;p27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9" name="Google Shape;10369;p27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0" name="Google Shape;10370;p27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1" name="Google Shape;10371;p27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2" name="Google Shape;10372;p27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3" name="Google Shape;10373;p27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4" name="Google Shape;10374;p27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5" name="Google Shape;10375;p27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6" name="Google Shape;10376;p27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7" name="Google Shape;10377;p27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78" name="Google Shape;10378;p27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0379" name="Google Shape;10379;p2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0" name="Google Shape;10380;p2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1" name="Google Shape;10381;p2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2" name="Google Shape;10382;p2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3" name="Google Shape;10383;p2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4" name="Google Shape;10384;p2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5" name="Google Shape;10385;p2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6" name="Google Shape;10386;p2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7" name="Google Shape;10387;p27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8" name="Google Shape;10388;p2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9" name="Google Shape;10389;p2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0" name="Google Shape;10390;p2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1" name="Google Shape;10391;p2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2" name="Google Shape;10392;p2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3" name="Google Shape;10393;p2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4" name="Google Shape;10394;p2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5" name="Google Shape;10395;p2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6" name="Google Shape;10396;p2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7" name="Google Shape;10397;p2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8" name="Google Shape;10398;p2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9" name="Google Shape;10399;p2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0" name="Google Shape;10400;p2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1" name="Google Shape;10401;p2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2" name="Google Shape;10402;p2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3" name="Google Shape;10403;p2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4" name="Google Shape;10404;p2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05" name="Google Shape;10405;p27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6" name="Google Shape;10406;p27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7" name="Google Shape;10407;p27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8" name="Google Shape;10408;p27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9" name="Google Shape;10409;p27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10" name="Google Shape;10410;p27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0411" name="Google Shape;10411;p27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2" name="Google Shape;10412;p27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3" name="Google Shape;10413;p27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4" name="Google Shape;10414;p27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5" name="Google Shape;10415;p27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6" name="Google Shape;10416;p27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7" name="Google Shape;10417;p27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8" name="Google Shape;10418;p27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9" name="Google Shape;10419;p27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0" name="Google Shape;10420;p27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1" name="Google Shape;10421;p27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2" name="Google Shape;10422;p27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3" name="Google Shape;10423;p27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4" name="Google Shape;10424;p27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5" name="Google Shape;10425;p27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6" name="Google Shape;10426;p27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7" name="Google Shape;10427;p27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8" name="Google Shape;10428;p27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9" name="Google Shape;10429;p27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0" name="Google Shape;10430;p27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1" name="Google Shape;10431;p27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2" name="Google Shape;10432;p27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3" name="Google Shape;10433;p27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4" name="Google Shape;10434;p27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5" name="Google Shape;10435;p27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6" name="Google Shape;10436;p27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7" name="Google Shape;10437;p27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38" name="Google Shape;10438;p27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0439" name="Google Shape;10439;p2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0" name="Google Shape;10440;p2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1" name="Google Shape;10441;p2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2" name="Google Shape;10442;p2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3" name="Google Shape;10443;p2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4" name="Google Shape;10444;p2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5" name="Google Shape;10445;p27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6" name="Google Shape;10446;p2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7" name="Google Shape;10447;p2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8" name="Google Shape;10448;p2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9" name="Google Shape;10449;p2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0" name="Google Shape;10450;p2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1" name="Google Shape;10451;p2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2" name="Google Shape;10452;p2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3" name="Google Shape;10453;p2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4" name="Google Shape;10454;p2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5" name="Google Shape;10455;p2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6" name="Google Shape;10456;p2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7" name="Google Shape;10457;p2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8" name="Google Shape;10458;p2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9" name="Google Shape;10459;p2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0" name="Google Shape;10460;p2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1" name="Google Shape;10461;p2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2" name="Google Shape;10462;p2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3" name="Google Shape;10463;p2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4" name="Google Shape;10464;p2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65" name="Google Shape;10465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66" name="Google Shape;10466;p27"/>
          <p:cNvSpPr/>
          <p:nvPr/>
        </p:nvSpPr>
        <p:spPr>
          <a:xfrm rot="-435006">
            <a:off x="6396348" y="1705435"/>
            <a:ext cx="1700" cy="850"/>
          </a:xfrm>
          <a:custGeom>
            <a:avLst/>
            <a:gdLst/>
            <a:ahLst/>
            <a:cxnLst/>
            <a:rect l="l" t="t" r="r" b="b"/>
            <a:pathLst>
              <a:path w="68" h="34" extrusionOk="0">
                <a:moveTo>
                  <a:pt x="0" y="0"/>
                </a:moveTo>
                <a:lnTo>
                  <a:pt x="67" y="34"/>
                </a:lnTo>
                <a:lnTo>
                  <a:pt x="67" y="34"/>
                </a:lnTo>
                <a:close/>
              </a:path>
            </a:pathLst>
          </a:custGeom>
          <a:solidFill>
            <a:srgbClr val="2307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67" name="Google Shape;10467;p27"/>
          <p:cNvGrpSpPr/>
          <p:nvPr/>
        </p:nvGrpSpPr>
        <p:grpSpPr>
          <a:xfrm rot="128057" flipH="1">
            <a:off x="8031511" y="-498442"/>
            <a:ext cx="1510990" cy="1603919"/>
            <a:chOff x="7805848" y="0"/>
            <a:chExt cx="1338162" cy="1420462"/>
          </a:xfrm>
        </p:grpSpPr>
        <p:grpSp>
          <p:nvGrpSpPr>
            <p:cNvPr id="10468" name="Google Shape;10468;p27"/>
            <p:cNvGrpSpPr/>
            <p:nvPr/>
          </p:nvGrpSpPr>
          <p:grpSpPr>
            <a:xfrm>
              <a:off x="8368560" y="0"/>
              <a:ext cx="775450" cy="710225"/>
              <a:chOff x="2092310" y="847750"/>
              <a:chExt cx="775450" cy="710225"/>
            </a:xfrm>
          </p:grpSpPr>
          <p:sp>
            <p:nvSpPr>
              <p:cNvPr id="10469" name="Google Shape;10469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0" name="Google Shape;10470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1" name="Google Shape;10471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2" name="Google Shape;10472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3" name="Google Shape;10473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4" name="Google Shape;10474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5" name="Google Shape;10475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6" name="Google Shape;10476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7" name="Google Shape;10477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8" name="Google Shape;10478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9" name="Google Shape;10479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0" name="Google Shape;10480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1" name="Google Shape;10481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2" name="Google Shape;10482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3" name="Google Shape;10483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4" name="Google Shape;10484;p27"/>
            <p:cNvGrpSpPr/>
            <p:nvPr/>
          </p:nvGrpSpPr>
          <p:grpSpPr>
            <a:xfrm rot="-5400000">
              <a:off x="7570791" y="386832"/>
              <a:ext cx="1180338" cy="710225"/>
              <a:chOff x="1687422" y="847750"/>
              <a:chExt cx="1180338" cy="710225"/>
            </a:xfrm>
          </p:grpSpPr>
          <p:sp>
            <p:nvSpPr>
              <p:cNvPr id="10485" name="Google Shape;10485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" name="Google Shape;10486;p27"/>
              <p:cNvSpPr/>
              <p:nvPr/>
            </p:nvSpPr>
            <p:spPr>
              <a:xfrm>
                <a:off x="1687422" y="1174492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" name="Google Shape;10487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" name="Google Shape;10488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" name="Google Shape;10489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0" name="Google Shape;10490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" name="Google Shape;10491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" name="Google Shape;10492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3" name="Google Shape;10493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4" name="Google Shape;10494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5" name="Google Shape;10495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6" name="Google Shape;10496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7" name="Google Shape;10497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8" name="Google Shape;10498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9" name="Google Shape;10499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0" name="Google Shape;10500;p27"/>
            <p:cNvGrpSpPr/>
            <p:nvPr/>
          </p:nvGrpSpPr>
          <p:grpSpPr>
            <a:xfrm rot="10800000" flipH="1">
              <a:off x="7988034" y="710237"/>
              <a:ext cx="1045376" cy="710225"/>
              <a:chOff x="1822384" y="847750"/>
              <a:chExt cx="1045376" cy="710225"/>
            </a:xfrm>
          </p:grpSpPr>
          <p:sp>
            <p:nvSpPr>
              <p:cNvPr id="10501" name="Google Shape;10501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2" name="Google Shape;10502;p27"/>
              <p:cNvSpPr/>
              <p:nvPr/>
            </p:nvSpPr>
            <p:spPr>
              <a:xfrm>
                <a:off x="1822384" y="1241973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3" name="Google Shape;10503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4" name="Google Shape;10504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5" name="Google Shape;10505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6" name="Google Shape;10506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7" name="Google Shape;10507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8" name="Google Shape;10508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9" name="Google Shape;10509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0" name="Google Shape;10510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1" name="Google Shape;10511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2" name="Google Shape;10512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3" name="Google Shape;10513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4" name="Google Shape;10514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5" name="Google Shape;10515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16" name="Google Shape;10516;p27"/>
          <p:cNvGrpSpPr/>
          <p:nvPr/>
        </p:nvGrpSpPr>
        <p:grpSpPr>
          <a:xfrm rot="128057" flipH="1">
            <a:off x="8115755" y="655981"/>
            <a:ext cx="1510990" cy="1603919"/>
            <a:chOff x="7805848" y="0"/>
            <a:chExt cx="1338162" cy="1420462"/>
          </a:xfrm>
        </p:grpSpPr>
        <p:grpSp>
          <p:nvGrpSpPr>
            <p:cNvPr id="10517" name="Google Shape;10517;p27"/>
            <p:cNvGrpSpPr/>
            <p:nvPr/>
          </p:nvGrpSpPr>
          <p:grpSpPr>
            <a:xfrm>
              <a:off x="8368560" y="0"/>
              <a:ext cx="775450" cy="710225"/>
              <a:chOff x="2092310" y="847750"/>
              <a:chExt cx="775450" cy="710225"/>
            </a:xfrm>
          </p:grpSpPr>
          <p:sp>
            <p:nvSpPr>
              <p:cNvPr id="10518" name="Google Shape;10518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9" name="Google Shape;10519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0" name="Google Shape;10520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1" name="Google Shape;10521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2" name="Google Shape;10522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3" name="Google Shape;10523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4" name="Google Shape;10524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5" name="Google Shape;10525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6" name="Google Shape;10526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7" name="Google Shape;10527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8" name="Google Shape;10528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9" name="Google Shape;10529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0" name="Google Shape;10530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1" name="Google Shape;10531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2" name="Google Shape;10532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33" name="Google Shape;10533;p27"/>
            <p:cNvGrpSpPr/>
            <p:nvPr/>
          </p:nvGrpSpPr>
          <p:grpSpPr>
            <a:xfrm rot="-5400000">
              <a:off x="7570791" y="386832"/>
              <a:ext cx="1180338" cy="710225"/>
              <a:chOff x="1687422" y="847750"/>
              <a:chExt cx="1180338" cy="710225"/>
            </a:xfrm>
          </p:grpSpPr>
          <p:sp>
            <p:nvSpPr>
              <p:cNvPr id="10534" name="Google Shape;10534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5" name="Google Shape;10535;p27"/>
              <p:cNvSpPr/>
              <p:nvPr/>
            </p:nvSpPr>
            <p:spPr>
              <a:xfrm>
                <a:off x="1687422" y="1174492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6" name="Google Shape;10536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7" name="Google Shape;10537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8" name="Google Shape;10538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9" name="Google Shape;10539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0" name="Google Shape;10540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1" name="Google Shape;10541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2" name="Google Shape;10542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3" name="Google Shape;10543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4" name="Google Shape;10544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5" name="Google Shape;10545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6" name="Google Shape;10546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7" name="Google Shape;10547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8" name="Google Shape;10548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49" name="Google Shape;10549;p27"/>
            <p:cNvGrpSpPr/>
            <p:nvPr/>
          </p:nvGrpSpPr>
          <p:grpSpPr>
            <a:xfrm rot="10800000" flipH="1">
              <a:off x="7988034" y="710237"/>
              <a:ext cx="1045376" cy="710225"/>
              <a:chOff x="1822384" y="847750"/>
              <a:chExt cx="1045376" cy="710225"/>
            </a:xfrm>
          </p:grpSpPr>
          <p:sp>
            <p:nvSpPr>
              <p:cNvPr id="10550" name="Google Shape;10550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1" name="Google Shape;10551;p27"/>
              <p:cNvSpPr/>
              <p:nvPr/>
            </p:nvSpPr>
            <p:spPr>
              <a:xfrm>
                <a:off x="1822384" y="1241973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2" name="Google Shape;10552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3" name="Google Shape;10553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4" name="Google Shape;10554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5" name="Google Shape;10555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6" name="Google Shape;10556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7" name="Google Shape;10557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8" name="Google Shape;10558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9" name="Google Shape;10559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0" name="Google Shape;10560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1" name="Google Shape;10561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2" name="Google Shape;10562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3" name="Google Shape;10563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4" name="Google Shape;10564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65" name="Google Shape;10565;p27"/>
          <p:cNvGrpSpPr/>
          <p:nvPr/>
        </p:nvGrpSpPr>
        <p:grpSpPr>
          <a:xfrm rot="1481150" flipH="1">
            <a:off x="-391092" y="-341081"/>
            <a:ext cx="1511047" cy="1603979"/>
            <a:chOff x="7805848" y="0"/>
            <a:chExt cx="1338162" cy="1420462"/>
          </a:xfrm>
        </p:grpSpPr>
        <p:grpSp>
          <p:nvGrpSpPr>
            <p:cNvPr id="10566" name="Google Shape;10566;p27"/>
            <p:cNvGrpSpPr/>
            <p:nvPr/>
          </p:nvGrpSpPr>
          <p:grpSpPr>
            <a:xfrm>
              <a:off x="8368560" y="0"/>
              <a:ext cx="775450" cy="710225"/>
              <a:chOff x="2092310" y="847750"/>
              <a:chExt cx="775450" cy="710225"/>
            </a:xfrm>
          </p:grpSpPr>
          <p:sp>
            <p:nvSpPr>
              <p:cNvPr id="10567" name="Google Shape;10567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8" name="Google Shape;10568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9" name="Google Shape;10569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0" name="Google Shape;10570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1" name="Google Shape;10571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2" name="Google Shape;10572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3" name="Google Shape;10573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4" name="Google Shape;10574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5" name="Google Shape;10575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6" name="Google Shape;10576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7" name="Google Shape;10577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8" name="Google Shape;10578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9" name="Google Shape;10579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0" name="Google Shape;10580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1" name="Google Shape;10581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82" name="Google Shape;10582;p27"/>
            <p:cNvGrpSpPr/>
            <p:nvPr/>
          </p:nvGrpSpPr>
          <p:grpSpPr>
            <a:xfrm rot="-5400000">
              <a:off x="7773235" y="184387"/>
              <a:ext cx="775450" cy="710225"/>
              <a:chOff x="2092310" y="847750"/>
              <a:chExt cx="775450" cy="710225"/>
            </a:xfrm>
          </p:grpSpPr>
          <p:sp>
            <p:nvSpPr>
              <p:cNvPr id="10583" name="Google Shape;10583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4" name="Google Shape;10584;p27"/>
              <p:cNvSpPr/>
              <p:nvPr/>
            </p:nvSpPr>
            <p:spPr>
              <a:xfrm>
                <a:off x="2092310" y="1107011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5" name="Google Shape;10585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6" name="Google Shape;10586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7" name="Google Shape;10587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8" name="Google Shape;10588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9" name="Google Shape;10589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0" name="Google Shape;10590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1" name="Google Shape;10591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2" name="Google Shape;10592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3" name="Google Shape;10593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4" name="Google Shape;10594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5" name="Google Shape;10595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6" name="Google Shape;10596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7" name="Google Shape;10597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98" name="Google Shape;10598;p27"/>
            <p:cNvGrpSpPr/>
            <p:nvPr/>
          </p:nvGrpSpPr>
          <p:grpSpPr>
            <a:xfrm rot="10800000" flipH="1">
              <a:off x="8257960" y="38962"/>
              <a:ext cx="775450" cy="1381500"/>
              <a:chOff x="2092310" y="847750"/>
              <a:chExt cx="775450" cy="1381500"/>
            </a:xfrm>
          </p:grpSpPr>
          <p:sp>
            <p:nvSpPr>
              <p:cNvPr id="10599" name="Google Shape;10599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0" name="Google Shape;10600;p27"/>
              <p:cNvSpPr/>
              <p:nvPr/>
            </p:nvSpPr>
            <p:spPr>
              <a:xfrm>
                <a:off x="2092310" y="2186713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1" name="Google Shape;10601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2" name="Google Shape;10602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3" name="Google Shape;10603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4" name="Google Shape;10604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5" name="Google Shape;10605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6" name="Google Shape;10606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7" name="Google Shape;10607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8" name="Google Shape;10608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9" name="Google Shape;10609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0" name="Google Shape;10610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1" name="Google Shape;10611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2" name="Google Shape;10612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3" name="Google Shape;10613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14" name="Google Shape;10614;p27"/>
          <p:cNvGrpSpPr/>
          <p:nvPr/>
        </p:nvGrpSpPr>
        <p:grpSpPr>
          <a:xfrm rot="-9318850" flipH="1">
            <a:off x="8534539" y="1575595"/>
            <a:ext cx="1511047" cy="1603979"/>
            <a:chOff x="7805848" y="0"/>
            <a:chExt cx="1338162" cy="1420462"/>
          </a:xfrm>
        </p:grpSpPr>
        <p:grpSp>
          <p:nvGrpSpPr>
            <p:cNvPr id="10615" name="Google Shape;10615;p27"/>
            <p:cNvGrpSpPr/>
            <p:nvPr/>
          </p:nvGrpSpPr>
          <p:grpSpPr>
            <a:xfrm>
              <a:off x="8368560" y="0"/>
              <a:ext cx="775450" cy="710225"/>
              <a:chOff x="2092310" y="847750"/>
              <a:chExt cx="775450" cy="710225"/>
            </a:xfrm>
          </p:grpSpPr>
          <p:sp>
            <p:nvSpPr>
              <p:cNvPr id="10616" name="Google Shape;10616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7" name="Google Shape;10617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8" name="Google Shape;10618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9" name="Google Shape;10619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0" name="Google Shape;10620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1" name="Google Shape;10621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2" name="Google Shape;10622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3" name="Google Shape;10623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4" name="Google Shape;10624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5" name="Google Shape;10625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6" name="Google Shape;10626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7" name="Google Shape;10627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8" name="Google Shape;10628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9" name="Google Shape;10629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0" name="Google Shape;10630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31" name="Google Shape;10631;p27"/>
            <p:cNvGrpSpPr/>
            <p:nvPr/>
          </p:nvGrpSpPr>
          <p:grpSpPr>
            <a:xfrm rot="-5400000">
              <a:off x="7604532" y="353091"/>
              <a:ext cx="1112857" cy="710225"/>
              <a:chOff x="1754903" y="847750"/>
              <a:chExt cx="1112857" cy="710225"/>
            </a:xfrm>
          </p:grpSpPr>
          <p:sp>
            <p:nvSpPr>
              <p:cNvPr id="10632" name="Google Shape;10632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" name="Google Shape;10633;p27"/>
              <p:cNvSpPr/>
              <p:nvPr/>
            </p:nvSpPr>
            <p:spPr>
              <a:xfrm>
                <a:off x="1754903" y="1174492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4" name="Google Shape;10634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" name="Google Shape;10635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" name="Google Shape;10636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7" name="Google Shape;10637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" name="Google Shape;10638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" name="Google Shape;10639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" name="Google Shape;10640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" name="Google Shape;10641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2" name="Google Shape;10642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" name="Google Shape;10643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" name="Google Shape;10644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5" name="Google Shape;10645;p27"/>
              <p:cNvSpPr/>
              <p:nvPr/>
            </p:nvSpPr>
            <p:spPr>
              <a:xfrm>
                <a:off x="2202052" y="1097227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" name="Google Shape;10646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47" name="Google Shape;10647;p27"/>
            <p:cNvGrpSpPr/>
            <p:nvPr/>
          </p:nvGrpSpPr>
          <p:grpSpPr>
            <a:xfrm rot="10800000" flipH="1">
              <a:off x="8122997" y="710237"/>
              <a:ext cx="910413" cy="710225"/>
              <a:chOff x="1957347" y="847750"/>
              <a:chExt cx="910413" cy="710225"/>
            </a:xfrm>
          </p:grpSpPr>
          <p:sp>
            <p:nvSpPr>
              <p:cNvPr id="10648" name="Google Shape;10648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" name="Google Shape;10649;p27"/>
              <p:cNvSpPr/>
              <p:nvPr/>
            </p:nvSpPr>
            <p:spPr>
              <a:xfrm>
                <a:off x="1957347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0" name="Google Shape;10650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" name="Google Shape;10651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2" name="Google Shape;10652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3" name="Google Shape;10653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4" name="Google Shape;10654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5" name="Google Shape;10655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6" name="Google Shape;10656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7" name="Google Shape;10657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8" name="Google Shape;10658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9" name="Google Shape;10659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0" name="Google Shape;10660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1" name="Google Shape;10661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2" name="Google Shape;10662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63" name="Google Shape;10663;p27"/>
          <p:cNvGrpSpPr/>
          <p:nvPr/>
        </p:nvGrpSpPr>
        <p:grpSpPr>
          <a:xfrm rot="-9318850" flipH="1">
            <a:off x="-781279" y="781734"/>
            <a:ext cx="1511047" cy="1603979"/>
            <a:chOff x="7805848" y="0"/>
            <a:chExt cx="1338162" cy="1420462"/>
          </a:xfrm>
        </p:grpSpPr>
        <p:grpSp>
          <p:nvGrpSpPr>
            <p:cNvPr id="10664" name="Google Shape;10664;p27"/>
            <p:cNvGrpSpPr/>
            <p:nvPr/>
          </p:nvGrpSpPr>
          <p:grpSpPr>
            <a:xfrm>
              <a:off x="8368560" y="0"/>
              <a:ext cx="775450" cy="710225"/>
              <a:chOff x="2092310" y="847750"/>
              <a:chExt cx="775450" cy="710225"/>
            </a:xfrm>
          </p:grpSpPr>
          <p:sp>
            <p:nvSpPr>
              <p:cNvPr id="10665" name="Google Shape;10665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6" name="Google Shape;10666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7" name="Google Shape;10667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8" name="Google Shape;10668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9" name="Google Shape;10669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0" name="Google Shape;10670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1" name="Google Shape;10671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2" name="Google Shape;10672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3" name="Google Shape;10673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4" name="Google Shape;10674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5" name="Google Shape;10675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6" name="Google Shape;10676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7" name="Google Shape;10677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8" name="Google Shape;10678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9" name="Google Shape;10679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0" name="Google Shape;10680;p27"/>
            <p:cNvGrpSpPr/>
            <p:nvPr/>
          </p:nvGrpSpPr>
          <p:grpSpPr>
            <a:xfrm rot="-5400000">
              <a:off x="7773235" y="184387"/>
              <a:ext cx="775450" cy="710225"/>
              <a:chOff x="2092310" y="847750"/>
              <a:chExt cx="775450" cy="710225"/>
            </a:xfrm>
          </p:grpSpPr>
          <p:sp>
            <p:nvSpPr>
              <p:cNvPr id="10681" name="Google Shape;10681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2" name="Google Shape;10682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3" name="Google Shape;10683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4" name="Google Shape;10684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5" name="Google Shape;10685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6" name="Google Shape;10686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7" name="Google Shape;10687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8" name="Google Shape;10688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9" name="Google Shape;10689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0" name="Google Shape;10690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1" name="Google Shape;10691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2" name="Google Shape;10692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3" name="Google Shape;10693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4" name="Google Shape;10694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5" name="Google Shape;10695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6" name="Google Shape;10696;p27"/>
            <p:cNvGrpSpPr/>
            <p:nvPr/>
          </p:nvGrpSpPr>
          <p:grpSpPr>
            <a:xfrm rot="10800000" flipH="1">
              <a:off x="8257960" y="710237"/>
              <a:ext cx="775450" cy="710225"/>
              <a:chOff x="2092310" y="847750"/>
              <a:chExt cx="775450" cy="710225"/>
            </a:xfrm>
          </p:grpSpPr>
          <p:sp>
            <p:nvSpPr>
              <p:cNvPr id="10697" name="Google Shape;10697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8" name="Google Shape;10698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9" name="Google Shape;10699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0" name="Google Shape;10700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1" name="Google Shape;10701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2" name="Google Shape;10702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3" name="Google Shape;10703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4" name="Google Shape;10704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5" name="Google Shape;10705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6" name="Google Shape;10706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7" name="Google Shape;10707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8" name="Google Shape;10708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9" name="Google Shape;10709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0" name="Google Shape;10710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1" name="Google Shape;10711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12" name="Google Shape;10712;p27"/>
          <p:cNvSpPr/>
          <p:nvPr/>
        </p:nvSpPr>
        <p:spPr>
          <a:xfrm rot="1276294" flipH="1">
            <a:off x="124816" y="781319"/>
            <a:ext cx="372350" cy="205638"/>
          </a:xfrm>
          <a:custGeom>
            <a:avLst/>
            <a:gdLst/>
            <a:ahLst/>
            <a:cxnLst/>
            <a:rect l="l" t="t" r="r" b="b"/>
            <a:pathLst>
              <a:path w="35776" h="19758" extrusionOk="0">
                <a:moveTo>
                  <a:pt x="9180" y="13709"/>
                </a:moveTo>
                <a:cubicBezTo>
                  <a:pt x="8298" y="14013"/>
                  <a:pt x="7447" y="14469"/>
                  <a:pt x="6535" y="14469"/>
                </a:cubicBezTo>
                <a:cubicBezTo>
                  <a:pt x="6292" y="14439"/>
                  <a:pt x="6049" y="14499"/>
                  <a:pt x="5836" y="14591"/>
                </a:cubicBezTo>
                <a:cubicBezTo>
                  <a:pt x="5623" y="14743"/>
                  <a:pt x="5441" y="14986"/>
                  <a:pt x="5350" y="15229"/>
                </a:cubicBezTo>
                <a:cubicBezTo>
                  <a:pt x="4924" y="15958"/>
                  <a:pt x="4043" y="16232"/>
                  <a:pt x="3222" y="16414"/>
                </a:cubicBezTo>
                <a:cubicBezTo>
                  <a:pt x="2401" y="16597"/>
                  <a:pt x="1550" y="16718"/>
                  <a:pt x="882" y="17235"/>
                </a:cubicBezTo>
                <a:cubicBezTo>
                  <a:pt x="243" y="17752"/>
                  <a:pt x="0" y="18876"/>
                  <a:pt x="608" y="19393"/>
                </a:cubicBezTo>
                <a:cubicBezTo>
                  <a:pt x="1094" y="19728"/>
                  <a:pt x="1702" y="19758"/>
                  <a:pt x="2189" y="19484"/>
                </a:cubicBezTo>
                <a:cubicBezTo>
                  <a:pt x="2675" y="19180"/>
                  <a:pt x="3101" y="18846"/>
                  <a:pt x="3465" y="18421"/>
                </a:cubicBezTo>
                <a:cubicBezTo>
                  <a:pt x="4590" y="17296"/>
                  <a:pt x="5867" y="16384"/>
                  <a:pt x="7295" y="15685"/>
                </a:cubicBezTo>
                <a:cubicBezTo>
                  <a:pt x="8937" y="14864"/>
                  <a:pt x="31277" y="2645"/>
                  <a:pt x="35776" y="1"/>
                </a:cubicBezTo>
                <a:cubicBezTo>
                  <a:pt x="25928" y="5502"/>
                  <a:pt x="13648" y="12007"/>
                  <a:pt x="9180" y="1370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13" name="Google Shape;10713;p27"/>
          <p:cNvGrpSpPr/>
          <p:nvPr/>
        </p:nvGrpSpPr>
        <p:grpSpPr>
          <a:xfrm rot="925987" flipH="1">
            <a:off x="-860997" y="2179242"/>
            <a:ext cx="1511076" cy="1604011"/>
            <a:chOff x="7805848" y="0"/>
            <a:chExt cx="1338162" cy="1420462"/>
          </a:xfrm>
        </p:grpSpPr>
        <p:grpSp>
          <p:nvGrpSpPr>
            <p:cNvPr id="10714" name="Google Shape;10714;p27"/>
            <p:cNvGrpSpPr/>
            <p:nvPr/>
          </p:nvGrpSpPr>
          <p:grpSpPr>
            <a:xfrm>
              <a:off x="8368560" y="0"/>
              <a:ext cx="775450" cy="710225"/>
              <a:chOff x="2092310" y="847750"/>
              <a:chExt cx="775450" cy="710225"/>
            </a:xfrm>
          </p:grpSpPr>
          <p:sp>
            <p:nvSpPr>
              <p:cNvPr id="10715" name="Google Shape;10715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6" name="Google Shape;10716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7" name="Google Shape;10717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8" name="Google Shape;10718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9" name="Google Shape;10719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0" name="Google Shape;10720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1" name="Google Shape;10721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2" name="Google Shape;10722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3" name="Google Shape;10723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4" name="Google Shape;10724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5" name="Google Shape;10725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6" name="Google Shape;10726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7" name="Google Shape;10727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8" name="Google Shape;10728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9" name="Google Shape;10729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0" name="Google Shape;10730;p27"/>
            <p:cNvGrpSpPr/>
            <p:nvPr/>
          </p:nvGrpSpPr>
          <p:grpSpPr>
            <a:xfrm rot="-5400000">
              <a:off x="7773235" y="184387"/>
              <a:ext cx="775450" cy="710225"/>
              <a:chOff x="2092310" y="847750"/>
              <a:chExt cx="775450" cy="710225"/>
            </a:xfrm>
          </p:grpSpPr>
          <p:sp>
            <p:nvSpPr>
              <p:cNvPr id="10731" name="Google Shape;10731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2" name="Google Shape;10732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3" name="Google Shape;10733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4" name="Google Shape;10734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5" name="Google Shape;10735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6" name="Google Shape;10736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7" name="Google Shape;10737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8" name="Google Shape;10738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9" name="Google Shape;10739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0" name="Google Shape;10740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1" name="Google Shape;10741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2" name="Google Shape;10742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3" name="Google Shape;10743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4" name="Google Shape;10744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5" name="Google Shape;10745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6" name="Google Shape;10746;p27"/>
            <p:cNvGrpSpPr/>
            <p:nvPr/>
          </p:nvGrpSpPr>
          <p:grpSpPr>
            <a:xfrm rot="10800000" flipH="1">
              <a:off x="8257960" y="710237"/>
              <a:ext cx="775450" cy="710225"/>
              <a:chOff x="2092310" y="847750"/>
              <a:chExt cx="775450" cy="710225"/>
            </a:xfrm>
          </p:grpSpPr>
          <p:sp>
            <p:nvSpPr>
              <p:cNvPr id="10747" name="Google Shape;10747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8" name="Google Shape;10748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9" name="Google Shape;10749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0" name="Google Shape;10750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1" name="Google Shape;10751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2" name="Google Shape;10752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3" name="Google Shape;10753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4" name="Google Shape;10754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5" name="Google Shape;10755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6" name="Google Shape;10756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7" name="Google Shape;10757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8" name="Google Shape;10758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9" name="Google Shape;10759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0" name="Google Shape;10760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1" name="Google Shape;10761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2" name="Google Shape;10762;p27"/>
          <p:cNvGrpSpPr/>
          <p:nvPr/>
        </p:nvGrpSpPr>
        <p:grpSpPr>
          <a:xfrm rot="-6327617" flipH="1">
            <a:off x="319047" y="-631714"/>
            <a:ext cx="1510997" cy="1603926"/>
            <a:chOff x="7805848" y="0"/>
            <a:chExt cx="1338162" cy="1420462"/>
          </a:xfrm>
        </p:grpSpPr>
        <p:grpSp>
          <p:nvGrpSpPr>
            <p:cNvPr id="10763" name="Google Shape;10763;p27"/>
            <p:cNvGrpSpPr/>
            <p:nvPr/>
          </p:nvGrpSpPr>
          <p:grpSpPr>
            <a:xfrm>
              <a:off x="8368560" y="0"/>
              <a:ext cx="775450" cy="710225"/>
              <a:chOff x="2092310" y="847750"/>
              <a:chExt cx="775450" cy="710225"/>
            </a:xfrm>
          </p:grpSpPr>
          <p:sp>
            <p:nvSpPr>
              <p:cNvPr id="10764" name="Google Shape;10764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5" name="Google Shape;10765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6" name="Google Shape;10766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7" name="Google Shape;10767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8" name="Google Shape;10768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9" name="Google Shape;10769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0" name="Google Shape;10770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1" name="Google Shape;10771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2" name="Google Shape;10772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3" name="Google Shape;10773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4" name="Google Shape;10774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5" name="Google Shape;10775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6" name="Google Shape;10776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7" name="Google Shape;10777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8" name="Google Shape;10778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9" name="Google Shape;10779;p27"/>
            <p:cNvGrpSpPr/>
            <p:nvPr/>
          </p:nvGrpSpPr>
          <p:grpSpPr>
            <a:xfrm rot="-5400000">
              <a:off x="7773235" y="184387"/>
              <a:ext cx="775450" cy="710225"/>
              <a:chOff x="2092310" y="847750"/>
              <a:chExt cx="775450" cy="710225"/>
            </a:xfrm>
          </p:grpSpPr>
          <p:sp>
            <p:nvSpPr>
              <p:cNvPr id="10780" name="Google Shape;10780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1" name="Google Shape;10781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2" name="Google Shape;10782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3" name="Google Shape;10783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4" name="Google Shape;10784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5" name="Google Shape;10785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6" name="Google Shape;10786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7" name="Google Shape;10787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8" name="Google Shape;10788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9" name="Google Shape;10789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0" name="Google Shape;10790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1" name="Google Shape;10791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2" name="Google Shape;10792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3" name="Google Shape;10793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4" name="Google Shape;10794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5" name="Google Shape;10795;p27"/>
            <p:cNvGrpSpPr/>
            <p:nvPr/>
          </p:nvGrpSpPr>
          <p:grpSpPr>
            <a:xfrm rot="10800000" flipH="1">
              <a:off x="8257960" y="710237"/>
              <a:ext cx="775450" cy="710225"/>
              <a:chOff x="2092310" y="847750"/>
              <a:chExt cx="775450" cy="710225"/>
            </a:xfrm>
          </p:grpSpPr>
          <p:sp>
            <p:nvSpPr>
              <p:cNvPr id="10796" name="Google Shape;10796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7" name="Google Shape;10797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8" name="Google Shape;10798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9" name="Google Shape;10799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0" name="Google Shape;10800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1" name="Google Shape;10801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2" name="Google Shape;10802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3" name="Google Shape;10803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4" name="Google Shape;10804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5" name="Google Shape;10805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6" name="Google Shape;10806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7" name="Google Shape;10807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8" name="Google Shape;10808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9" name="Google Shape;10809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0" name="Google Shape;10810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11" name="Google Shape;10811;p27"/>
          <p:cNvGrpSpPr/>
          <p:nvPr/>
        </p:nvGrpSpPr>
        <p:grpSpPr>
          <a:xfrm rot="-5400000" flipH="1">
            <a:off x="1825574" y="-915788"/>
            <a:ext cx="1511053" cy="1603986"/>
            <a:chOff x="7805848" y="0"/>
            <a:chExt cx="1338162" cy="1420462"/>
          </a:xfrm>
        </p:grpSpPr>
        <p:grpSp>
          <p:nvGrpSpPr>
            <p:cNvPr id="10812" name="Google Shape;10812;p27"/>
            <p:cNvGrpSpPr/>
            <p:nvPr/>
          </p:nvGrpSpPr>
          <p:grpSpPr>
            <a:xfrm>
              <a:off x="8368560" y="0"/>
              <a:ext cx="775450" cy="710225"/>
              <a:chOff x="2092310" y="847750"/>
              <a:chExt cx="775450" cy="710225"/>
            </a:xfrm>
          </p:grpSpPr>
          <p:sp>
            <p:nvSpPr>
              <p:cNvPr id="10813" name="Google Shape;10813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4" name="Google Shape;10814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5" name="Google Shape;10815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6" name="Google Shape;10816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7" name="Google Shape;10817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8" name="Google Shape;10818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9" name="Google Shape;10819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0" name="Google Shape;10820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1" name="Google Shape;10821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2" name="Google Shape;10822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3" name="Google Shape;10823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4" name="Google Shape;10824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5" name="Google Shape;10825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6" name="Google Shape;10826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7" name="Google Shape;10827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28" name="Google Shape;10828;p27"/>
            <p:cNvGrpSpPr/>
            <p:nvPr/>
          </p:nvGrpSpPr>
          <p:grpSpPr>
            <a:xfrm rot="-5400000">
              <a:off x="7773235" y="184387"/>
              <a:ext cx="775450" cy="710225"/>
              <a:chOff x="2092310" y="847750"/>
              <a:chExt cx="775450" cy="710225"/>
            </a:xfrm>
          </p:grpSpPr>
          <p:sp>
            <p:nvSpPr>
              <p:cNvPr id="10829" name="Google Shape;10829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0" name="Google Shape;10830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1" name="Google Shape;10831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2" name="Google Shape;10832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3" name="Google Shape;10833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4" name="Google Shape;10834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5" name="Google Shape;10835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6" name="Google Shape;10836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7" name="Google Shape;10837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8" name="Google Shape;10838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9" name="Google Shape;10839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0" name="Google Shape;10840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1" name="Google Shape;10841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2" name="Google Shape;10842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3" name="Google Shape;10843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44" name="Google Shape;10844;p27"/>
            <p:cNvGrpSpPr/>
            <p:nvPr/>
          </p:nvGrpSpPr>
          <p:grpSpPr>
            <a:xfrm rot="10800000" flipH="1">
              <a:off x="8257960" y="710237"/>
              <a:ext cx="775450" cy="710225"/>
              <a:chOff x="2092310" y="847750"/>
              <a:chExt cx="775450" cy="710225"/>
            </a:xfrm>
          </p:grpSpPr>
          <p:sp>
            <p:nvSpPr>
              <p:cNvPr id="10845" name="Google Shape;10845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6" name="Google Shape;10846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7" name="Google Shape;10847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8" name="Google Shape;10848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9" name="Google Shape;10849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0" name="Google Shape;10850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1" name="Google Shape;10851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2" name="Google Shape;10852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3" name="Google Shape;10853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4" name="Google Shape;10854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5" name="Google Shape;10855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6" name="Google Shape;10856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7" name="Google Shape;10857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8" name="Google Shape;10858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9" name="Google Shape;10859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60" name="Google Shape;10860;p27"/>
          <p:cNvGrpSpPr/>
          <p:nvPr/>
        </p:nvGrpSpPr>
        <p:grpSpPr>
          <a:xfrm rot="5400000" flipH="1">
            <a:off x="2928049" y="-1156538"/>
            <a:ext cx="1511053" cy="1603986"/>
            <a:chOff x="7805848" y="0"/>
            <a:chExt cx="1338162" cy="1420462"/>
          </a:xfrm>
        </p:grpSpPr>
        <p:grpSp>
          <p:nvGrpSpPr>
            <p:cNvPr id="10861" name="Google Shape;10861;p27"/>
            <p:cNvGrpSpPr/>
            <p:nvPr/>
          </p:nvGrpSpPr>
          <p:grpSpPr>
            <a:xfrm>
              <a:off x="8368560" y="0"/>
              <a:ext cx="775450" cy="710225"/>
              <a:chOff x="2092310" y="847750"/>
              <a:chExt cx="775450" cy="710225"/>
            </a:xfrm>
          </p:grpSpPr>
          <p:sp>
            <p:nvSpPr>
              <p:cNvPr id="10862" name="Google Shape;10862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3" name="Google Shape;10863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4" name="Google Shape;10864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5" name="Google Shape;10865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6" name="Google Shape;10866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7" name="Google Shape;10867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8" name="Google Shape;10868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9" name="Google Shape;10869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0" name="Google Shape;10870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1" name="Google Shape;10871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2" name="Google Shape;10872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3" name="Google Shape;10873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4" name="Google Shape;10874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5" name="Google Shape;10875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6" name="Google Shape;10876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77" name="Google Shape;10877;p27"/>
            <p:cNvGrpSpPr/>
            <p:nvPr/>
          </p:nvGrpSpPr>
          <p:grpSpPr>
            <a:xfrm rot="-5400000">
              <a:off x="7773235" y="184387"/>
              <a:ext cx="775450" cy="710225"/>
              <a:chOff x="2092310" y="847750"/>
              <a:chExt cx="775450" cy="710225"/>
            </a:xfrm>
          </p:grpSpPr>
          <p:sp>
            <p:nvSpPr>
              <p:cNvPr id="10878" name="Google Shape;10878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9" name="Google Shape;10879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0" name="Google Shape;10880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1" name="Google Shape;10881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2" name="Google Shape;10882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3" name="Google Shape;10883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4" name="Google Shape;10884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5" name="Google Shape;10885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6" name="Google Shape;10886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7" name="Google Shape;10887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8" name="Google Shape;10888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9" name="Google Shape;10889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0" name="Google Shape;10890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1" name="Google Shape;10891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2" name="Google Shape;10892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93" name="Google Shape;10893;p27"/>
            <p:cNvGrpSpPr/>
            <p:nvPr/>
          </p:nvGrpSpPr>
          <p:grpSpPr>
            <a:xfrm rot="10800000" flipH="1">
              <a:off x="8257960" y="710237"/>
              <a:ext cx="775450" cy="710225"/>
              <a:chOff x="2092310" y="847750"/>
              <a:chExt cx="775450" cy="710225"/>
            </a:xfrm>
          </p:grpSpPr>
          <p:sp>
            <p:nvSpPr>
              <p:cNvPr id="10894" name="Google Shape;10894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5" name="Google Shape;10895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6" name="Google Shape;10896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7" name="Google Shape;10897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8" name="Google Shape;10898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9" name="Google Shape;10899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0" name="Google Shape;10900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1" name="Google Shape;10901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2" name="Google Shape;10902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3" name="Google Shape;10903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4" name="Google Shape;10904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5" name="Google Shape;10905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6" name="Google Shape;10906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7" name="Google Shape;10907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8" name="Google Shape;10908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09" name="Google Shape;10909;p27"/>
          <p:cNvGrpSpPr/>
          <p:nvPr/>
        </p:nvGrpSpPr>
        <p:grpSpPr>
          <a:xfrm rot="5400000" flipH="1">
            <a:off x="8376824" y="2179262"/>
            <a:ext cx="1511053" cy="1603986"/>
            <a:chOff x="7805848" y="0"/>
            <a:chExt cx="1338162" cy="1420462"/>
          </a:xfrm>
        </p:grpSpPr>
        <p:grpSp>
          <p:nvGrpSpPr>
            <p:cNvPr id="10910" name="Google Shape;10910;p27"/>
            <p:cNvGrpSpPr/>
            <p:nvPr/>
          </p:nvGrpSpPr>
          <p:grpSpPr>
            <a:xfrm>
              <a:off x="8368560" y="0"/>
              <a:ext cx="775450" cy="710225"/>
              <a:chOff x="2092310" y="847750"/>
              <a:chExt cx="775450" cy="710225"/>
            </a:xfrm>
          </p:grpSpPr>
          <p:sp>
            <p:nvSpPr>
              <p:cNvPr id="10911" name="Google Shape;10911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2" name="Google Shape;10912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3" name="Google Shape;10913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4" name="Google Shape;10914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5" name="Google Shape;10915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6" name="Google Shape;10916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7" name="Google Shape;10917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8" name="Google Shape;10918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9" name="Google Shape;10919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0" name="Google Shape;10920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1" name="Google Shape;10921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2" name="Google Shape;10922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3" name="Google Shape;10923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4" name="Google Shape;10924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5" name="Google Shape;10925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26" name="Google Shape;10926;p27"/>
            <p:cNvGrpSpPr/>
            <p:nvPr/>
          </p:nvGrpSpPr>
          <p:grpSpPr>
            <a:xfrm rot="-5400000">
              <a:off x="7773235" y="184387"/>
              <a:ext cx="775450" cy="710225"/>
              <a:chOff x="2092310" y="847750"/>
              <a:chExt cx="775450" cy="710225"/>
            </a:xfrm>
          </p:grpSpPr>
          <p:sp>
            <p:nvSpPr>
              <p:cNvPr id="10927" name="Google Shape;10927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8" name="Google Shape;10928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9" name="Google Shape;10929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0" name="Google Shape;10930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1" name="Google Shape;10931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2" name="Google Shape;10932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3" name="Google Shape;10933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4" name="Google Shape;10934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5" name="Google Shape;10935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6" name="Google Shape;10936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7" name="Google Shape;10937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8" name="Google Shape;10938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9" name="Google Shape;10939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0" name="Google Shape;10940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1" name="Google Shape;10941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2" name="Google Shape;10942;p27"/>
            <p:cNvGrpSpPr/>
            <p:nvPr/>
          </p:nvGrpSpPr>
          <p:grpSpPr>
            <a:xfrm rot="10800000" flipH="1">
              <a:off x="8257960" y="710237"/>
              <a:ext cx="775450" cy="710225"/>
              <a:chOff x="2092310" y="847750"/>
              <a:chExt cx="775450" cy="710225"/>
            </a:xfrm>
          </p:grpSpPr>
          <p:sp>
            <p:nvSpPr>
              <p:cNvPr id="10943" name="Google Shape;10943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4" name="Google Shape;10944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5" name="Google Shape;10945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6" name="Google Shape;10946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7" name="Google Shape;10947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8" name="Google Shape;10948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9" name="Google Shape;10949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0" name="Google Shape;10950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1" name="Google Shape;10951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2" name="Google Shape;10952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3" name="Google Shape;10953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4" name="Google Shape;10954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5" name="Google Shape;10955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6" name="Google Shape;10956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7" name="Google Shape;10957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58" name="Google Shape;10958;p27"/>
          <p:cNvGrpSpPr/>
          <p:nvPr/>
        </p:nvGrpSpPr>
        <p:grpSpPr>
          <a:xfrm>
            <a:off x="8219836" y="1077552"/>
            <a:ext cx="531685" cy="338593"/>
            <a:chOff x="8315725" y="3909900"/>
            <a:chExt cx="402000" cy="256025"/>
          </a:xfrm>
        </p:grpSpPr>
        <p:sp>
          <p:nvSpPr>
            <p:cNvPr id="10959" name="Google Shape;10959;p27"/>
            <p:cNvSpPr/>
            <p:nvPr/>
          </p:nvSpPr>
          <p:spPr>
            <a:xfrm>
              <a:off x="8386625" y="3909900"/>
              <a:ext cx="255200" cy="256025"/>
            </a:xfrm>
            <a:custGeom>
              <a:avLst/>
              <a:gdLst/>
              <a:ahLst/>
              <a:cxnLst/>
              <a:rect l="l" t="t" r="r" b="b"/>
              <a:pathLst>
                <a:path w="10208" h="10241" extrusionOk="0">
                  <a:moveTo>
                    <a:pt x="5151" y="1"/>
                  </a:moveTo>
                  <a:cubicBezTo>
                    <a:pt x="2707" y="1"/>
                    <a:pt x="297" y="1732"/>
                    <a:pt x="34" y="4666"/>
                  </a:cubicBezTo>
                  <a:cubicBezTo>
                    <a:pt x="0" y="4732"/>
                    <a:pt x="0" y="4832"/>
                    <a:pt x="0" y="4932"/>
                  </a:cubicBezTo>
                  <a:lnTo>
                    <a:pt x="0" y="5133"/>
                  </a:lnTo>
                  <a:cubicBezTo>
                    <a:pt x="0" y="5433"/>
                    <a:pt x="34" y="5733"/>
                    <a:pt x="67" y="6033"/>
                  </a:cubicBezTo>
                  <a:cubicBezTo>
                    <a:pt x="167" y="6500"/>
                    <a:pt x="301" y="6967"/>
                    <a:pt x="534" y="7401"/>
                  </a:cubicBezTo>
                  <a:cubicBezTo>
                    <a:pt x="701" y="7734"/>
                    <a:pt x="901" y="8068"/>
                    <a:pt x="1168" y="8368"/>
                  </a:cubicBezTo>
                  <a:cubicBezTo>
                    <a:pt x="2223" y="9656"/>
                    <a:pt x="3657" y="10241"/>
                    <a:pt x="5071" y="10241"/>
                  </a:cubicBezTo>
                  <a:cubicBezTo>
                    <a:pt x="7504" y="10241"/>
                    <a:pt x="9879" y="8513"/>
                    <a:pt x="10174" y="5666"/>
                  </a:cubicBezTo>
                  <a:cubicBezTo>
                    <a:pt x="10208" y="5466"/>
                    <a:pt x="10208" y="5299"/>
                    <a:pt x="10208" y="5133"/>
                  </a:cubicBezTo>
                  <a:cubicBezTo>
                    <a:pt x="10208" y="5032"/>
                    <a:pt x="10208" y="4966"/>
                    <a:pt x="10208" y="4832"/>
                  </a:cubicBezTo>
                  <a:cubicBezTo>
                    <a:pt x="10208" y="4732"/>
                    <a:pt x="10208" y="4632"/>
                    <a:pt x="10174" y="4499"/>
                  </a:cubicBezTo>
                  <a:cubicBezTo>
                    <a:pt x="10174" y="4332"/>
                    <a:pt x="10141" y="4199"/>
                    <a:pt x="10108" y="4032"/>
                  </a:cubicBezTo>
                  <a:cubicBezTo>
                    <a:pt x="9974" y="3431"/>
                    <a:pt x="9707" y="2831"/>
                    <a:pt x="9374" y="2331"/>
                  </a:cubicBezTo>
                  <a:cubicBezTo>
                    <a:pt x="8337" y="729"/>
                    <a:pt x="6737" y="1"/>
                    <a:pt x="5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60" name="Google Shape;10960;p27"/>
            <p:cNvGrpSpPr/>
            <p:nvPr/>
          </p:nvGrpSpPr>
          <p:grpSpPr>
            <a:xfrm>
              <a:off x="8386625" y="3910600"/>
              <a:ext cx="255200" cy="221025"/>
              <a:chOff x="8386625" y="3910600"/>
              <a:chExt cx="255200" cy="221025"/>
            </a:xfrm>
          </p:grpSpPr>
          <p:sp>
            <p:nvSpPr>
              <p:cNvPr id="10961" name="Google Shape;10961;p27"/>
              <p:cNvSpPr/>
              <p:nvPr/>
            </p:nvSpPr>
            <p:spPr>
              <a:xfrm>
                <a:off x="8407475" y="3910600"/>
                <a:ext cx="213500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2303" extrusionOk="0">
                    <a:moveTo>
                      <a:pt x="4270" y="1"/>
                    </a:moveTo>
                    <a:cubicBezTo>
                      <a:pt x="2635" y="1"/>
                      <a:pt x="1001" y="768"/>
                      <a:pt x="0" y="2303"/>
                    </a:cubicBezTo>
                    <a:cubicBezTo>
                      <a:pt x="167" y="2303"/>
                      <a:pt x="334" y="2303"/>
                      <a:pt x="501" y="2269"/>
                    </a:cubicBezTo>
                    <a:cubicBezTo>
                      <a:pt x="734" y="2169"/>
                      <a:pt x="968" y="2102"/>
                      <a:pt x="1234" y="2069"/>
                    </a:cubicBezTo>
                    <a:cubicBezTo>
                      <a:pt x="1735" y="1969"/>
                      <a:pt x="1802" y="1936"/>
                      <a:pt x="2335" y="1869"/>
                    </a:cubicBezTo>
                    <a:cubicBezTo>
                      <a:pt x="2869" y="1802"/>
                      <a:pt x="3203" y="1735"/>
                      <a:pt x="3703" y="1702"/>
                    </a:cubicBezTo>
                    <a:cubicBezTo>
                      <a:pt x="3870" y="1669"/>
                      <a:pt x="4045" y="1652"/>
                      <a:pt x="4220" y="1652"/>
                    </a:cubicBezTo>
                    <a:cubicBezTo>
                      <a:pt x="4395" y="1652"/>
                      <a:pt x="4570" y="1669"/>
                      <a:pt x="4737" y="1702"/>
                    </a:cubicBezTo>
                    <a:cubicBezTo>
                      <a:pt x="5104" y="1802"/>
                      <a:pt x="5404" y="1769"/>
                      <a:pt x="5738" y="1869"/>
                    </a:cubicBezTo>
                    <a:cubicBezTo>
                      <a:pt x="6005" y="2002"/>
                      <a:pt x="6271" y="2069"/>
                      <a:pt x="6538" y="2136"/>
                    </a:cubicBezTo>
                    <a:cubicBezTo>
                      <a:pt x="6972" y="2202"/>
                      <a:pt x="7406" y="2269"/>
                      <a:pt x="7839" y="2303"/>
                    </a:cubicBezTo>
                    <a:lnTo>
                      <a:pt x="8540" y="2303"/>
                    </a:lnTo>
                    <a:cubicBezTo>
                      <a:pt x="7539" y="768"/>
                      <a:pt x="5904" y="1"/>
                      <a:pt x="42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2" name="Google Shape;10962;p27"/>
              <p:cNvSpPr/>
              <p:nvPr/>
            </p:nvSpPr>
            <p:spPr>
              <a:xfrm>
                <a:off x="8386625" y="4010675"/>
                <a:ext cx="254375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10175" h="902" extrusionOk="0">
                    <a:moveTo>
                      <a:pt x="10108" y="1"/>
                    </a:moveTo>
                    <a:lnTo>
                      <a:pt x="8773" y="134"/>
                    </a:lnTo>
                    <a:cubicBezTo>
                      <a:pt x="8206" y="201"/>
                      <a:pt x="7572" y="234"/>
                      <a:pt x="6605" y="268"/>
                    </a:cubicBezTo>
                    <a:cubicBezTo>
                      <a:pt x="6105" y="268"/>
                      <a:pt x="5604" y="268"/>
                      <a:pt x="5104" y="201"/>
                    </a:cubicBezTo>
                    <a:cubicBezTo>
                      <a:pt x="4618" y="137"/>
                      <a:pt x="4118" y="114"/>
                      <a:pt x="3622" y="114"/>
                    </a:cubicBezTo>
                    <a:cubicBezTo>
                      <a:pt x="3335" y="114"/>
                      <a:pt x="3050" y="122"/>
                      <a:pt x="2769" y="134"/>
                    </a:cubicBezTo>
                    <a:cubicBezTo>
                      <a:pt x="2169" y="201"/>
                      <a:pt x="868" y="468"/>
                      <a:pt x="34" y="635"/>
                    </a:cubicBezTo>
                    <a:cubicBezTo>
                      <a:pt x="0" y="735"/>
                      <a:pt x="0" y="801"/>
                      <a:pt x="0" y="901"/>
                    </a:cubicBezTo>
                    <a:cubicBezTo>
                      <a:pt x="1068" y="768"/>
                      <a:pt x="3670" y="401"/>
                      <a:pt x="4137" y="401"/>
                    </a:cubicBezTo>
                    <a:cubicBezTo>
                      <a:pt x="4704" y="434"/>
                      <a:pt x="4804" y="468"/>
                      <a:pt x="5304" y="501"/>
                    </a:cubicBezTo>
                    <a:cubicBezTo>
                      <a:pt x="5638" y="534"/>
                      <a:pt x="6005" y="568"/>
                      <a:pt x="6372" y="568"/>
                    </a:cubicBezTo>
                    <a:cubicBezTo>
                      <a:pt x="6738" y="534"/>
                      <a:pt x="7706" y="568"/>
                      <a:pt x="8373" y="501"/>
                    </a:cubicBezTo>
                    <a:cubicBezTo>
                      <a:pt x="8707" y="468"/>
                      <a:pt x="9507" y="468"/>
                      <a:pt x="10174" y="468"/>
                    </a:cubicBezTo>
                    <a:cubicBezTo>
                      <a:pt x="10174" y="301"/>
                      <a:pt x="10141" y="168"/>
                      <a:pt x="10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3" name="Google Shape;10963;p27"/>
              <p:cNvSpPr/>
              <p:nvPr/>
            </p:nvSpPr>
            <p:spPr>
              <a:xfrm>
                <a:off x="8386625" y="4024850"/>
                <a:ext cx="255200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0208" h="1569" extrusionOk="0">
                    <a:moveTo>
                      <a:pt x="4070" y="1"/>
                    </a:moveTo>
                    <a:cubicBezTo>
                      <a:pt x="3870" y="1"/>
                      <a:pt x="3670" y="1"/>
                      <a:pt x="3469" y="34"/>
                    </a:cubicBezTo>
                    <a:cubicBezTo>
                      <a:pt x="3169" y="101"/>
                      <a:pt x="2969" y="101"/>
                      <a:pt x="2836" y="134"/>
                    </a:cubicBezTo>
                    <a:cubicBezTo>
                      <a:pt x="2669" y="168"/>
                      <a:pt x="2369" y="168"/>
                      <a:pt x="2135" y="201"/>
                    </a:cubicBezTo>
                    <a:cubicBezTo>
                      <a:pt x="1902" y="234"/>
                      <a:pt x="1735" y="234"/>
                      <a:pt x="1535" y="268"/>
                    </a:cubicBezTo>
                    <a:cubicBezTo>
                      <a:pt x="1368" y="301"/>
                      <a:pt x="1401" y="301"/>
                      <a:pt x="1134" y="368"/>
                    </a:cubicBezTo>
                    <a:cubicBezTo>
                      <a:pt x="868" y="468"/>
                      <a:pt x="634" y="501"/>
                      <a:pt x="367" y="501"/>
                    </a:cubicBezTo>
                    <a:cubicBezTo>
                      <a:pt x="100" y="501"/>
                      <a:pt x="34" y="501"/>
                      <a:pt x="0" y="535"/>
                    </a:cubicBezTo>
                    <a:cubicBezTo>
                      <a:pt x="0" y="835"/>
                      <a:pt x="34" y="1135"/>
                      <a:pt x="67" y="1435"/>
                    </a:cubicBezTo>
                    <a:cubicBezTo>
                      <a:pt x="634" y="1235"/>
                      <a:pt x="1201" y="1102"/>
                      <a:pt x="1768" y="968"/>
                    </a:cubicBezTo>
                    <a:cubicBezTo>
                      <a:pt x="1935" y="952"/>
                      <a:pt x="2102" y="943"/>
                      <a:pt x="2269" y="943"/>
                    </a:cubicBezTo>
                    <a:cubicBezTo>
                      <a:pt x="2435" y="943"/>
                      <a:pt x="2602" y="952"/>
                      <a:pt x="2769" y="968"/>
                    </a:cubicBezTo>
                    <a:cubicBezTo>
                      <a:pt x="3069" y="1002"/>
                      <a:pt x="3369" y="1068"/>
                      <a:pt x="3670" y="1135"/>
                    </a:cubicBezTo>
                    <a:cubicBezTo>
                      <a:pt x="4070" y="1268"/>
                      <a:pt x="4470" y="1368"/>
                      <a:pt x="4904" y="1368"/>
                    </a:cubicBezTo>
                    <a:cubicBezTo>
                      <a:pt x="5771" y="1469"/>
                      <a:pt x="6071" y="1569"/>
                      <a:pt x="6672" y="1569"/>
                    </a:cubicBezTo>
                    <a:lnTo>
                      <a:pt x="7973" y="1569"/>
                    </a:lnTo>
                    <a:cubicBezTo>
                      <a:pt x="8133" y="1562"/>
                      <a:pt x="8267" y="1561"/>
                      <a:pt x="8382" y="1561"/>
                    </a:cubicBezTo>
                    <a:cubicBezTo>
                      <a:pt x="8509" y="1561"/>
                      <a:pt x="8613" y="1563"/>
                      <a:pt x="8704" y="1563"/>
                    </a:cubicBezTo>
                    <a:cubicBezTo>
                      <a:pt x="8982" y="1563"/>
                      <a:pt x="9146" y="1545"/>
                      <a:pt x="9474" y="1402"/>
                    </a:cubicBezTo>
                    <a:cubicBezTo>
                      <a:pt x="9807" y="1235"/>
                      <a:pt x="10041" y="1135"/>
                      <a:pt x="10174" y="1068"/>
                    </a:cubicBezTo>
                    <a:cubicBezTo>
                      <a:pt x="10208" y="868"/>
                      <a:pt x="10208" y="701"/>
                      <a:pt x="10208" y="535"/>
                    </a:cubicBezTo>
                    <a:cubicBezTo>
                      <a:pt x="10208" y="434"/>
                      <a:pt x="10208" y="368"/>
                      <a:pt x="10174" y="234"/>
                    </a:cubicBezTo>
                    <a:cubicBezTo>
                      <a:pt x="9774" y="334"/>
                      <a:pt x="9340" y="368"/>
                      <a:pt x="8907" y="368"/>
                    </a:cubicBezTo>
                    <a:cubicBezTo>
                      <a:pt x="8873" y="346"/>
                      <a:pt x="8829" y="338"/>
                      <a:pt x="8765" y="338"/>
                    </a:cubicBezTo>
                    <a:cubicBezTo>
                      <a:pt x="8636" y="338"/>
                      <a:pt x="8429" y="368"/>
                      <a:pt x="8073" y="368"/>
                    </a:cubicBezTo>
                    <a:cubicBezTo>
                      <a:pt x="7906" y="379"/>
                      <a:pt x="7728" y="383"/>
                      <a:pt x="7565" y="383"/>
                    </a:cubicBezTo>
                    <a:cubicBezTo>
                      <a:pt x="7239" y="383"/>
                      <a:pt x="6972" y="368"/>
                      <a:pt x="6972" y="368"/>
                    </a:cubicBezTo>
                    <a:cubicBezTo>
                      <a:pt x="6972" y="368"/>
                      <a:pt x="6271" y="301"/>
                      <a:pt x="6038" y="268"/>
                    </a:cubicBezTo>
                    <a:cubicBezTo>
                      <a:pt x="5771" y="268"/>
                      <a:pt x="4303" y="1"/>
                      <a:pt x="40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4" name="Google Shape;10964;p27"/>
              <p:cNvSpPr/>
              <p:nvPr/>
            </p:nvSpPr>
            <p:spPr>
              <a:xfrm>
                <a:off x="8399975" y="4094900"/>
                <a:ext cx="205150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8206" h="1469" extrusionOk="0">
                    <a:moveTo>
                      <a:pt x="0" y="1"/>
                    </a:moveTo>
                    <a:cubicBezTo>
                      <a:pt x="167" y="334"/>
                      <a:pt x="400" y="668"/>
                      <a:pt x="634" y="968"/>
                    </a:cubicBezTo>
                    <a:cubicBezTo>
                      <a:pt x="1001" y="1002"/>
                      <a:pt x="1801" y="1135"/>
                      <a:pt x="2302" y="1202"/>
                    </a:cubicBezTo>
                    <a:cubicBezTo>
                      <a:pt x="2835" y="1302"/>
                      <a:pt x="3069" y="1369"/>
                      <a:pt x="3503" y="1435"/>
                    </a:cubicBezTo>
                    <a:cubicBezTo>
                      <a:pt x="3658" y="1457"/>
                      <a:pt x="3795" y="1469"/>
                      <a:pt x="3962" y="1469"/>
                    </a:cubicBezTo>
                    <a:cubicBezTo>
                      <a:pt x="4296" y="1469"/>
                      <a:pt x="4748" y="1424"/>
                      <a:pt x="5704" y="1335"/>
                    </a:cubicBezTo>
                    <a:cubicBezTo>
                      <a:pt x="6605" y="1235"/>
                      <a:pt x="7472" y="902"/>
                      <a:pt x="8206" y="368"/>
                    </a:cubicBezTo>
                    <a:lnTo>
                      <a:pt x="8206" y="368"/>
                    </a:lnTo>
                    <a:cubicBezTo>
                      <a:pt x="7447" y="874"/>
                      <a:pt x="6475" y="977"/>
                      <a:pt x="5669" y="977"/>
                    </a:cubicBezTo>
                    <a:cubicBezTo>
                      <a:pt x="5518" y="977"/>
                      <a:pt x="5374" y="973"/>
                      <a:pt x="5237" y="968"/>
                    </a:cubicBezTo>
                    <a:cubicBezTo>
                      <a:pt x="4603" y="935"/>
                      <a:pt x="3970" y="801"/>
                      <a:pt x="3402" y="568"/>
                    </a:cubicBezTo>
                    <a:cubicBezTo>
                      <a:pt x="2602" y="368"/>
                      <a:pt x="1801" y="201"/>
                      <a:pt x="1001" y="101"/>
                    </a:cubicBezTo>
                    <a:cubicBezTo>
                      <a:pt x="667" y="34"/>
                      <a:pt x="334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5" name="Google Shape;10965;p27"/>
            <p:cNvSpPr/>
            <p:nvPr/>
          </p:nvSpPr>
          <p:spPr>
            <a:xfrm>
              <a:off x="8315725" y="3920125"/>
              <a:ext cx="402000" cy="237400"/>
            </a:xfrm>
            <a:custGeom>
              <a:avLst/>
              <a:gdLst/>
              <a:ahLst/>
              <a:cxnLst/>
              <a:rect l="l" t="t" r="r" b="b"/>
              <a:pathLst>
                <a:path w="16080" h="9496" extrusionOk="0">
                  <a:moveTo>
                    <a:pt x="14796" y="0"/>
                  </a:moveTo>
                  <a:cubicBezTo>
                    <a:pt x="14054" y="0"/>
                    <a:pt x="12845" y="340"/>
                    <a:pt x="11376" y="954"/>
                  </a:cubicBezTo>
                  <a:lnTo>
                    <a:pt x="11476" y="1054"/>
                  </a:lnTo>
                  <a:cubicBezTo>
                    <a:pt x="12860" y="478"/>
                    <a:pt x="13989" y="156"/>
                    <a:pt x="14631" y="156"/>
                  </a:cubicBezTo>
                  <a:cubicBezTo>
                    <a:pt x="14917" y="156"/>
                    <a:pt x="15106" y="220"/>
                    <a:pt x="15178" y="354"/>
                  </a:cubicBezTo>
                  <a:cubicBezTo>
                    <a:pt x="15612" y="1088"/>
                    <a:pt x="12677" y="3589"/>
                    <a:pt x="8640" y="5958"/>
                  </a:cubicBezTo>
                  <a:cubicBezTo>
                    <a:pt x="5382" y="7885"/>
                    <a:pt x="2368" y="9128"/>
                    <a:pt x="1124" y="9128"/>
                  </a:cubicBezTo>
                  <a:cubicBezTo>
                    <a:pt x="840" y="9128"/>
                    <a:pt x="649" y="9063"/>
                    <a:pt x="568" y="8927"/>
                  </a:cubicBezTo>
                  <a:cubicBezTo>
                    <a:pt x="301" y="8460"/>
                    <a:pt x="1302" y="7359"/>
                    <a:pt x="3003" y="6024"/>
                  </a:cubicBezTo>
                  <a:lnTo>
                    <a:pt x="2970" y="5891"/>
                  </a:lnTo>
                  <a:cubicBezTo>
                    <a:pt x="1068" y="7359"/>
                    <a:pt x="1" y="8660"/>
                    <a:pt x="335" y="9227"/>
                  </a:cubicBezTo>
                  <a:cubicBezTo>
                    <a:pt x="440" y="9409"/>
                    <a:pt x="692" y="9496"/>
                    <a:pt x="1065" y="9496"/>
                  </a:cubicBezTo>
                  <a:cubicBezTo>
                    <a:pt x="2464" y="9496"/>
                    <a:pt x="5554" y="8274"/>
                    <a:pt x="8874" y="6325"/>
                  </a:cubicBezTo>
                  <a:cubicBezTo>
                    <a:pt x="13077" y="3890"/>
                    <a:pt x="16079" y="1188"/>
                    <a:pt x="15545" y="287"/>
                  </a:cubicBezTo>
                  <a:cubicBezTo>
                    <a:pt x="15443" y="93"/>
                    <a:pt x="15183" y="0"/>
                    <a:pt x="14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21">
    <p:spTree>
      <p:nvGrpSpPr>
        <p:cNvPr id="1" name="Shape 16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5" name="Google Shape;16285;p36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6286" name="Google Shape;16286;p36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7" name="Google Shape;16287;p36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6288" name="Google Shape;16288;p36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9" name="Google Shape;16289;p36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0" name="Google Shape;16290;p36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1" name="Google Shape;16291;p36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2" name="Google Shape;16292;p36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3" name="Google Shape;16293;p36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4" name="Google Shape;16294;p36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5" name="Google Shape;16295;p36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6" name="Google Shape;16296;p36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7" name="Google Shape;16297;p36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8" name="Google Shape;16298;p36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9" name="Google Shape;16299;p36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0" name="Google Shape;16300;p36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1" name="Google Shape;16301;p36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2" name="Google Shape;16302;p36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3" name="Google Shape;16303;p36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4" name="Google Shape;16304;p36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5" name="Google Shape;16305;p36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6" name="Google Shape;16306;p36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7" name="Google Shape;16307;p36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8" name="Google Shape;16308;p36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9" name="Google Shape;16309;p36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0" name="Google Shape;16310;p36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1" name="Google Shape;16311;p36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2" name="Google Shape;16312;p36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13" name="Google Shape;16313;p36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6314" name="Google Shape;16314;p3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5" name="Google Shape;16315;p3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6" name="Google Shape;16316;p3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7" name="Google Shape;16317;p3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8" name="Google Shape;16318;p3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9" name="Google Shape;16319;p3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0" name="Google Shape;16320;p3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1" name="Google Shape;16321;p3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2" name="Google Shape;16322;p3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3" name="Google Shape;16323;p36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4" name="Google Shape;16324;p3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5" name="Google Shape;16325;p3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6" name="Google Shape;16326;p3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7" name="Google Shape;16327;p3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8" name="Google Shape;16328;p3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9" name="Google Shape;16329;p3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0" name="Google Shape;16330;p3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1" name="Google Shape;16331;p3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2" name="Google Shape;16332;p3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3" name="Google Shape;16333;p3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4" name="Google Shape;16334;p3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5" name="Google Shape;16335;p3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6" name="Google Shape;16336;p3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7" name="Google Shape;16337;p3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8" name="Google Shape;16338;p3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9" name="Google Shape;16339;p3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40" name="Google Shape;16340;p36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1" name="Google Shape;16341;p36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2" name="Google Shape;16342;p36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3" name="Google Shape;16343;p36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4" name="Google Shape;16344;p36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5" name="Google Shape;16345;p36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6" name="Google Shape;16346;p36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7" name="Google Shape;16347;p36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8" name="Google Shape;16348;p36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9" name="Google Shape;16349;p36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0" name="Google Shape;16350;p36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1" name="Google Shape;16351;p36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2" name="Google Shape;16352;p36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3" name="Google Shape;16353;p36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4" name="Google Shape;16354;p36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5" name="Google Shape;16355;p36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6" name="Google Shape;16356;p36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7" name="Google Shape;16357;p36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8" name="Google Shape;16358;p36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9" name="Google Shape;16359;p36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0" name="Google Shape;16360;p36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1" name="Google Shape;16361;p36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2" name="Google Shape;16362;p36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3" name="Google Shape;16363;p36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4" name="Google Shape;16364;p36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5" name="Google Shape;16365;p36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6" name="Google Shape;16366;p36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7" name="Google Shape;16367;p36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8" name="Google Shape;16368;p36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9" name="Google Shape;16369;p36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0" name="Google Shape;16370;p36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1" name="Google Shape;16371;p36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2" name="Google Shape;16372;p36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3" name="Google Shape;16373;p36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4" name="Google Shape;16374;p36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5" name="Google Shape;16375;p36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6" name="Google Shape;16376;p36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7" name="Google Shape;16377;p36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8" name="Google Shape;16378;p36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9" name="Google Shape;16379;p36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0" name="Google Shape;16380;p36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1" name="Google Shape;16381;p36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2" name="Google Shape;16382;p36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3" name="Google Shape;16383;p36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4" name="Google Shape;16384;p36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5" name="Google Shape;16385;p36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6" name="Google Shape;16386;p36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7" name="Google Shape;16387;p36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8" name="Google Shape;16388;p36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9" name="Google Shape;16389;p36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0" name="Google Shape;16390;p36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1" name="Google Shape;16391;p36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2" name="Google Shape;16392;p36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3" name="Google Shape;16393;p36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4" name="Google Shape;16394;p36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5" name="Google Shape;16395;p36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6" name="Google Shape;16396;p36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7" name="Google Shape;16397;p36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8" name="Google Shape;16398;p36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9" name="Google Shape;16399;p36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0" name="Google Shape;16400;p36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1" name="Google Shape;16401;p36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2" name="Google Shape;16402;p36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3" name="Google Shape;16403;p36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4" name="Google Shape;16404;p36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5" name="Google Shape;16405;p36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6" name="Google Shape;16406;p36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7" name="Google Shape;16407;p36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8" name="Google Shape;16408;p36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9" name="Google Shape;16409;p36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0" name="Google Shape;16410;p36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1" name="Google Shape;16411;p36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2" name="Google Shape;16412;p36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3" name="Google Shape;16413;p36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4" name="Google Shape;16414;p36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5" name="Google Shape;16415;p36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6" name="Google Shape;16416;p36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7" name="Google Shape;16417;p36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8" name="Google Shape;16418;p36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9" name="Google Shape;16419;p36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0" name="Google Shape;16420;p36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1" name="Google Shape;16421;p36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2" name="Google Shape;16422;p36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3" name="Google Shape;16423;p36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4" name="Google Shape;16424;p36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5" name="Google Shape;16425;p36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6" name="Google Shape;16426;p36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7" name="Google Shape;16427;p36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8" name="Google Shape;16428;p36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9" name="Google Shape;16429;p36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0" name="Google Shape;16430;p36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1" name="Google Shape;16431;p36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2" name="Google Shape;16432;p36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3" name="Google Shape;16433;p36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4" name="Google Shape;16434;p36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5" name="Google Shape;16435;p36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6" name="Google Shape;16436;p36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7" name="Google Shape;16437;p36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8" name="Google Shape;16438;p36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9" name="Google Shape;16439;p36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40" name="Google Shape;16440;p36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6441" name="Google Shape;16441;p3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2" name="Google Shape;16442;p3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3" name="Google Shape;16443;p3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4" name="Google Shape;16444;p3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5" name="Google Shape;16445;p3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6" name="Google Shape;16446;p3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7" name="Google Shape;16447;p3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8" name="Google Shape;16448;p3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9" name="Google Shape;16449;p36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0" name="Google Shape;16450;p3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1" name="Google Shape;16451;p3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2" name="Google Shape;16452;p3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3" name="Google Shape;16453;p3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4" name="Google Shape;16454;p3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5" name="Google Shape;16455;p3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6" name="Google Shape;16456;p3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7" name="Google Shape;16457;p3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8" name="Google Shape;16458;p3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9" name="Google Shape;16459;p3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0" name="Google Shape;16460;p3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1" name="Google Shape;16461;p3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2" name="Google Shape;16462;p3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3" name="Google Shape;16463;p3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4" name="Google Shape;16464;p3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5" name="Google Shape;16465;p3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6" name="Google Shape;16466;p3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67" name="Google Shape;16467;p36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8" name="Google Shape;16468;p36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9" name="Google Shape;16469;p36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0" name="Google Shape;16470;p36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1" name="Google Shape;16471;p36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72" name="Google Shape;16472;p36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6473" name="Google Shape;16473;p36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4" name="Google Shape;16474;p36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5" name="Google Shape;16475;p36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6" name="Google Shape;16476;p36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7" name="Google Shape;16477;p36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8" name="Google Shape;16478;p36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9" name="Google Shape;16479;p36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0" name="Google Shape;16480;p36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1" name="Google Shape;16481;p36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2" name="Google Shape;16482;p36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3" name="Google Shape;16483;p36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4" name="Google Shape;16484;p36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5" name="Google Shape;16485;p36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6" name="Google Shape;16486;p36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7" name="Google Shape;16487;p36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8" name="Google Shape;16488;p36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9" name="Google Shape;16489;p36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0" name="Google Shape;16490;p36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1" name="Google Shape;16491;p36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2" name="Google Shape;16492;p36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3" name="Google Shape;16493;p36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4" name="Google Shape;16494;p36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5" name="Google Shape;16495;p36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6" name="Google Shape;16496;p36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7" name="Google Shape;16497;p36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8" name="Google Shape;16498;p36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99" name="Google Shape;16499;p36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00" name="Google Shape;16500;p36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6501" name="Google Shape;16501;p3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2" name="Google Shape;16502;p3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3" name="Google Shape;16503;p3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4" name="Google Shape;16504;p3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5" name="Google Shape;16505;p3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6" name="Google Shape;16506;p3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7" name="Google Shape;16507;p36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8" name="Google Shape;16508;p3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9" name="Google Shape;16509;p3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0" name="Google Shape;16510;p3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1" name="Google Shape;16511;p3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2" name="Google Shape;16512;p3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3" name="Google Shape;16513;p3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4" name="Google Shape;16514;p3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5" name="Google Shape;16515;p3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6" name="Google Shape;16516;p3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7" name="Google Shape;16517;p3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8" name="Google Shape;16518;p3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9" name="Google Shape;16519;p3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0" name="Google Shape;16520;p3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1" name="Google Shape;16521;p3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2" name="Google Shape;16522;p3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3" name="Google Shape;16523;p3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4" name="Google Shape;16524;p3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5" name="Google Shape;16525;p3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6" name="Google Shape;16526;p3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527" name="Google Shape;16527;p36"/>
          <p:cNvSpPr txBox="1">
            <a:spLocks noGrp="1"/>
          </p:cNvSpPr>
          <p:nvPr>
            <p:ph type="subTitle" idx="1"/>
          </p:nvPr>
        </p:nvSpPr>
        <p:spPr>
          <a:xfrm>
            <a:off x="2045028" y="1446403"/>
            <a:ext cx="1252800" cy="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6528" name="Google Shape;16528;p36"/>
          <p:cNvSpPr txBox="1">
            <a:spLocks noGrp="1"/>
          </p:cNvSpPr>
          <p:nvPr>
            <p:ph type="subTitle" idx="2"/>
          </p:nvPr>
        </p:nvSpPr>
        <p:spPr>
          <a:xfrm>
            <a:off x="2045028" y="1823550"/>
            <a:ext cx="208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29" name="Google Shape;16529;p36"/>
          <p:cNvSpPr txBox="1">
            <a:spLocks noGrp="1"/>
          </p:cNvSpPr>
          <p:nvPr>
            <p:ph type="subTitle" idx="3"/>
          </p:nvPr>
        </p:nvSpPr>
        <p:spPr>
          <a:xfrm>
            <a:off x="2045028" y="3016096"/>
            <a:ext cx="1252800" cy="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6530" name="Google Shape;16530;p36"/>
          <p:cNvSpPr txBox="1">
            <a:spLocks noGrp="1"/>
          </p:cNvSpPr>
          <p:nvPr>
            <p:ph type="subTitle" idx="4"/>
          </p:nvPr>
        </p:nvSpPr>
        <p:spPr>
          <a:xfrm>
            <a:off x="2045028" y="3401022"/>
            <a:ext cx="208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31" name="Google Shape;16531;p36"/>
          <p:cNvSpPr txBox="1">
            <a:spLocks noGrp="1"/>
          </p:cNvSpPr>
          <p:nvPr>
            <p:ph type="subTitle" idx="5"/>
          </p:nvPr>
        </p:nvSpPr>
        <p:spPr>
          <a:xfrm>
            <a:off x="5872978" y="3016096"/>
            <a:ext cx="1253100" cy="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6532" name="Google Shape;16532;p36"/>
          <p:cNvSpPr txBox="1">
            <a:spLocks noGrp="1"/>
          </p:cNvSpPr>
          <p:nvPr>
            <p:ph type="subTitle" idx="6"/>
          </p:nvPr>
        </p:nvSpPr>
        <p:spPr>
          <a:xfrm>
            <a:off x="5872978" y="3401022"/>
            <a:ext cx="208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33" name="Google Shape;16533;p36"/>
          <p:cNvSpPr txBox="1">
            <a:spLocks noGrp="1"/>
          </p:cNvSpPr>
          <p:nvPr>
            <p:ph type="subTitle" idx="7"/>
          </p:nvPr>
        </p:nvSpPr>
        <p:spPr>
          <a:xfrm>
            <a:off x="5872978" y="1447201"/>
            <a:ext cx="1252800" cy="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6534" name="Google Shape;16534;p36"/>
          <p:cNvSpPr txBox="1">
            <a:spLocks noGrp="1"/>
          </p:cNvSpPr>
          <p:nvPr>
            <p:ph type="subTitle" idx="8"/>
          </p:nvPr>
        </p:nvSpPr>
        <p:spPr>
          <a:xfrm>
            <a:off x="5872978" y="1830326"/>
            <a:ext cx="208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35" name="Google Shape;16535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36" name="Google Shape;16536;p36"/>
          <p:cNvSpPr txBox="1">
            <a:spLocks noGrp="1"/>
          </p:cNvSpPr>
          <p:nvPr>
            <p:ph type="title" idx="9" hasCustomPrompt="1"/>
          </p:nvPr>
        </p:nvSpPr>
        <p:spPr>
          <a:xfrm>
            <a:off x="2045028" y="2368851"/>
            <a:ext cx="15729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6537" name="Google Shape;16537;p36"/>
          <p:cNvSpPr txBox="1">
            <a:spLocks noGrp="1"/>
          </p:cNvSpPr>
          <p:nvPr>
            <p:ph type="title" idx="13" hasCustomPrompt="1"/>
          </p:nvPr>
        </p:nvSpPr>
        <p:spPr>
          <a:xfrm>
            <a:off x="2045028" y="3940121"/>
            <a:ext cx="15729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6538" name="Google Shape;16538;p36"/>
          <p:cNvSpPr txBox="1">
            <a:spLocks noGrp="1"/>
          </p:cNvSpPr>
          <p:nvPr>
            <p:ph type="title" idx="14" hasCustomPrompt="1"/>
          </p:nvPr>
        </p:nvSpPr>
        <p:spPr>
          <a:xfrm>
            <a:off x="5872978" y="3940590"/>
            <a:ext cx="15729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6539" name="Google Shape;16539;p36"/>
          <p:cNvSpPr txBox="1">
            <a:spLocks noGrp="1"/>
          </p:cNvSpPr>
          <p:nvPr>
            <p:ph type="title" idx="15" hasCustomPrompt="1"/>
          </p:nvPr>
        </p:nvSpPr>
        <p:spPr>
          <a:xfrm>
            <a:off x="5872978" y="2368851"/>
            <a:ext cx="15714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36" name="Google Shape;23936;p55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3937" name="Google Shape;23937;p55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38" name="Google Shape;23938;p55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3939" name="Google Shape;23939;p55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0" name="Google Shape;23940;p55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1" name="Google Shape;23941;p55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2" name="Google Shape;23942;p55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3" name="Google Shape;23943;p55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4" name="Google Shape;23944;p55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5" name="Google Shape;23945;p55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6" name="Google Shape;23946;p55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7" name="Google Shape;23947;p55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8" name="Google Shape;23948;p55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9" name="Google Shape;23949;p55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0" name="Google Shape;23950;p55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1" name="Google Shape;23951;p55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2" name="Google Shape;23952;p55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3" name="Google Shape;23953;p55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4" name="Google Shape;23954;p55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5" name="Google Shape;23955;p55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6" name="Google Shape;23956;p55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7" name="Google Shape;23957;p55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8" name="Google Shape;23958;p55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9" name="Google Shape;23959;p55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0" name="Google Shape;23960;p55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1" name="Google Shape;23961;p55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2" name="Google Shape;23962;p55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3" name="Google Shape;23963;p55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64" name="Google Shape;23964;p55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3965" name="Google Shape;23965;p5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6" name="Google Shape;23966;p5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7" name="Google Shape;23967;p5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8" name="Google Shape;23968;p5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9" name="Google Shape;23969;p5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0" name="Google Shape;23970;p5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1" name="Google Shape;23971;p5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2" name="Google Shape;23972;p5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3" name="Google Shape;23973;p5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4" name="Google Shape;23974;p55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5" name="Google Shape;23975;p5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6" name="Google Shape;23976;p5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7" name="Google Shape;23977;p5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8" name="Google Shape;23978;p5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9" name="Google Shape;23979;p5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0" name="Google Shape;23980;p5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1" name="Google Shape;23981;p5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2" name="Google Shape;23982;p5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3" name="Google Shape;23983;p5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4" name="Google Shape;23984;p5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5" name="Google Shape;23985;p5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6" name="Google Shape;23986;p5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7" name="Google Shape;23987;p5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8" name="Google Shape;23988;p5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9" name="Google Shape;23989;p5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0" name="Google Shape;23990;p5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91" name="Google Shape;23991;p55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2" name="Google Shape;23992;p55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3" name="Google Shape;23993;p55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4" name="Google Shape;23994;p55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5" name="Google Shape;23995;p55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6" name="Google Shape;23996;p55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7" name="Google Shape;23997;p55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8" name="Google Shape;23998;p55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9" name="Google Shape;23999;p55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0" name="Google Shape;24000;p55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1" name="Google Shape;24001;p55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2" name="Google Shape;24002;p55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3" name="Google Shape;24003;p55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4" name="Google Shape;24004;p55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5" name="Google Shape;24005;p55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6" name="Google Shape;24006;p55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7" name="Google Shape;24007;p55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8" name="Google Shape;24008;p55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9" name="Google Shape;24009;p55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0" name="Google Shape;24010;p55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1" name="Google Shape;24011;p55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2" name="Google Shape;24012;p55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3" name="Google Shape;24013;p55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4" name="Google Shape;24014;p55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5" name="Google Shape;24015;p55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6" name="Google Shape;24016;p55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7" name="Google Shape;24017;p55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8" name="Google Shape;24018;p55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9" name="Google Shape;24019;p55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0" name="Google Shape;24020;p55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1" name="Google Shape;24021;p55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2" name="Google Shape;24022;p55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3" name="Google Shape;24023;p55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4" name="Google Shape;24024;p55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5" name="Google Shape;24025;p55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6" name="Google Shape;24026;p55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7" name="Google Shape;24027;p55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8" name="Google Shape;24028;p55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9" name="Google Shape;24029;p55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0" name="Google Shape;24030;p55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1" name="Google Shape;24031;p55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2" name="Google Shape;24032;p55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3" name="Google Shape;24033;p55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4" name="Google Shape;24034;p55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5" name="Google Shape;24035;p55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6" name="Google Shape;24036;p55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7" name="Google Shape;24037;p55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8" name="Google Shape;24038;p55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9" name="Google Shape;24039;p55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0" name="Google Shape;24040;p55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1" name="Google Shape;24041;p55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2" name="Google Shape;24042;p55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3" name="Google Shape;24043;p55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4" name="Google Shape;24044;p55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5" name="Google Shape;24045;p55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6" name="Google Shape;24046;p55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7" name="Google Shape;24047;p55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8" name="Google Shape;24048;p55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9" name="Google Shape;24049;p55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0" name="Google Shape;24050;p55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1" name="Google Shape;24051;p55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2" name="Google Shape;24052;p55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3" name="Google Shape;24053;p55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4" name="Google Shape;24054;p55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5" name="Google Shape;24055;p55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6" name="Google Shape;24056;p55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7" name="Google Shape;24057;p55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8" name="Google Shape;24058;p55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9" name="Google Shape;24059;p55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0" name="Google Shape;24060;p55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1" name="Google Shape;24061;p55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2" name="Google Shape;24062;p55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3" name="Google Shape;24063;p55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4" name="Google Shape;24064;p55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5" name="Google Shape;24065;p55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6" name="Google Shape;24066;p55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7" name="Google Shape;24067;p55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8" name="Google Shape;24068;p55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9" name="Google Shape;24069;p55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0" name="Google Shape;24070;p55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1" name="Google Shape;24071;p55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2" name="Google Shape;24072;p55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3" name="Google Shape;24073;p55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4" name="Google Shape;24074;p55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5" name="Google Shape;24075;p55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6" name="Google Shape;24076;p55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7" name="Google Shape;24077;p55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8" name="Google Shape;24078;p55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9" name="Google Shape;24079;p55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0" name="Google Shape;24080;p55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1" name="Google Shape;24081;p55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2" name="Google Shape;24082;p55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3" name="Google Shape;24083;p55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4" name="Google Shape;24084;p55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5" name="Google Shape;24085;p55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6" name="Google Shape;24086;p55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7" name="Google Shape;24087;p55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8" name="Google Shape;24088;p55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9" name="Google Shape;24089;p55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0" name="Google Shape;24090;p55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91" name="Google Shape;24091;p55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4092" name="Google Shape;24092;p5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3" name="Google Shape;24093;p5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4" name="Google Shape;24094;p5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5" name="Google Shape;24095;p5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6" name="Google Shape;24096;p5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7" name="Google Shape;24097;p5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8" name="Google Shape;24098;p5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9" name="Google Shape;24099;p5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0" name="Google Shape;24100;p5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1" name="Google Shape;24101;p5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2" name="Google Shape;24102;p5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3" name="Google Shape;24103;p5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4" name="Google Shape;24104;p5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5" name="Google Shape;24105;p5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6" name="Google Shape;24106;p5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7" name="Google Shape;24107;p5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8" name="Google Shape;24108;p5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9" name="Google Shape;24109;p5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0" name="Google Shape;24110;p5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1" name="Google Shape;24111;p5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2" name="Google Shape;24112;p5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3" name="Google Shape;24113;p5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4" name="Google Shape;24114;p5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5" name="Google Shape;24115;p5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6" name="Google Shape;24116;p5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7" name="Google Shape;24117;p5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18" name="Google Shape;24118;p55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9" name="Google Shape;24119;p55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0" name="Google Shape;24120;p55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1" name="Google Shape;24121;p55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2" name="Google Shape;24122;p55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23" name="Google Shape;24123;p55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4124" name="Google Shape;24124;p55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5" name="Google Shape;24125;p55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6" name="Google Shape;24126;p55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7" name="Google Shape;24127;p55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8" name="Google Shape;24128;p55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9" name="Google Shape;24129;p55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0" name="Google Shape;24130;p55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1" name="Google Shape;24131;p55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2" name="Google Shape;24132;p55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3" name="Google Shape;24133;p55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4" name="Google Shape;24134;p55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5" name="Google Shape;24135;p55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6" name="Google Shape;24136;p55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7" name="Google Shape;24137;p55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8" name="Google Shape;24138;p55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9" name="Google Shape;24139;p55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0" name="Google Shape;24140;p55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1" name="Google Shape;24141;p55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2" name="Google Shape;24142;p55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3" name="Google Shape;24143;p55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4" name="Google Shape;24144;p55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5" name="Google Shape;24145;p55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6" name="Google Shape;24146;p55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7" name="Google Shape;24147;p55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8" name="Google Shape;24148;p55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9" name="Google Shape;24149;p55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50" name="Google Shape;24150;p55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51" name="Google Shape;24151;p55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4152" name="Google Shape;24152;p5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3" name="Google Shape;24153;p5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4" name="Google Shape;24154;p5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5" name="Google Shape;24155;p5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6" name="Google Shape;24156;p5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7" name="Google Shape;24157;p5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8" name="Google Shape;24158;p5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9" name="Google Shape;24159;p5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0" name="Google Shape;24160;p5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1" name="Google Shape;24161;p5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2" name="Google Shape;24162;p5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3" name="Google Shape;24163;p5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4" name="Google Shape;24164;p5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5" name="Google Shape;24165;p5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6" name="Google Shape;24166;p5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7" name="Google Shape;24167;p5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8" name="Google Shape;24168;p5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9" name="Google Shape;24169;p5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0" name="Google Shape;24170;p5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1" name="Google Shape;24171;p5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2" name="Google Shape;24172;p5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3" name="Google Shape;24173;p5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4" name="Google Shape;24174;p5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5" name="Google Shape;24175;p5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6" name="Google Shape;24176;p5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7" name="Google Shape;24177;p5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8" name="Google Shape;24178;p55"/>
          <p:cNvGrpSpPr/>
          <p:nvPr/>
        </p:nvGrpSpPr>
        <p:grpSpPr>
          <a:xfrm>
            <a:off x="7313947" y="-52208"/>
            <a:ext cx="2705094" cy="3268077"/>
            <a:chOff x="7313947" y="-52208"/>
            <a:chExt cx="2705094" cy="3268077"/>
          </a:xfrm>
        </p:grpSpPr>
        <p:grpSp>
          <p:nvGrpSpPr>
            <p:cNvPr id="24179" name="Google Shape;24179;p55"/>
            <p:cNvGrpSpPr/>
            <p:nvPr/>
          </p:nvGrpSpPr>
          <p:grpSpPr>
            <a:xfrm rot="-8222891" flipH="1">
              <a:off x="7816945" y="779451"/>
              <a:ext cx="1699097" cy="2145014"/>
              <a:chOff x="146217" y="2712579"/>
              <a:chExt cx="1552966" cy="1960401"/>
            </a:xfrm>
          </p:grpSpPr>
          <p:grpSp>
            <p:nvGrpSpPr>
              <p:cNvPr id="24180" name="Google Shape;24180;p55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24181" name="Google Shape;24181;p55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2" name="Google Shape;24182;p55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3" name="Google Shape;24183;p55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4" name="Google Shape;24184;p55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5" name="Google Shape;24185;p55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6" name="Google Shape;24186;p55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7" name="Google Shape;24187;p55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8" name="Google Shape;24188;p55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9" name="Google Shape;24189;p55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0" name="Google Shape;24190;p55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1" name="Google Shape;24191;p55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2" name="Google Shape;24192;p55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3" name="Google Shape;24193;p55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4" name="Google Shape;24194;p55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195" name="Google Shape;24195;p55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24196" name="Google Shape;24196;p55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7" name="Google Shape;24197;p55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8" name="Google Shape;24198;p55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9" name="Google Shape;24199;p55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0" name="Google Shape;24200;p55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1" name="Google Shape;24201;p55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2" name="Google Shape;24202;p55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3" name="Google Shape;24203;p55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4" name="Google Shape;24204;p55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5" name="Google Shape;24205;p55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6" name="Google Shape;24206;p55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7" name="Google Shape;24207;p55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8" name="Google Shape;24208;p55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9" name="Google Shape;24209;p55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210" name="Google Shape;24210;p55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24211" name="Google Shape;24211;p55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2" name="Google Shape;24212;p55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3" name="Google Shape;24213;p55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4" name="Google Shape;24214;p55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5" name="Google Shape;24215;p55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6" name="Google Shape;24216;p55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7" name="Google Shape;24217;p55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8" name="Google Shape;24218;p55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9" name="Google Shape;24219;p55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0" name="Google Shape;24220;p55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1" name="Google Shape;24221;p55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2" name="Google Shape;24222;p55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3" name="Google Shape;24223;p55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4" name="Google Shape;24224;p55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225" name="Google Shape;24225;p55"/>
            <p:cNvGrpSpPr/>
            <p:nvPr/>
          </p:nvGrpSpPr>
          <p:grpSpPr>
            <a:xfrm>
              <a:off x="7502410" y="-52208"/>
              <a:ext cx="1699100" cy="2145071"/>
              <a:chOff x="7458410" y="4"/>
              <a:chExt cx="1699100" cy="2145071"/>
            </a:xfrm>
          </p:grpSpPr>
          <p:grpSp>
            <p:nvGrpSpPr>
              <p:cNvPr id="24226" name="Google Shape;24226;p55"/>
              <p:cNvGrpSpPr/>
              <p:nvPr/>
            </p:nvGrpSpPr>
            <p:grpSpPr>
              <a:xfrm flipH="1">
                <a:off x="7458410" y="4"/>
                <a:ext cx="1699100" cy="2145071"/>
                <a:chOff x="146217" y="2712579"/>
                <a:chExt cx="1552966" cy="1960401"/>
              </a:xfrm>
            </p:grpSpPr>
            <p:grpSp>
              <p:nvGrpSpPr>
                <p:cNvPr id="24227" name="Google Shape;24227;p5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24228" name="Google Shape;24228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29" name="Google Shape;24229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0" name="Google Shape;24230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1" name="Google Shape;24231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2" name="Google Shape;24232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3" name="Google Shape;24233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4" name="Google Shape;24234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5" name="Google Shape;24235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6" name="Google Shape;24236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7" name="Google Shape;24237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8" name="Google Shape;24238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9" name="Google Shape;24239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0" name="Google Shape;24240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1" name="Google Shape;24241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242" name="Google Shape;24242;p5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24243" name="Google Shape;24243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4" name="Google Shape;24244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5" name="Google Shape;24245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6" name="Google Shape;24246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7" name="Google Shape;24247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8" name="Google Shape;24248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9" name="Google Shape;24249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0" name="Google Shape;24250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1" name="Google Shape;24251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2" name="Google Shape;24252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3" name="Google Shape;24253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4" name="Google Shape;24254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5" name="Google Shape;24255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6" name="Google Shape;24256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257" name="Google Shape;24257;p5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24258" name="Google Shape;24258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9" name="Google Shape;24259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0" name="Google Shape;24260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1" name="Google Shape;24261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2" name="Google Shape;24262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3" name="Google Shape;24263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4" name="Google Shape;24264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5" name="Google Shape;24265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6" name="Google Shape;24266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7" name="Google Shape;24267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8" name="Google Shape;24268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9" name="Google Shape;24269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70" name="Google Shape;24270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71" name="Google Shape;24271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272" name="Google Shape;24272;p55"/>
              <p:cNvGrpSpPr/>
              <p:nvPr/>
            </p:nvGrpSpPr>
            <p:grpSpPr>
              <a:xfrm rot="7305203">
                <a:off x="8348319" y="775252"/>
                <a:ext cx="494027" cy="594558"/>
                <a:chOff x="4815275" y="840950"/>
                <a:chExt cx="432450" cy="520450"/>
              </a:xfrm>
            </p:grpSpPr>
            <p:sp>
              <p:nvSpPr>
                <p:cNvPr id="24273" name="Google Shape;24273;p55"/>
                <p:cNvSpPr/>
                <p:nvPr/>
              </p:nvSpPr>
              <p:spPr>
                <a:xfrm>
                  <a:off x="4884475" y="840950"/>
                  <a:ext cx="306850" cy="27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4" h="11090" extrusionOk="0">
                      <a:moveTo>
                        <a:pt x="624" y="7825"/>
                      </a:moveTo>
                      <a:cubicBezTo>
                        <a:pt x="960" y="8417"/>
                        <a:pt x="1520" y="8817"/>
                        <a:pt x="2016" y="9297"/>
                      </a:cubicBezTo>
                      <a:cubicBezTo>
                        <a:pt x="2465" y="9729"/>
                        <a:pt x="2865" y="10241"/>
                        <a:pt x="3425" y="10529"/>
                      </a:cubicBezTo>
                      <a:cubicBezTo>
                        <a:pt x="3825" y="10689"/>
                        <a:pt x="4241" y="10801"/>
                        <a:pt x="4657" y="10833"/>
                      </a:cubicBezTo>
                      <a:cubicBezTo>
                        <a:pt x="5521" y="10961"/>
                        <a:pt x="6417" y="11089"/>
                        <a:pt x="7265" y="10881"/>
                      </a:cubicBezTo>
                      <a:cubicBezTo>
                        <a:pt x="8193" y="10641"/>
                        <a:pt x="8961" y="10017"/>
                        <a:pt x="9681" y="9393"/>
                      </a:cubicBezTo>
                      <a:cubicBezTo>
                        <a:pt x="10753" y="8481"/>
                        <a:pt x="11873" y="7425"/>
                        <a:pt x="12081" y="6033"/>
                      </a:cubicBezTo>
                      <a:cubicBezTo>
                        <a:pt x="12273" y="4849"/>
                        <a:pt x="11761" y="3665"/>
                        <a:pt x="10993" y="2752"/>
                      </a:cubicBezTo>
                      <a:cubicBezTo>
                        <a:pt x="10225" y="1840"/>
                        <a:pt x="9233" y="1184"/>
                        <a:pt x="8241" y="528"/>
                      </a:cubicBezTo>
                      <a:cubicBezTo>
                        <a:pt x="7841" y="272"/>
                        <a:pt x="7393" y="0"/>
                        <a:pt x="6913" y="32"/>
                      </a:cubicBezTo>
                      <a:cubicBezTo>
                        <a:pt x="6257" y="64"/>
                        <a:pt x="5793" y="656"/>
                        <a:pt x="5345" y="1136"/>
                      </a:cubicBezTo>
                      <a:cubicBezTo>
                        <a:pt x="4209" y="2352"/>
                        <a:pt x="2561" y="2544"/>
                        <a:pt x="1424" y="3553"/>
                      </a:cubicBezTo>
                      <a:cubicBezTo>
                        <a:pt x="448" y="4449"/>
                        <a:pt x="0" y="6673"/>
                        <a:pt x="624" y="782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4" name="Google Shape;24274;p55"/>
                <p:cNvSpPr/>
                <p:nvPr/>
              </p:nvSpPr>
              <p:spPr>
                <a:xfrm>
                  <a:off x="4815275" y="1152575"/>
                  <a:ext cx="144425" cy="1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7" h="4945" extrusionOk="0">
                      <a:moveTo>
                        <a:pt x="512" y="2352"/>
                      </a:moveTo>
                      <a:cubicBezTo>
                        <a:pt x="976" y="3104"/>
                        <a:pt x="1536" y="3792"/>
                        <a:pt x="2160" y="4400"/>
                      </a:cubicBezTo>
                      <a:cubicBezTo>
                        <a:pt x="2320" y="4576"/>
                        <a:pt x="2512" y="4704"/>
                        <a:pt x="2736" y="4800"/>
                      </a:cubicBezTo>
                      <a:cubicBezTo>
                        <a:pt x="3152" y="4944"/>
                        <a:pt x="3616" y="4752"/>
                        <a:pt x="4032" y="4560"/>
                      </a:cubicBezTo>
                      <a:lnTo>
                        <a:pt x="5008" y="4096"/>
                      </a:lnTo>
                      <a:cubicBezTo>
                        <a:pt x="5185" y="4016"/>
                        <a:pt x="5345" y="3920"/>
                        <a:pt x="5473" y="3792"/>
                      </a:cubicBezTo>
                      <a:cubicBezTo>
                        <a:pt x="5729" y="3536"/>
                        <a:pt x="5761" y="3136"/>
                        <a:pt x="5761" y="2784"/>
                      </a:cubicBezTo>
                      <a:cubicBezTo>
                        <a:pt x="5777" y="2288"/>
                        <a:pt x="5777" y="1728"/>
                        <a:pt x="5457" y="1360"/>
                      </a:cubicBezTo>
                      <a:cubicBezTo>
                        <a:pt x="5249" y="1136"/>
                        <a:pt x="4992" y="976"/>
                        <a:pt x="4704" y="880"/>
                      </a:cubicBezTo>
                      <a:cubicBezTo>
                        <a:pt x="3680" y="416"/>
                        <a:pt x="2528" y="0"/>
                        <a:pt x="1408" y="432"/>
                      </a:cubicBezTo>
                      <a:cubicBezTo>
                        <a:pt x="592" y="752"/>
                        <a:pt x="0" y="1520"/>
                        <a:pt x="512" y="235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5" name="Google Shape;24275;p55"/>
                <p:cNvSpPr/>
                <p:nvPr/>
              </p:nvSpPr>
              <p:spPr>
                <a:xfrm>
                  <a:off x="5105275" y="1188975"/>
                  <a:ext cx="142450" cy="17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8" h="6897" extrusionOk="0">
                      <a:moveTo>
                        <a:pt x="337" y="3040"/>
                      </a:moveTo>
                      <a:cubicBezTo>
                        <a:pt x="513" y="3264"/>
                        <a:pt x="721" y="3472"/>
                        <a:pt x="961" y="3649"/>
                      </a:cubicBezTo>
                      <a:cubicBezTo>
                        <a:pt x="1505" y="4161"/>
                        <a:pt x="1713" y="4913"/>
                        <a:pt x="2049" y="5585"/>
                      </a:cubicBezTo>
                      <a:cubicBezTo>
                        <a:pt x="2385" y="6257"/>
                        <a:pt x="2993" y="6897"/>
                        <a:pt x="3745" y="6833"/>
                      </a:cubicBezTo>
                      <a:cubicBezTo>
                        <a:pt x="4193" y="6753"/>
                        <a:pt x="4593" y="6481"/>
                        <a:pt x="4833" y="6065"/>
                      </a:cubicBezTo>
                      <a:cubicBezTo>
                        <a:pt x="5041" y="5665"/>
                        <a:pt x="5201" y="5233"/>
                        <a:pt x="5297" y="4785"/>
                      </a:cubicBezTo>
                      <a:cubicBezTo>
                        <a:pt x="5521" y="3937"/>
                        <a:pt x="5697" y="2928"/>
                        <a:pt x="5121" y="2272"/>
                      </a:cubicBezTo>
                      <a:cubicBezTo>
                        <a:pt x="4897" y="2032"/>
                        <a:pt x="4593" y="1872"/>
                        <a:pt x="4417" y="1584"/>
                      </a:cubicBezTo>
                      <a:cubicBezTo>
                        <a:pt x="4241" y="1280"/>
                        <a:pt x="4289" y="864"/>
                        <a:pt x="4097" y="544"/>
                      </a:cubicBezTo>
                      <a:cubicBezTo>
                        <a:pt x="3873" y="128"/>
                        <a:pt x="3329" y="0"/>
                        <a:pt x="2865" y="0"/>
                      </a:cubicBezTo>
                      <a:cubicBezTo>
                        <a:pt x="2129" y="0"/>
                        <a:pt x="993" y="256"/>
                        <a:pt x="561" y="912"/>
                      </a:cubicBezTo>
                      <a:cubicBezTo>
                        <a:pt x="225" y="1408"/>
                        <a:pt x="1" y="2544"/>
                        <a:pt x="337" y="3040"/>
                      </a:cubicBezTo>
                      <a:close/>
                    </a:path>
                  </a:pathLst>
                </a:custGeom>
                <a:solidFill>
                  <a:srgbClr val="EAD1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6" name="Google Shape;24276;p55"/>
                <p:cNvSpPr/>
                <p:nvPr/>
              </p:nvSpPr>
              <p:spPr>
                <a:xfrm>
                  <a:off x="5024075" y="1286975"/>
                  <a:ext cx="71225" cy="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7" name="Google Shape;24277;p55"/>
                <p:cNvSpPr/>
                <p:nvPr/>
              </p:nvSpPr>
              <p:spPr>
                <a:xfrm>
                  <a:off x="5176500" y="1064150"/>
                  <a:ext cx="69625" cy="7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4278" name="Google Shape;24278;p55"/>
          <p:cNvSpPr/>
          <p:nvPr/>
        </p:nvSpPr>
        <p:spPr>
          <a:xfrm rot="-435006">
            <a:off x="6396348" y="1705435"/>
            <a:ext cx="1700" cy="850"/>
          </a:xfrm>
          <a:custGeom>
            <a:avLst/>
            <a:gdLst/>
            <a:ahLst/>
            <a:cxnLst/>
            <a:rect l="l" t="t" r="r" b="b"/>
            <a:pathLst>
              <a:path w="68" h="34" extrusionOk="0">
                <a:moveTo>
                  <a:pt x="0" y="0"/>
                </a:moveTo>
                <a:lnTo>
                  <a:pt x="67" y="34"/>
                </a:lnTo>
                <a:lnTo>
                  <a:pt x="67" y="34"/>
                </a:lnTo>
                <a:close/>
              </a:path>
            </a:pathLst>
          </a:custGeom>
          <a:solidFill>
            <a:srgbClr val="2307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79" name="Google Shape;24279;p55"/>
          <p:cNvGrpSpPr/>
          <p:nvPr/>
        </p:nvGrpSpPr>
        <p:grpSpPr>
          <a:xfrm>
            <a:off x="-471207" y="2009775"/>
            <a:ext cx="3339342" cy="3615189"/>
            <a:chOff x="-471207" y="2009775"/>
            <a:chExt cx="3339342" cy="3615189"/>
          </a:xfrm>
        </p:grpSpPr>
        <p:grpSp>
          <p:nvGrpSpPr>
            <p:cNvPr id="24280" name="Google Shape;24280;p55"/>
            <p:cNvGrpSpPr/>
            <p:nvPr/>
          </p:nvGrpSpPr>
          <p:grpSpPr>
            <a:xfrm>
              <a:off x="-471207" y="3215792"/>
              <a:ext cx="3339342" cy="2409172"/>
              <a:chOff x="-471207" y="3215792"/>
              <a:chExt cx="3339342" cy="2409172"/>
            </a:xfrm>
          </p:grpSpPr>
          <p:grpSp>
            <p:nvGrpSpPr>
              <p:cNvPr id="24281" name="Google Shape;24281;p55"/>
              <p:cNvGrpSpPr/>
              <p:nvPr/>
            </p:nvGrpSpPr>
            <p:grpSpPr>
              <a:xfrm rot="-4199403" flipH="1">
                <a:off x="-22239" y="3308503"/>
                <a:ext cx="1699178" cy="2145157"/>
                <a:chOff x="146217" y="2712579"/>
                <a:chExt cx="1552966" cy="1960401"/>
              </a:xfrm>
            </p:grpSpPr>
            <p:grpSp>
              <p:nvGrpSpPr>
                <p:cNvPr id="24282" name="Google Shape;24282;p5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24283" name="Google Shape;24283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4" name="Google Shape;24284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5" name="Google Shape;24285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6" name="Google Shape;24286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7" name="Google Shape;24287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8" name="Google Shape;24288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9" name="Google Shape;24289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0" name="Google Shape;24290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1" name="Google Shape;24291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2" name="Google Shape;24292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3" name="Google Shape;24293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4" name="Google Shape;24294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5" name="Google Shape;24295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6" name="Google Shape;24296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297" name="Google Shape;24297;p5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24298" name="Google Shape;24298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9" name="Google Shape;24299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0" name="Google Shape;24300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1" name="Google Shape;24301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2" name="Google Shape;24302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3" name="Google Shape;24303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4" name="Google Shape;24304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5" name="Google Shape;24305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6" name="Google Shape;24306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7" name="Google Shape;24307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8" name="Google Shape;24308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9" name="Google Shape;24309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0" name="Google Shape;24310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1" name="Google Shape;24311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12" name="Google Shape;24312;p5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24313" name="Google Shape;24313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4" name="Google Shape;24314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5" name="Google Shape;24315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6" name="Google Shape;24316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7" name="Google Shape;24317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8" name="Google Shape;24318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9" name="Google Shape;24319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0" name="Google Shape;24320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1" name="Google Shape;24321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2" name="Google Shape;24322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3" name="Google Shape;24323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4" name="Google Shape;24324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5" name="Google Shape;24325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6" name="Google Shape;24326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327" name="Google Shape;24327;p55"/>
              <p:cNvGrpSpPr/>
              <p:nvPr/>
            </p:nvGrpSpPr>
            <p:grpSpPr>
              <a:xfrm rot="4112102" flipH="1">
                <a:off x="709472" y="3369139"/>
                <a:ext cx="1699242" cy="2145126"/>
                <a:chOff x="146217" y="2712579"/>
                <a:chExt cx="1552966" cy="1960401"/>
              </a:xfrm>
            </p:grpSpPr>
            <p:grpSp>
              <p:nvGrpSpPr>
                <p:cNvPr id="24328" name="Google Shape;24328;p5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24329" name="Google Shape;24329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0" name="Google Shape;24330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1" name="Google Shape;24331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2" name="Google Shape;24332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3" name="Google Shape;24333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4" name="Google Shape;24334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5" name="Google Shape;24335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6" name="Google Shape;24336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7" name="Google Shape;24337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8" name="Google Shape;24338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9" name="Google Shape;24339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0" name="Google Shape;24340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1" name="Google Shape;24341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2" name="Google Shape;24342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43" name="Google Shape;24343;p5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24344" name="Google Shape;24344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5" name="Google Shape;24345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6" name="Google Shape;24346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7" name="Google Shape;24347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8" name="Google Shape;24348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9" name="Google Shape;24349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0" name="Google Shape;24350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1" name="Google Shape;24351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2" name="Google Shape;24352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3" name="Google Shape;24353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4" name="Google Shape;24354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5" name="Google Shape;24355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6" name="Google Shape;24356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7" name="Google Shape;24357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58" name="Google Shape;24358;p5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24359" name="Google Shape;24359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0" name="Google Shape;24360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1" name="Google Shape;24361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2" name="Google Shape;24362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3" name="Google Shape;24363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4" name="Google Shape;24364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5" name="Google Shape;24365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6" name="Google Shape;24366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7" name="Google Shape;24367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8" name="Google Shape;24368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9" name="Google Shape;24369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70" name="Google Shape;24370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71" name="Google Shape;24371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72" name="Google Shape;24372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4373" name="Google Shape;24373;p55"/>
            <p:cNvSpPr/>
            <p:nvPr/>
          </p:nvSpPr>
          <p:spPr>
            <a:xfrm>
              <a:off x="-90074" y="2009775"/>
              <a:ext cx="1286780" cy="2562428"/>
            </a:xfrm>
            <a:custGeom>
              <a:avLst/>
              <a:gdLst/>
              <a:ahLst/>
              <a:cxnLst/>
              <a:rect l="l" t="t" r="r" b="b"/>
              <a:pathLst>
                <a:path w="61166" h="130970" extrusionOk="0">
                  <a:moveTo>
                    <a:pt x="0" y="4945"/>
                  </a:moveTo>
                  <a:cubicBezTo>
                    <a:pt x="3629" y="-1100"/>
                    <a:pt x="14862" y="-982"/>
                    <a:pt x="21007" y="2474"/>
                  </a:cubicBezTo>
                  <a:cubicBezTo>
                    <a:pt x="29222" y="7094"/>
                    <a:pt x="35824" y="16574"/>
                    <a:pt x="36761" y="25952"/>
                  </a:cubicBezTo>
                  <a:cubicBezTo>
                    <a:pt x="39604" y="54420"/>
                    <a:pt x="17847" y="82376"/>
                    <a:pt x="22551" y="110596"/>
                  </a:cubicBezTo>
                  <a:cubicBezTo>
                    <a:pt x="24060" y="119650"/>
                    <a:pt x="32356" y="129081"/>
                    <a:pt x="41395" y="130675"/>
                  </a:cubicBezTo>
                  <a:cubicBezTo>
                    <a:pt x="48085" y="131855"/>
                    <a:pt x="54721" y="127881"/>
                    <a:pt x="61166" y="125733"/>
                  </a:cubicBezTo>
                </a:path>
              </a:pathLst>
            </a:custGeom>
            <a:noFill/>
            <a:ln w="19050" cap="flat" cmpd="sng">
              <a:solidFill>
                <a:srgbClr val="D4DC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4374" name="Google Shape;24374;p55"/>
            <p:cNvGrpSpPr/>
            <p:nvPr/>
          </p:nvGrpSpPr>
          <p:grpSpPr>
            <a:xfrm rot="-3625968">
              <a:off x="1041729" y="3912668"/>
              <a:ext cx="687114" cy="844725"/>
              <a:chOff x="5835100" y="1235925"/>
              <a:chExt cx="687175" cy="844800"/>
            </a:xfrm>
          </p:grpSpPr>
          <p:sp>
            <p:nvSpPr>
              <p:cNvPr id="24375" name="Google Shape;24375;p55"/>
              <p:cNvSpPr/>
              <p:nvPr/>
            </p:nvSpPr>
            <p:spPr>
              <a:xfrm>
                <a:off x="5901800" y="1460300"/>
                <a:ext cx="432850" cy="362750"/>
              </a:xfrm>
              <a:custGeom>
                <a:avLst/>
                <a:gdLst/>
                <a:ahLst/>
                <a:cxnLst/>
                <a:rect l="l" t="t" r="r" b="b"/>
                <a:pathLst>
                  <a:path w="17314" h="14510" extrusionOk="0">
                    <a:moveTo>
                      <a:pt x="4503" y="0"/>
                    </a:moveTo>
                    <a:cubicBezTo>
                      <a:pt x="3783" y="0"/>
                      <a:pt x="3090" y="354"/>
                      <a:pt x="2703" y="999"/>
                    </a:cubicBezTo>
                    <a:lnTo>
                      <a:pt x="635" y="4302"/>
                    </a:lnTo>
                    <a:cubicBezTo>
                      <a:pt x="1" y="5303"/>
                      <a:pt x="301" y="6670"/>
                      <a:pt x="1335" y="7304"/>
                    </a:cubicBezTo>
                    <a:lnTo>
                      <a:pt x="12977" y="14509"/>
                    </a:lnTo>
                    <a:lnTo>
                      <a:pt x="17313" y="7537"/>
                    </a:lnTo>
                    <a:lnTo>
                      <a:pt x="5672" y="332"/>
                    </a:lnTo>
                    <a:cubicBezTo>
                      <a:pt x="5305" y="107"/>
                      <a:pt x="4900" y="0"/>
                      <a:pt x="45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6" name="Google Shape;24376;p55"/>
              <p:cNvSpPr/>
              <p:nvPr/>
            </p:nvSpPr>
            <p:spPr>
              <a:xfrm>
                <a:off x="6226200" y="1648725"/>
                <a:ext cx="168475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7740" extrusionOk="0">
                    <a:moveTo>
                      <a:pt x="4337" y="0"/>
                    </a:moveTo>
                    <a:lnTo>
                      <a:pt x="2102" y="3570"/>
                    </a:lnTo>
                    <a:lnTo>
                      <a:pt x="1" y="6939"/>
                    </a:lnTo>
                    <a:lnTo>
                      <a:pt x="4137" y="7739"/>
                    </a:lnTo>
                    <a:lnTo>
                      <a:pt x="5438" y="5638"/>
                    </a:lnTo>
                    <a:lnTo>
                      <a:pt x="6739" y="3536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7" name="Google Shape;24377;p55"/>
              <p:cNvSpPr/>
              <p:nvPr/>
            </p:nvSpPr>
            <p:spPr>
              <a:xfrm>
                <a:off x="6356300" y="1753800"/>
                <a:ext cx="138450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6572" extrusionOk="0">
                    <a:moveTo>
                      <a:pt x="2602" y="0"/>
                    </a:moveTo>
                    <a:lnTo>
                      <a:pt x="1368" y="2002"/>
                    </a:lnTo>
                    <a:lnTo>
                      <a:pt x="1302" y="2102"/>
                    </a:lnTo>
                    <a:lnTo>
                      <a:pt x="1" y="4204"/>
                    </a:lnTo>
                    <a:lnTo>
                      <a:pt x="1835" y="6572"/>
                    </a:lnTo>
                    <a:lnTo>
                      <a:pt x="3703" y="3603"/>
                    </a:lnTo>
                    <a:lnTo>
                      <a:pt x="3637" y="3536"/>
                    </a:lnTo>
                    <a:lnTo>
                      <a:pt x="3703" y="3570"/>
                    </a:lnTo>
                    <a:lnTo>
                      <a:pt x="5538" y="634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378" name="Google Shape;24378;p55"/>
              <p:cNvGrpSpPr/>
              <p:nvPr/>
            </p:nvGrpSpPr>
            <p:grpSpPr>
              <a:xfrm>
                <a:off x="5952675" y="1472150"/>
                <a:ext cx="569600" cy="420550"/>
                <a:chOff x="5952675" y="1472150"/>
                <a:chExt cx="569600" cy="420550"/>
              </a:xfrm>
            </p:grpSpPr>
            <p:sp>
              <p:nvSpPr>
                <p:cNvPr id="24379" name="Google Shape;24379;p55"/>
                <p:cNvSpPr/>
                <p:nvPr/>
              </p:nvSpPr>
              <p:spPr>
                <a:xfrm>
                  <a:off x="6448875" y="1843025"/>
                  <a:ext cx="55900" cy="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1436" fill="none" extrusionOk="0">
                      <a:moveTo>
                        <a:pt x="0" y="1"/>
                      </a:moveTo>
                      <a:lnTo>
                        <a:pt x="2235" y="1435"/>
                      </a:lnTo>
                    </a:path>
                  </a:pathLst>
                </a:custGeom>
                <a:noFill/>
                <a:ln w="10850" cap="flat" cmpd="sng">
                  <a:solidFill>
                    <a:schemeClr val="accent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4380" name="Google Shape;24380;p55"/>
                <p:cNvGrpSpPr/>
                <p:nvPr/>
              </p:nvGrpSpPr>
              <p:grpSpPr>
                <a:xfrm>
                  <a:off x="5952675" y="1472150"/>
                  <a:ext cx="569600" cy="420550"/>
                  <a:chOff x="5952675" y="1472150"/>
                  <a:chExt cx="569600" cy="420550"/>
                </a:xfrm>
              </p:grpSpPr>
              <p:sp>
                <p:nvSpPr>
                  <p:cNvPr id="24381" name="Google Shape;24381;p55"/>
                  <p:cNvSpPr/>
                  <p:nvPr/>
                </p:nvSpPr>
                <p:spPr>
                  <a:xfrm>
                    <a:off x="6329625" y="1737125"/>
                    <a:ext cx="91750" cy="12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0" h="4871" extrusionOk="0">
                        <a:moveTo>
                          <a:pt x="2602" y="0"/>
                        </a:moveTo>
                        <a:lnTo>
                          <a:pt x="0" y="4203"/>
                        </a:lnTo>
                        <a:lnTo>
                          <a:pt x="1068" y="4871"/>
                        </a:lnTo>
                        <a:lnTo>
                          <a:pt x="3669" y="667"/>
                        </a:lnTo>
                        <a:lnTo>
                          <a:pt x="260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2" name="Google Shape;24382;p55"/>
                  <p:cNvSpPr/>
                  <p:nvPr/>
                </p:nvSpPr>
                <p:spPr>
                  <a:xfrm>
                    <a:off x="5952675" y="1472150"/>
                    <a:ext cx="145975" cy="2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39" h="8465" extrusionOk="0">
                        <a:moveTo>
                          <a:pt x="5196" y="1"/>
                        </a:moveTo>
                        <a:cubicBezTo>
                          <a:pt x="5016" y="1"/>
                          <a:pt x="4843" y="90"/>
                          <a:pt x="4737" y="259"/>
                        </a:cubicBezTo>
                        <a:lnTo>
                          <a:pt x="167" y="7631"/>
                        </a:lnTo>
                        <a:cubicBezTo>
                          <a:pt x="1" y="7897"/>
                          <a:pt x="67" y="8231"/>
                          <a:pt x="334" y="8398"/>
                        </a:cubicBezTo>
                        <a:cubicBezTo>
                          <a:pt x="412" y="8442"/>
                          <a:pt x="505" y="8464"/>
                          <a:pt x="599" y="8464"/>
                        </a:cubicBezTo>
                        <a:cubicBezTo>
                          <a:pt x="786" y="8464"/>
                          <a:pt x="979" y="8376"/>
                          <a:pt x="1068" y="8198"/>
                        </a:cubicBezTo>
                        <a:lnTo>
                          <a:pt x="5671" y="826"/>
                        </a:lnTo>
                        <a:cubicBezTo>
                          <a:pt x="5838" y="592"/>
                          <a:pt x="5738" y="225"/>
                          <a:pt x="5505" y="92"/>
                        </a:cubicBezTo>
                        <a:cubicBezTo>
                          <a:pt x="5407" y="31"/>
                          <a:pt x="5300" y="1"/>
                          <a:pt x="5196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3" name="Google Shape;24383;p55"/>
                  <p:cNvSpPr/>
                  <p:nvPr/>
                </p:nvSpPr>
                <p:spPr>
                  <a:xfrm>
                    <a:off x="6477950" y="1857975"/>
                    <a:ext cx="44325" cy="3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3" h="1389" extrusionOk="0">
                        <a:moveTo>
                          <a:pt x="879" y="1"/>
                        </a:moveTo>
                        <a:cubicBezTo>
                          <a:pt x="652" y="1"/>
                          <a:pt x="436" y="119"/>
                          <a:pt x="305" y="337"/>
                        </a:cubicBezTo>
                        <a:cubicBezTo>
                          <a:pt x="1" y="793"/>
                          <a:pt x="362" y="1388"/>
                          <a:pt x="884" y="1388"/>
                        </a:cubicBezTo>
                        <a:cubicBezTo>
                          <a:pt x="934" y="1388"/>
                          <a:pt x="986" y="1383"/>
                          <a:pt x="1039" y="1371"/>
                        </a:cubicBezTo>
                        <a:cubicBezTo>
                          <a:pt x="1639" y="1204"/>
                          <a:pt x="1773" y="403"/>
                          <a:pt x="1239" y="103"/>
                        </a:cubicBezTo>
                        <a:cubicBezTo>
                          <a:pt x="1123" y="34"/>
                          <a:pt x="1000" y="1"/>
                          <a:pt x="87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384" name="Google Shape;24384;p55"/>
              <p:cNvGrpSpPr/>
              <p:nvPr/>
            </p:nvGrpSpPr>
            <p:grpSpPr>
              <a:xfrm>
                <a:off x="5835100" y="1235925"/>
                <a:ext cx="640475" cy="844800"/>
                <a:chOff x="5835100" y="1235925"/>
                <a:chExt cx="640475" cy="844800"/>
              </a:xfrm>
            </p:grpSpPr>
            <p:grpSp>
              <p:nvGrpSpPr>
                <p:cNvPr id="24385" name="Google Shape;24385;p55"/>
                <p:cNvGrpSpPr/>
                <p:nvPr/>
              </p:nvGrpSpPr>
              <p:grpSpPr>
                <a:xfrm>
                  <a:off x="6139475" y="1235925"/>
                  <a:ext cx="336100" cy="354450"/>
                  <a:chOff x="6139475" y="1235925"/>
                  <a:chExt cx="336100" cy="354450"/>
                </a:xfrm>
              </p:grpSpPr>
              <p:sp>
                <p:nvSpPr>
                  <p:cNvPr id="24386" name="Google Shape;24386;p55"/>
                  <p:cNvSpPr/>
                  <p:nvPr/>
                </p:nvSpPr>
                <p:spPr>
                  <a:xfrm>
                    <a:off x="6139475" y="123592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7373" y="14111"/>
                        </a:moveTo>
                        <a:cubicBezTo>
                          <a:pt x="7473" y="14177"/>
                          <a:pt x="7573" y="14144"/>
                          <a:pt x="7640" y="14077"/>
                        </a:cubicBezTo>
                        <a:lnTo>
                          <a:pt x="13410" y="4804"/>
                        </a:lnTo>
                        <a:cubicBezTo>
                          <a:pt x="13444" y="4704"/>
                          <a:pt x="13410" y="4604"/>
                          <a:pt x="13310" y="4537"/>
                        </a:cubicBezTo>
                        <a:lnTo>
                          <a:pt x="6072" y="34"/>
                        </a:lnTo>
                        <a:cubicBezTo>
                          <a:pt x="6005" y="1"/>
                          <a:pt x="5872" y="1"/>
                          <a:pt x="5805" y="101"/>
                        </a:cubicBezTo>
                        <a:lnTo>
                          <a:pt x="67" y="9341"/>
                        </a:lnTo>
                        <a:cubicBezTo>
                          <a:pt x="1" y="9441"/>
                          <a:pt x="34" y="9574"/>
                          <a:pt x="134" y="9608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7" name="Google Shape;24387;p55"/>
                  <p:cNvSpPr/>
                  <p:nvPr/>
                </p:nvSpPr>
                <p:spPr>
                  <a:xfrm>
                    <a:off x="6172825" y="1255950"/>
                    <a:ext cx="148475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41" fill="none" extrusionOk="0">
                        <a:moveTo>
                          <a:pt x="5939" y="0"/>
                        </a:moveTo>
                        <a:lnTo>
                          <a:pt x="1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8" name="Google Shape;24388;p55"/>
                  <p:cNvSpPr/>
                  <p:nvPr/>
                </p:nvSpPr>
                <p:spPr>
                  <a:xfrm>
                    <a:off x="6210375" y="12793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9" name="Google Shape;24389;p55"/>
                  <p:cNvSpPr/>
                  <p:nvPr/>
                </p:nvSpPr>
                <p:spPr>
                  <a:xfrm>
                    <a:off x="6247900" y="130265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0" name="Google Shape;24390;p55"/>
                  <p:cNvSpPr/>
                  <p:nvPr/>
                </p:nvSpPr>
                <p:spPr>
                  <a:xfrm>
                    <a:off x="6285425" y="13260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1" name="Google Shape;24391;p55"/>
                  <p:cNvSpPr/>
                  <p:nvPr/>
                </p:nvSpPr>
                <p:spPr>
                  <a:xfrm>
                    <a:off x="6262075" y="1275125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2" name="Google Shape;24392;p55"/>
                  <p:cNvSpPr/>
                  <p:nvPr/>
                </p:nvSpPr>
                <p:spPr>
                  <a:xfrm>
                    <a:off x="6237050" y="1315150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3" name="Google Shape;24393;p55"/>
                  <p:cNvSpPr/>
                  <p:nvPr/>
                </p:nvSpPr>
                <p:spPr>
                  <a:xfrm>
                    <a:off x="6212875" y="1354350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0"/>
                        </a:moveTo>
                        <a:lnTo>
                          <a:pt x="7572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4" name="Google Shape;24394;p55"/>
                  <p:cNvSpPr/>
                  <p:nvPr/>
                </p:nvSpPr>
                <p:spPr>
                  <a:xfrm>
                    <a:off x="6187850" y="1394375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5" name="Google Shape;24395;p55"/>
                  <p:cNvSpPr/>
                  <p:nvPr/>
                </p:nvSpPr>
                <p:spPr>
                  <a:xfrm>
                    <a:off x="6162825" y="1434400"/>
                    <a:ext cx="190175" cy="11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5" fill="none" extrusionOk="0">
                        <a:moveTo>
                          <a:pt x="1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6" name="Google Shape;24396;p55"/>
                  <p:cNvSpPr/>
                  <p:nvPr/>
                </p:nvSpPr>
                <p:spPr>
                  <a:xfrm>
                    <a:off x="6201200" y="152697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967" y="0"/>
                        </a:moveTo>
                        <a:lnTo>
                          <a:pt x="0" y="156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97" name="Google Shape;24397;p55"/>
                <p:cNvGrpSpPr/>
                <p:nvPr/>
              </p:nvGrpSpPr>
              <p:grpSpPr>
                <a:xfrm>
                  <a:off x="5835100" y="1726275"/>
                  <a:ext cx="336100" cy="354450"/>
                  <a:chOff x="5835100" y="1726275"/>
                  <a:chExt cx="336100" cy="354450"/>
                </a:xfrm>
              </p:grpSpPr>
              <p:sp>
                <p:nvSpPr>
                  <p:cNvPr id="24398" name="Google Shape;24398;p55"/>
                  <p:cNvSpPr/>
                  <p:nvPr/>
                </p:nvSpPr>
                <p:spPr>
                  <a:xfrm>
                    <a:off x="5835100" y="172627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13310" y="4571"/>
                        </a:moveTo>
                        <a:cubicBezTo>
                          <a:pt x="13410" y="4604"/>
                          <a:pt x="13443" y="4737"/>
                          <a:pt x="13410" y="4838"/>
                        </a:cubicBezTo>
                        <a:lnTo>
                          <a:pt x="7639" y="14077"/>
                        </a:lnTo>
                        <a:cubicBezTo>
                          <a:pt x="7572" y="14178"/>
                          <a:pt x="7472" y="14178"/>
                          <a:pt x="7372" y="14144"/>
                        </a:cubicBezTo>
                        <a:lnTo>
                          <a:pt x="134" y="9641"/>
                        </a:lnTo>
                        <a:cubicBezTo>
                          <a:pt x="34" y="9574"/>
                          <a:pt x="0" y="9474"/>
                          <a:pt x="67" y="9374"/>
                        </a:cubicBezTo>
                        <a:lnTo>
                          <a:pt x="5804" y="101"/>
                        </a:lnTo>
                        <a:cubicBezTo>
                          <a:pt x="5871" y="34"/>
                          <a:pt x="5971" y="1"/>
                          <a:pt x="6071" y="67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9" name="Google Shape;24399;p55"/>
                  <p:cNvSpPr/>
                  <p:nvPr/>
                </p:nvSpPr>
                <p:spPr>
                  <a:xfrm>
                    <a:off x="5868450" y="1746300"/>
                    <a:ext cx="14762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5" h="9574" fill="none" extrusionOk="0">
                        <a:moveTo>
                          <a:pt x="1" y="9574"/>
                        </a:moveTo>
                        <a:lnTo>
                          <a:pt x="5905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0" name="Google Shape;24400;p55"/>
                  <p:cNvSpPr/>
                  <p:nvPr/>
                </p:nvSpPr>
                <p:spPr>
                  <a:xfrm>
                    <a:off x="5905975" y="17696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1" name="Google Shape;24401;p55"/>
                  <p:cNvSpPr/>
                  <p:nvPr/>
                </p:nvSpPr>
                <p:spPr>
                  <a:xfrm>
                    <a:off x="5943500" y="179300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2" name="Google Shape;24402;p55"/>
                  <p:cNvSpPr/>
                  <p:nvPr/>
                </p:nvSpPr>
                <p:spPr>
                  <a:xfrm>
                    <a:off x="5981025" y="18163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3" name="Google Shape;24403;p55"/>
                  <p:cNvSpPr/>
                  <p:nvPr/>
                </p:nvSpPr>
                <p:spPr>
                  <a:xfrm>
                    <a:off x="5859275" y="1923100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4" name="Google Shape;24404;p55"/>
                  <p:cNvSpPr/>
                  <p:nvPr/>
                </p:nvSpPr>
                <p:spPr>
                  <a:xfrm>
                    <a:off x="5884300" y="1883900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5" name="Google Shape;24405;p55"/>
                  <p:cNvSpPr/>
                  <p:nvPr/>
                </p:nvSpPr>
                <p:spPr>
                  <a:xfrm>
                    <a:off x="5908475" y="1843875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6" name="Google Shape;24406;p55"/>
                  <p:cNvSpPr/>
                  <p:nvPr/>
                </p:nvSpPr>
                <p:spPr>
                  <a:xfrm>
                    <a:off x="5933500" y="1803825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1"/>
                        </a:moveTo>
                        <a:lnTo>
                          <a:pt x="7573" y="473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7" name="Google Shape;24407;p55"/>
                  <p:cNvSpPr/>
                  <p:nvPr/>
                </p:nvSpPr>
                <p:spPr>
                  <a:xfrm>
                    <a:off x="5957675" y="1764650"/>
                    <a:ext cx="19017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4" fill="none" extrusionOk="0">
                        <a:moveTo>
                          <a:pt x="1" y="0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8" name="Google Shape;24408;p55"/>
                  <p:cNvSpPr/>
                  <p:nvPr/>
                </p:nvSpPr>
                <p:spPr>
                  <a:xfrm>
                    <a:off x="6068600" y="173962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0" y="1568"/>
                        </a:moveTo>
                        <a:lnTo>
                          <a:pt x="96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4409" name="Google Shape;24409;p55"/>
              <p:cNvSpPr/>
              <p:nvPr/>
            </p:nvSpPr>
            <p:spPr>
              <a:xfrm>
                <a:off x="6019400" y="1659525"/>
                <a:ext cx="113425" cy="7347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939" extrusionOk="0">
                    <a:moveTo>
                      <a:pt x="286" y="1"/>
                    </a:moveTo>
                    <a:cubicBezTo>
                      <a:pt x="214" y="1"/>
                      <a:pt x="143" y="38"/>
                      <a:pt x="100" y="102"/>
                    </a:cubicBezTo>
                    <a:cubicBezTo>
                      <a:pt x="0" y="236"/>
                      <a:pt x="34" y="369"/>
                      <a:pt x="167" y="436"/>
                    </a:cubicBezTo>
                    <a:lnTo>
                      <a:pt x="4137" y="2904"/>
                    </a:lnTo>
                    <a:cubicBezTo>
                      <a:pt x="4172" y="2928"/>
                      <a:pt x="4212" y="2939"/>
                      <a:pt x="4253" y="2939"/>
                    </a:cubicBezTo>
                    <a:cubicBezTo>
                      <a:pt x="4327" y="2939"/>
                      <a:pt x="4406" y="2902"/>
                      <a:pt x="4470" y="2837"/>
                    </a:cubicBezTo>
                    <a:cubicBezTo>
                      <a:pt x="4537" y="2704"/>
                      <a:pt x="4503" y="2571"/>
                      <a:pt x="4370" y="2504"/>
                    </a:cubicBezTo>
                    <a:lnTo>
                      <a:pt x="401" y="35"/>
                    </a:lnTo>
                    <a:cubicBezTo>
                      <a:pt x="365" y="12"/>
                      <a:pt x="325" y="1"/>
                      <a:pt x="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24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11" name="Google Shape;24411;p56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4412" name="Google Shape;24412;p56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13" name="Google Shape;24413;p56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4414" name="Google Shape;24414;p56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5" name="Google Shape;24415;p56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6" name="Google Shape;24416;p56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7" name="Google Shape;24417;p56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8" name="Google Shape;24418;p56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9" name="Google Shape;24419;p56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0" name="Google Shape;24420;p56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1" name="Google Shape;24421;p56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2" name="Google Shape;24422;p56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3" name="Google Shape;24423;p56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4" name="Google Shape;24424;p56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5" name="Google Shape;24425;p56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6" name="Google Shape;24426;p56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7" name="Google Shape;24427;p56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8" name="Google Shape;24428;p56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9" name="Google Shape;24429;p56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0" name="Google Shape;24430;p56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1" name="Google Shape;24431;p56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2" name="Google Shape;24432;p56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3" name="Google Shape;24433;p56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4" name="Google Shape;24434;p56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5" name="Google Shape;24435;p56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6" name="Google Shape;24436;p56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7" name="Google Shape;24437;p56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8" name="Google Shape;24438;p56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39" name="Google Shape;24439;p56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4440" name="Google Shape;24440;p5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1" name="Google Shape;24441;p5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2" name="Google Shape;24442;p5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3" name="Google Shape;24443;p5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4" name="Google Shape;24444;p5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5" name="Google Shape;24445;p5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6" name="Google Shape;24446;p5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7" name="Google Shape;24447;p5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8" name="Google Shape;24448;p5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9" name="Google Shape;24449;p56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0" name="Google Shape;24450;p5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1" name="Google Shape;24451;p5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2" name="Google Shape;24452;p5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3" name="Google Shape;24453;p5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4" name="Google Shape;24454;p5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5" name="Google Shape;24455;p5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6" name="Google Shape;24456;p5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7" name="Google Shape;24457;p5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8" name="Google Shape;24458;p5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9" name="Google Shape;24459;p5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0" name="Google Shape;24460;p5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1" name="Google Shape;24461;p5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2" name="Google Shape;24462;p5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3" name="Google Shape;24463;p5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4" name="Google Shape;24464;p5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5" name="Google Shape;24465;p5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66" name="Google Shape;24466;p56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7" name="Google Shape;24467;p56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8" name="Google Shape;24468;p56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9" name="Google Shape;24469;p56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0" name="Google Shape;24470;p56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1" name="Google Shape;24471;p56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2" name="Google Shape;24472;p56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3" name="Google Shape;24473;p56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4" name="Google Shape;24474;p56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5" name="Google Shape;24475;p56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6" name="Google Shape;24476;p56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7" name="Google Shape;24477;p56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8" name="Google Shape;24478;p56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9" name="Google Shape;24479;p56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0" name="Google Shape;24480;p56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1" name="Google Shape;24481;p56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2" name="Google Shape;24482;p56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3" name="Google Shape;24483;p56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4" name="Google Shape;24484;p56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5" name="Google Shape;24485;p56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6" name="Google Shape;24486;p56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7" name="Google Shape;24487;p56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8" name="Google Shape;24488;p56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9" name="Google Shape;24489;p56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0" name="Google Shape;24490;p56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1" name="Google Shape;24491;p56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2" name="Google Shape;24492;p56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3" name="Google Shape;24493;p56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4" name="Google Shape;24494;p56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5" name="Google Shape;24495;p56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6" name="Google Shape;24496;p56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7" name="Google Shape;24497;p56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8" name="Google Shape;24498;p56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9" name="Google Shape;24499;p56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0" name="Google Shape;24500;p56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1" name="Google Shape;24501;p56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2" name="Google Shape;24502;p56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3" name="Google Shape;24503;p56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4" name="Google Shape;24504;p56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5" name="Google Shape;24505;p56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6" name="Google Shape;24506;p56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7" name="Google Shape;24507;p56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8" name="Google Shape;24508;p56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9" name="Google Shape;24509;p56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0" name="Google Shape;24510;p56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1" name="Google Shape;24511;p56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2" name="Google Shape;24512;p56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3" name="Google Shape;24513;p56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4" name="Google Shape;24514;p56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5" name="Google Shape;24515;p56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6" name="Google Shape;24516;p56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7" name="Google Shape;24517;p56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8" name="Google Shape;24518;p56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9" name="Google Shape;24519;p56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0" name="Google Shape;24520;p56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1" name="Google Shape;24521;p56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2" name="Google Shape;24522;p56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3" name="Google Shape;24523;p56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4" name="Google Shape;24524;p56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5" name="Google Shape;24525;p56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6" name="Google Shape;24526;p56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7" name="Google Shape;24527;p56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8" name="Google Shape;24528;p56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9" name="Google Shape;24529;p56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0" name="Google Shape;24530;p56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1" name="Google Shape;24531;p56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2" name="Google Shape;24532;p56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3" name="Google Shape;24533;p56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4" name="Google Shape;24534;p56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5" name="Google Shape;24535;p56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6" name="Google Shape;24536;p56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7" name="Google Shape;24537;p56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8" name="Google Shape;24538;p56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9" name="Google Shape;24539;p56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0" name="Google Shape;24540;p56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1" name="Google Shape;24541;p56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2" name="Google Shape;24542;p56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3" name="Google Shape;24543;p56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4" name="Google Shape;24544;p56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5" name="Google Shape;24545;p56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6" name="Google Shape;24546;p56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7" name="Google Shape;24547;p56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8" name="Google Shape;24548;p56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9" name="Google Shape;24549;p56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0" name="Google Shape;24550;p56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1" name="Google Shape;24551;p56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2" name="Google Shape;24552;p56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3" name="Google Shape;24553;p56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4" name="Google Shape;24554;p56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5" name="Google Shape;24555;p56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6" name="Google Shape;24556;p56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7" name="Google Shape;24557;p56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8" name="Google Shape;24558;p56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9" name="Google Shape;24559;p56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0" name="Google Shape;24560;p56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1" name="Google Shape;24561;p56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2" name="Google Shape;24562;p56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3" name="Google Shape;24563;p56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4" name="Google Shape;24564;p56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5" name="Google Shape;24565;p56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6" name="Google Shape;24566;p56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4567" name="Google Shape;24567;p5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8" name="Google Shape;24568;p5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9" name="Google Shape;24569;p5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0" name="Google Shape;24570;p5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1" name="Google Shape;24571;p5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2" name="Google Shape;24572;p5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3" name="Google Shape;24573;p5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4" name="Google Shape;24574;p5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5" name="Google Shape;24575;p56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6" name="Google Shape;24576;p5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7" name="Google Shape;24577;p5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8" name="Google Shape;24578;p5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9" name="Google Shape;24579;p5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0" name="Google Shape;24580;p5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1" name="Google Shape;24581;p5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2" name="Google Shape;24582;p5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3" name="Google Shape;24583;p5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4" name="Google Shape;24584;p5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5" name="Google Shape;24585;p5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6" name="Google Shape;24586;p5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7" name="Google Shape;24587;p5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8" name="Google Shape;24588;p5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9" name="Google Shape;24589;p5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0" name="Google Shape;24590;p5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1" name="Google Shape;24591;p5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2" name="Google Shape;24592;p5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93" name="Google Shape;24593;p56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4" name="Google Shape;24594;p56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5" name="Google Shape;24595;p56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6" name="Google Shape;24596;p56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7" name="Google Shape;24597;p56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98" name="Google Shape;24598;p56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4599" name="Google Shape;24599;p56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0" name="Google Shape;24600;p56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1" name="Google Shape;24601;p56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2" name="Google Shape;24602;p56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3" name="Google Shape;24603;p56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4" name="Google Shape;24604;p56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5" name="Google Shape;24605;p56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6" name="Google Shape;24606;p56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7" name="Google Shape;24607;p56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8" name="Google Shape;24608;p56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9" name="Google Shape;24609;p56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0" name="Google Shape;24610;p56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1" name="Google Shape;24611;p56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2" name="Google Shape;24612;p56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3" name="Google Shape;24613;p56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4" name="Google Shape;24614;p56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5" name="Google Shape;24615;p56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6" name="Google Shape;24616;p56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7" name="Google Shape;24617;p56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8" name="Google Shape;24618;p56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9" name="Google Shape;24619;p56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0" name="Google Shape;24620;p56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1" name="Google Shape;24621;p56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2" name="Google Shape;24622;p56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3" name="Google Shape;24623;p56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4" name="Google Shape;24624;p56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25" name="Google Shape;24625;p56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26" name="Google Shape;24626;p56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4627" name="Google Shape;24627;p5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8" name="Google Shape;24628;p5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9" name="Google Shape;24629;p5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0" name="Google Shape;24630;p5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1" name="Google Shape;24631;p5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2" name="Google Shape;24632;p5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3" name="Google Shape;24633;p56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4" name="Google Shape;24634;p5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5" name="Google Shape;24635;p5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6" name="Google Shape;24636;p5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7" name="Google Shape;24637;p5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8" name="Google Shape;24638;p5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9" name="Google Shape;24639;p5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0" name="Google Shape;24640;p5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1" name="Google Shape;24641;p5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2" name="Google Shape;24642;p5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3" name="Google Shape;24643;p5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4" name="Google Shape;24644;p5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5" name="Google Shape;24645;p5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6" name="Google Shape;24646;p5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7" name="Google Shape;24647;p5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8" name="Google Shape;24648;p5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9" name="Google Shape;24649;p5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0" name="Google Shape;24650;p5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1" name="Google Shape;24651;p5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2" name="Google Shape;24652;p5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653" name="Google Shape;24653;p56"/>
          <p:cNvGrpSpPr/>
          <p:nvPr/>
        </p:nvGrpSpPr>
        <p:grpSpPr>
          <a:xfrm>
            <a:off x="-706730" y="-247937"/>
            <a:ext cx="3399044" cy="3421986"/>
            <a:chOff x="-706730" y="-247937"/>
            <a:chExt cx="3399044" cy="3421986"/>
          </a:xfrm>
        </p:grpSpPr>
        <p:grpSp>
          <p:nvGrpSpPr>
            <p:cNvPr id="24654" name="Google Shape;24654;p56"/>
            <p:cNvGrpSpPr/>
            <p:nvPr/>
          </p:nvGrpSpPr>
          <p:grpSpPr>
            <a:xfrm>
              <a:off x="-706730" y="-247937"/>
              <a:ext cx="3399044" cy="3421986"/>
              <a:chOff x="-513630" y="-410112"/>
              <a:chExt cx="3399044" cy="3421986"/>
            </a:xfrm>
          </p:grpSpPr>
          <p:grpSp>
            <p:nvGrpSpPr>
              <p:cNvPr id="24655" name="Google Shape;24655;p56"/>
              <p:cNvGrpSpPr/>
              <p:nvPr/>
            </p:nvGrpSpPr>
            <p:grpSpPr>
              <a:xfrm>
                <a:off x="-289105" y="-410112"/>
                <a:ext cx="3174520" cy="3421986"/>
                <a:chOff x="-289105" y="-410112"/>
                <a:chExt cx="3174520" cy="3421986"/>
              </a:xfrm>
            </p:grpSpPr>
            <p:grpSp>
              <p:nvGrpSpPr>
                <p:cNvPr id="24656" name="Google Shape;24656;p56"/>
                <p:cNvGrpSpPr/>
                <p:nvPr/>
              </p:nvGrpSpPr>
              <p:grpSpPr>
                <a:xfrm rot="-2528748" flipH="1">
                  <a:off x="1139937" y="1544051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24657" name="Google Shape;24657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58" name="Google Shape;24658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59" name="Google Shape;24659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0" name="Google Shape;24660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1" name="Google Shape;24661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2" name="Google Shape;24662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3" name="Google Shape;24663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4" name="Google Shape;24664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5" name="Google Shape;24665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6" name="Google Shape;24666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7" name="Google Shape;24667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8" name="Google Shape;24668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9" name="Google Shape;24669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0" name="Google Shape;24670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671" name="Google Shape;24671;p56"/>
                <p:cNvGrpSpPr/>
                <p:nvPr/>
              </p:nvGrpSpPr>
              <p:grpSpPr>
                <a:xfrm rot="1033525" flipH="1">
                  <a:off x="1574028" y="81642"/>
                  <a:ext cx="1240716" cy="665175"/>
                  <a:chOff x="5206900" y="826150"/>
                  <a:chExt cx="599275" cy="321250"/>
                </a:xfrm>
              </p:grpSpPr>
              <p:sp>
                <p:nvSpPr>
                  <p:cNvPr id="24672" name="Google Shape;24672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3" name="Google Shape;24673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4" name="Google Shape;24674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5" name="Google Shape;24675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6" name="Google Shape;24676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7" name="Google Shape;24677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8" name="Google Shape;24678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9" name="Google Shape;24679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0" name="Google Shape;24680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1" name="Google Shape;24681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2" name="Google Shape;24682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3" name="Google Shape;24683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4" name="Google Shape;24684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5" name="Google Shape;24685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686" name="Google Shape;24686;p56"/>
                <p:cNvGrpSpPr/>
                <p:nvPr/>
              </p:nvGrpSpPr>
              <p:grpSpPr>
                <a:xfrm rot="6256591">
                  <a:off x="1268807" y="629246"/>
                  <a:ext cx="1240826" cy="665092"/>
                  <a:chOff x="5206900" y="826150"/>
                  <a:chExt cx="599275" cy="321250"/>
                </a:xfrm>
              </p:grpSpPr>
              <p:sp>
                <p:nvSpPr>
                  <p:cNvPr id="24687" name="Google Shape;24687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8" name="Google Shape;24688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9" name="Google Shape;24689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0" name="Google Shape;24690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1" name="Google Shape;24691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2" name="Google Shape;24692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3" name="Google Shape;24693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4" name="Google Shape;24694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5" name="Google Shape;24695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6" name="Google Shape;24696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7" name="Google Shape;24697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8" name="Google Shape;24698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9" name="Google Shape;24699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00" name="Google Shape;24700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701" name="Google Shape;24701;p56"/>
                <p:cNvGrpSpPr/>
                <p:nvPr/>
              </p:nvGrpSpPr>
              <p:grpSpPr>
                <a:xfrm flipH="1">
                  <a:off x="-35240" y="866804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4702" name="Google Shape;24702;p56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4703" name="Google Shape;24703;p56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4" name="Google Shape;24704;p56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5" name="Google Shape;24705;p56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6" name="Google Shape;24706;p56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7" name="Google Shape;24707;p56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8" name="Google Shape;24708;p56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9" name="Google Shape;24709;p56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0" name="Google Shape;24710;p56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1" name="Google Shape;24711;p56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2" name="Google Shape;24712;p56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3" name="Google Shape;24713;p56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4" name="Google Shape;24714;p56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5" name="Google Shape;24715;p56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6" name="Google Shape;24716;p56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4717" name="Google Shape;24717;p56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4718" name="Google Shape;24718;p56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9" name="Google Shape;24719;p56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0" name="Google Shape;24720;p56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1" name="Google Shape;24721;p56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2" name="Google Shape;24722;p56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3" name="Google Shape;24723;p56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4" name="Google Shape;24724;p56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5" name="Google Shape;24725;p56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6" name="Google Shape;24726;p56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7" name="Google Shape;24727;p56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8" name="Google Shape;24728;p56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9" name="Google Shape;24729;p56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0" name="Google Shape;24730;p56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1" name="Google Shape;24731;p56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4732" name="Google Shape;24732;p56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4733" name="Google Shape;24733;p56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4" name="Google Shape;24734;p56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5" name="Google Shape;24735;p56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6" name="Google Shape;24736;p56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7" name="Google Shape;24737;p56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8" name="Google Shape;24738;p56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9" name="Google Shape;24739;p56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0" name="Google Shape;24740;p56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1" name="Google Shape;24741;p56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2" name="Google Shape;24742;p56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3" name="Google Shape;24743;p56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4" name="Google Shape;24744;p56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5" name="Google Shape;24745;p56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6" name="Google Shape;24746;p56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4747" name="Google Shape;24747;p56"/>
                <p:cNvGrpSpPr/>
                <p:nvPr/>
              </p:nvGrpSpPr>
              <p:grpSpPr>
                <a:xfrm rot="446386">
                  <a:off x="1421080" y="781885"/>
                  <a:ext cx="1240817" cy="665090"/>
                  <a:chOff x="5206900" y="826150"/>
                  <a:chExt cx="599275" cy="321250"/>
                </a:xfrm>
              </p:grpSpPr>
              <p:sp>
                <p:nvSpPr>
                  <p:cNvPr id="24748" name="Google Shape;24748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49" name="Google Shape;24749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0" name="Google Shape;24750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1" name="Google Shape;24751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2" name="Google Shape;24752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3" name="Google Shape;24753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4" name="Google Shape;24754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5" name="Google Shape;24755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6" name="Google Shape;24756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7" name="Google Shape;24757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8" name="Google Shape;24758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9" name="Google Shape;24759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0" name="Google Shape;24760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1" name="Google Shape;24761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762" name="Google Shape;24762;p56"/>
                <p:cNvGrpSpPr/>
                <p:nvPr/>
              </p:nvGrpSpPr>
              <p:grpSpPr>
                <a:xfrm rot="-2528748" flipH="1">
                  <a:off x="-226338" y="-79824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24763" name="Google Shape;24763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4" name="Google Shape;24764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5" name="Google Shape;24765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6" name="Google Shape;24766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7" name="Google Shape;24767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8" name="Google Shape;24768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9" name="Google Shape;24769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0" name="Google Shape;24770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1" name="Google Shape;24771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2" name="Google Shape;24772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3" name="Google Shape;24773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4" name="Google Shape;24774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5" name="Google Shape;24775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6" name="Google Shape;24776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777" name="Google Shape;24777;p56"/>
              <p:cNvGrpSpPr/>
              <p:nvPr/>
            </p:nvGrpSpPr>
            <p:grpSpPr>
              <a:xfrm>
                <a:off x="-513630" y="35479"/>
                <a:ext cx="2745498" cy="1748548"/>
                <a:chOff x="1270425" y="2070325"/>
                <a:chExt cx="1769805" cy="1127150"/>
              </a:xfrm>
            </p:grpSpPr>
            <p:grpSp>
              <p:nvGrpSpPr>
                <p:cNvPr id="24778" name="Google Shape;24778;p56"/>
                <p:cNvGrpSpPr/>
                <p:nvPr/>
              </p:nvGrpSpPr>
              <p:grpSpPr>
                <a:xfrm>
                  <a:off x="1582562" y="2070325"/>
                  <a:ext cx="1123518" cy="1127150"/>
                  <a:chOff x="1582562" y="2070325"/>
                  <a:chExt cx="1123518" cy="1127150"/>
                </a:xfrm>
              </p:grpSpPr>
              <p:sp>
                <p:nvSpPr>
                  <p:cNvPr id="24779" name="Google Shape;24779;p56"/>
                  <p:cNvSpPr/>
                  <p:nvPr/>
                </p:nvSpPr>
                <p:spPr>
                  <a:xfrm>
                    <a:off x="1582562" y="2070325"/>
                    <a:ext cx="1123518" cy="112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08" h="10241" extrusionOk="0">
                        <a:moveTo>
                          <a:pt x="5151" y="1"/>
                        </a:moveTo>
                        <a:cubicBezTo>
                          <a:pt x="2707" y="1"/>
                          <a:pt x="297" y="1732"/>
                          <a:pt x="34" y="4666"/>
                        </a:cubicBezTo>
                        <a:cubicBezTo>
                          <a:pt x="0" y="4732"/>
                          <a:pt x="0" y="4832"/>
                          <a:pt x="0" y="4932"/>
                        </a:cubicBezTo>
                        <a:lnTo>
                          <a:pt x="0" y="5133"/>
                        </a:lnTo>
                        <a:cubicBezTo>
                          <a:pt x="0" y="5433"/>
                          <a:pt x="34" y="5733"/>
                          <a:pt x="67" y="6033"/>
                        </a:cubicBezTo>
                        <a:cubicBezTo>
                          <a:pt x="167" y="6500"/>
                          <a:pt x="301" y="6967"/>
                          <a:pt x="534" y="7401"/>
                        </a:cubicBezTo>
                        <a:cubicBezTo>
                          <a:pt x="701" y="7734"/>
                          <a:pt x="901" y="8068"/>
                          <a:pt x="1168" y="8368"/>
                        </a:cubicBezTo>
                        <a:cubicBezTo>
                          <a:pt x="2223" y="9656"/>
                          <a:pt x="3657" y="10241"/>
                          <a:pt x="5071" y="10241"/>
                        </a:cubicBezTo>
                        <a:cubicBezTo>
                          <a:pt x="7504" y="10241"/>
                          <a:pt x="9879" y="8513"/>
                          <a:pt x="10174" y="5666"/>
                        </a:cubicBezTo>
                        <a:cubicBezTo>
                          <a:pt x="10208" y="5466"/>
                          <a:pt x="10208" y="5299"/>
                          <a:pt x="10208" y="5133"/>
                        </a:cubicBezTo>
                        <a:cubicBezTo>
                          <a:pt x="10208" y="5032"/>
                          <a:pt x="10208" y="4966"/>
                          <a:pt x="10208" y="4832"/>
                        </a:cubicBezTo>
                        <a:cubicBezTo>
                          <a:pt x="10208" y="4732"/>
                          <a:pt x="10208" y="4632"/>
                          <a:pt x="10174" y="4499"/>
                        </a:cubicBezTo>
                        <a:cubicBezTo>
                          <a:pt x="10174" y="4332"/>
                          <a:pt x="10141" y="4199"/>
                          <a:pt x="10108" y="4032"/>
                        </a:cubicBezTo>
                        <a:cubicBezTo>
                          <a:pt x="9974" y="3431"/>
                          <a:pt x="9707" y="2831"/>
                          <a:pt x="9374" y="2331"/>
                        </a:cubicBezTo>
                        <a:cubicBezTo>
                          <a:pt x="8337" y="729"/>
                          <a:pt x="6737" y="1"/>
                          <a:pt x="515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4780" name="Google Shape;24780;p56"/>
                  <p:cNvGrpSpPr/>
                  <p:nvPr/>
                </p:nvGrpSpPr>
                <p:grpSpPr>
                  <a:xfrm>
                    <a:off x="1582562" y="2073407"/>
                    <a:ext cx="1123518" cy="973062"/>
                    <a:chOff x="1582562" y="2073407"/>
                    <a:chExt cx="1123518" cy="973062"/>
                  </a:xfrm>
                </p:grpSpPr>
                <p:sp>
                  <p:nvSpPr>
                    <p:cNvPr id="24781" name="Google Shape;24781;p56"/>
                    <p:cNvSpPr/>
                    <p:nvPr/>
                  </p:nvSpPr>
                  <p:spPr>
                    <a:xfrm>
                      <a:off x="1674354" y="2073407"/>
                      <a:ext cx="939934" cy="2534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40" h="2303" extrusionOk="0">
                          <a:moveTo>
                            <a:pt x="4270" y="1"/>
                          </a:moveTo>
                          <a:cubicBezTo>
                            <a:pt x="2635" y="1"/>
                            <a:pt x="1001" y="768"/>
                            <a:pt x="0" y="2303"/>
                          </a:cubicBezTo>
                          <a:cubicBezTo>
                            <a:pt x="167" y="2303"/>
                            <a:pt x="334" y="2303"/>
                            <a:pt x="501" y="2269"/>
                          </a:cubicBezTo>
                          <a:cubicBezTo>
                            <a:pt x="734" y="2169"/>
                            <a:pt x="968" y="2102"/>
                            <a:pt x="1234" y="2069"/>
                          </a:cubicBezTo>
                          <a:cubicBezTo>
                            <a:pt x="1735" y="1969"/>
                            <a:pt x="1802" y="1936"/>
                            <a:pt x="2335" y="1869"/>
                          </a:cubicBezTo>
                          <a:cubicBezTo>
                            <a:pt x="2869" y="1802"/>
                            <a:pt x="3203" y="1735"/>
                            <a:pt x="3703" y="1702"/>
                          </a:cubicBezTo>
                          <a:cubicBezTo>
                            <a:pt x="3870" y="1669"/>
                            <a:pt x="4045" y="1652"/>
                            <a:pt x="4220" y="1652"/>
                          </a:cubicBezTo>
                          <a:cubicBezTo>
                            <a:pt x="4395" y="1652"/>
                            <a:pt x="4570" y="1669"/>
                            <a:pt x="4737" y="1702"/>
                          </a:cubicBezTo>
                          <a:cubicBezTo>
                            <a:pt x="5104" y="1802"/>
                            <a:pt x="5404" y="1769"/>
                            <a:pt x="5738" y="1869"/>
                          </a:cubicBezTo>
                          <a:cubicBezTo>
                            <a:pt x="6005" y="2002"/>
                            <a:pt x="6271" y="2069"/>
                            <a:pt x="6538" y="2136"/>
                          </a:cubicBezTo>
                          <a:cubicBezTo>
                            <a:pt x="6972" y="2202"/>
                            <a:pt x="7406" y="2269"/>
                            <a:pt x="7839" y="2303"/>
                          </a:cubicBezTo>
                          <a:lnTo>
                            <a:pt x="8540" y="2303"/>
                          </a:lnTo>
                          <a:cubicBezTo>
                            <a:pt x="7539" y="768"/>
                            <a:pt x="5904" y="1"/>
                            <a:pt x="4270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82" name="Google Shape;24782;p56"/>
                    <p:cNvSpPr/>
                    <p:nvPr/>
                  </p:nvSpPr>
                  <p:spPr>
                    <a:xfrm>
                      <a:off x="1582562" y="2513987"/>
                      <a:ext cx="1119886" cy="992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175" h="902" extrusionOk="0">
                          <a:moveTo>
                            <a:pt x="10108" y="1"/>
                          </a:moveTo>
                          <a:lnTo>
                            <a:pt x="8773" y="134"/>
                          </a:lnTo>
                          <a:cubicBezTo>
                            <a:pt x="8206" y="201"/>
                            <a:pt x="7572" y="234"/>
                            <a:pt x="6605" y="268"/>
                          </a:cubicBezTo>
                          <a:cubicBezTo>
                            <a:pt x="6105" y="268"/>
                            <a:pt x="5604" y="268"/>
                            <a:pt x="5104" y="201"/>
                          </a:cubicBezTo>
                          <a:cubicBezTo>
                            <a:pt x="4618" y="137"/>
                            <a:pt x="4118" y="114"/>
                            <a:pt x="3622" y="114"/>
                          </a:cubicBezTo>
                          <a:cubicBezTo>
                            <a:pt x="3335" y="114"/>
                            <a:pt x="3050" y="122"/>
                            <a:pt x="2769" y="134"/>
                          </a:cubicBezTo>
                          <a:cubicBezTo>
                            <a:pt x="2169" y="201"/>
                            <a:pt x="868" y="468"/>
                            <a:pt x="34" y="635"/>
                          </a:cubicBezTo>
                          <a:cubicBezTo>
                            <a:pt x="0" y="735"/>
                            <a:pt x="0" y="801"/>
                            <a:pt x="0" y="901"/>
                          </a:cubicBezTo>
                          <a:cubicBezTo>
                            <a:pt x="1068" y="768"/>
                            <a:pt x="3670" y="401"/>
                            <a:pt x="4137" y="401"/>
                          </a:cubicBezTo>
                          <a:cubicBezTo>
                            <a:pt x="4704" y="434"/>
                            <a:pt x="4804" y="468"/>
                            <a:pt x="5304" y="501"/>
                          </a:cubicBezTo>
                          <a:cubicBezTo>
                            <a:pt x="5638" y="534"/>
                            <a:pt x="6005" y="568"/>
                            <a:pt x="6372" y="568"/>
                          </a:cubicBezTo>
                          <a:cubicBezTo>
                            <a:pt x="6738" y="534"/>
                            <a:pt x="7706" y="568"/>
                            <a:pt x="8373" y="501"/>
                          </a:cubicBezTo>
                          <a:cubicBezTo>
                            <a:pt x="8707" y="468"/>
                            <a:pt x="9507" y="468"/>
                            <a:pt x="10174" y="468"/>
                          </a:cubicBezTo>
                          <a:cubicBezTo>
                            <a:pt x="10174" y="301"/>
                            <a:pt x="10141" y="168"/>
                            <a:pt x="10108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83" name="Google Shape;24783;p56"/>
                    <p:cNvSpPr/>
                    <p:nvPr/>
                  </p:nvSpPr>
                  <p:spPr>
                    <a:xfrm>
                      <a:off x="1582562" y="2576392"/>
                      <a:ext cx="1123518" cy="1726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08" h="1569" extrusionOk="0">
                          <a:moveTo>
                            <a:pt x="4070" y="1"/>
                          </a:moveTo>
                          <a:cubicBezTo>
                            <a:pt x="3870" y="1"/>
                            <a:pt x="3670" y="1"/>
                            <a:pt x="3469" y="34"/>
                          </a:cubicBezTo>
                          <a:cubicBezTo>
                            <a:pt x="3169" y="101"/>
                            <a:pt x="2969" y="101"/>
                            <a:pt x="2836" y="134"/>
                          </a:cubicBezTo>
                          <a:cubicBezTo>
                            <a:pt x="2669" y="168"/>
                            <a:pt x="2369" y="168"/>
                            <a:pt x="2135" y="201"/>
                          </a:cubicBezTo>
                          <a:cubicBezTo>
                            <a:pt x="1902" y="234"/>
                            <a:pt x="1735" y="234"/>
                            <a:pt x="1535" y="268"/>
                          </a:cubicBezTo>
                          <a:cubicBezTo>
                            <a:pt x="1368" y="301"/>
                            <a:pt x="1401" y="301"/>
                            <a:pt x="1134" y="368"/>
                          </a:cubicBezTo>
                          <a:cubicBezTo>
                            <a:pt x="868" y="468"/>
                            <a:pt x="634" y="501"/>
                            <a:pt x="367" y="501"/>
                          </a:cubicBezTo>
                          <a:cubicBezTo>
                            <a:pt x="100" y="501"/>
                            <a:pt x="34" y="501"/>
                            <a:pt x="0" y="535"/>
                          </a:cubicBezTo>
                          <a:cubicBezTo>
                            <a:pt x="0" y="835"/>
                            <a:pt x="34" y="1135"/>
                            <a:pt x="67" y="1435"/>
                          </a:cubicBezTo>
                          <a:cubicBezTo>
                            <a:pt x="634" y="1235"/>
                            <a:pt x="1201" y="1102"/>
                            <a:pt x="1768" y="968"/>
                          </a:cubicBezTo>
                          <a:cubicBezTo>
                            <a:pt x="1935" y="952"/>
                            <a:pt x="2102" y="943"/>
                            <a:pt x="2269" y="943"/>
                          </a:cubicBezTo>
                          <a:cubicBezTo>
                            <a:pt x="2435" y="943"/>
                            <a:pt x="2602" y="952"/>
                            <a:pt x="2769" y="968"/>
                          </a:cubicBezTo>
                          <a:cubicBezTo>
                            <a:pt x="3069" y="1002"/>
                            <a:pt x="3369" y="1068"/>
                            <a:pt x="3670" y="1135"/>
                          </a:cubicBezTo>
                          <a:cubicBezTo>
                            <a:pt x="4070" y="1268"/>
                            <a:pt x="4470" y="1368"/>
                            <a:pt x="4904" y="1368"/>
                          </a:cubicBezTo>
                          <a:cubicBezTo>
                            <a:pt x="5771" y="1469"/>
                            <a:pt x="6071" y="1569"/>
                            <a:pt x="6672" y="1569"/>
                          </a:cubicBezTo>
                          <a:lnTo>
                            <a:pt x="7973" y="1569"/>
                          </a:lnTo>
                          <a:cubicBezTo>
                            <a:pt x="8133" y="1562"/>
                            <a:pt x="8267" y="1561"/>
                            <a:pt x="8382" y="1561"/>
                          </a:cubicBezTo>
                          <a:cubicBezTo>
                            <a:pt x="8509" y="1561"/>
                            <a:pt x="8613" y="1563"/>
                            <a:pt x="8704" y="1563"/>
                          </a:cubicBezTo>
                          <a:cubicBezTo>
                            <a:pt x="8982" y="1563"/>
                            <a:pt x="9146" y="1545"/>
                            <a:pt x="9474" y="1402"/>
                          </a:cubicBezTo>
                          <a:cubicBezTo>
                            <a:pt x="9807" y="1235"/>
                            <a:pt x="10041" y="1135"/>
                            <a:pt x="10174" y="1068"/>
                          </a:cubicBezTo>
                          <a:cubicBezTo>
                            <a:pt x="10208" y="868"/>
                            <a:pt x="10208" y="701"/>
                            <a:pt x="10208" y="535"/>
                          </a:cubicBezTo>
                          <a:cubicBezTo>
                            <a:pt x="10208" y="434"/>
                            <a:pt x="10208" y="368"/>
                            <a:pt x="10174" y="234"/>
                          </a:cubicBezTo>
                          <a:cubicBezTo>
                            <a:pt x="9774" y="334"/>
                            <a:pt x="9340" y="368"/>
                            <a:pt x="8907" y="368"/>
                          </a:cubicBezTo>
                          <a:cubicBezTo>
                            <a:pt x="8873" y="346"/>
                            <a:pt x="8829" y="338"/>
                            <a:pt x="8765" y="338"/>
                          </a:cubicBezTo>
                          <a:cubicBezTo>
                            <a:pt x="8636" y="338"/>
                            <a:pt x="8429" y="368"/>
                            <a:pt x="8073" y="368"/>
                          </a:cubicBezTo>
                          <a:cubicBezTo>
                            <a:pt x="7906" y="379"/>
                            <a:pt x="7728" y="383"/>
                            <a:pt x="7565" y="383"/>
                          </a:cubicBezTo>
                          <a:cubicBezTo>
                            <a:pt x="7239" y="383"/>
                            <a:pt x="6972" y="368"/>
                            <a:pt x="6972" y="368"/>
                          </a:cubicBezTo>
                          <a:cubicBezTo>
                            <a:pt x="6972" y="368"/>
                            <a:pt x="6271" y="301"/>
                            <a:pt x="6038" y="268"/>
                          </a:cubicBezTo>
                          <a:cubicBezTo>
                            <a:pt x="5771" y="268"/>
                            <a:pt x="4303" y="1"/>
                            <a:pt x="4070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84" name="Google Shape;24784;p56"/>
                    <p:cNvSpPr/>
                    <p:nvPr/>
                  </p:nvSpPr>
                  <p:spPr>
                    <a:xfrm>
                      <a:off x="1641335" y="2884787"/>
                      <a:ext cx="903173" cy="1616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206" h="1469" extrusionOk="0">
                          <a:moveTo>
                            <a:pt x="0" y="1"/>
                          </a:moveTo>
                          <a:cubicBezTo>
                            <a:pt x="167" y="334"/>
                            <a:pt x="400" y="668"/>
                            <a:pt x="634" y="968"/>
                          </a:cubicBezTo>
                          <a:cubicBezTo>
                            <a:pt x="1001" y="1002"/>
                            <a:pt x="1801" y="1135"/>
                            <a:pt x="2302" y="1202"/>
                          </a:cubicBezTo>
                          <a:cubicBezTo>
                            <a:pt x="2835" y="1302"/>
                            <a:pt x="3069" y="1369"/>
                            <a:pt x="3503" y="1435"/>
                          </a:cubicBezTo>
                          <a:cubicBezTo>
                            <a:pt x="3658" y="1457"/>
                            <a:pt x="3795" y="1469"/>
                            <a:pt x="3962" y="1469"/>
                          </a:cubicBezTo>
                          <a:cubicBezTo>
                            <a:pt x="4296" y="1469"/>
                            <a:pt x="4748" y="1424"/>
                            <a:pt x="5704" y="1335"/>
                          </a:cubicBezTo>
                          <a:cubicBezTo>
                            <a:pt x="6605" y="1235"/>
                            <a:pt x="7472" y="902"/>
                            <a:pt x="8206" y="368"/>
                          </a:cubicBezTo>
                          <a:lnTo>
                            <a:pt x="8206" y="368"/>
                          </a:lnTo>
                          <a:cubicBezTo>
                            <a:pt x="7447" y="874"/>
                            <a:pt x="6475" y="977"/>
                            <a:pt x="5669" y="977"/>
                          </a:cubicBezTo>
                          <a:cubicBezTo>
                            <a:pt x="5518" y="977"/>
                            <a:pt x="5374" y="973"/>
                            <a:pt x="5237" y="968"/>
                          </a:cubicBezTo>
                          <a:cubicBezTo>
                            <a:pt x="4603" y="935"/>
                            <a:pt x="3970" y="801"/>
                            <a:pt x="3402" y="568"/>
                          </a:cubicBezTo>
                          <a:cubicBezTo>
                            <a:pt x="2602" y="368"/>
                            <a:pt x="1801" y="201"/>
                            <a:pt x="1001" y="101"/>
                          </a:cubicBezTo>
                          <a:cubicBezTo>
                            <a:pt x="667" y="34"/>
                            <a:pt x="334" y="1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4785" name="Google Shape;24785;p56"/>
                <p:cNvSpPr/>
                <p:nvPr/>
              </p:nvSpPr>
              <p:spPr>
                <a:xfrm>
                  <a:off x="1270425" y="2115341"/>
                  <a:ext cx="1769805" cy="1045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0" h="9496" extrusionOk="0">
                      <a:moveTo>
                        <a:pt x="14796" y="0"/>
                      </a:moveTo>
                      <a:cubicBezTo>
                        <a:pt x="14054" y="0"/>
                        <a:pt x="12845" y="340"/>
                        <a:pt x="11376" y="954"/>
                      </a:cubicBezTo>
                      <a:lnTo>
                        <a:pt x="11476" y="1054"/>
                      </a:lnTo>
                      <a:cubicBezTo>
                        <a:pt x="12860" y="478"/>
                        <a:pt x="13989" y="156"/>
                        <a:pt x="14631" y="156"/>
                      </a:cubicBezTo>
                      <a:cubicBezTo>
                        <a:pt x="14917" y="156"/>
                        <a:pt x="15106" y="220"/>
                        <a:pt x="15178" y="354"/>
                      </a:cubicBezTo>
                      <a:cubicBezTo>
                        <a:pt x="15612" y="1088"/>
                        <a:pt x="12677" y="3589"/>
                        <a:pt x="8640" y="5958"/>
                      </a:cubicBezTo>
                      <a:cubicBezTo>
                        <a:pt x="5382" y="7885"/>
                        <a:pt x="2368" y="9128"/>
                        <a:pt x="1124" y="9128"/>
                      </a:cubicBezTo>
                      <a:cubicBezTo>
                        <a:pt x="840" y="9128"/>
                        <a:pt x="649" y="9063"/>
                        <a:pt x="568" y="8927"/>
                      </a:cubicBezTo>
                      <a:cubicBezTo>
                        <a:pt x="301" y="8460"/>
                        <a:pt x="1302" y="7359"/>
                        <a:pt x="3003" y="6024"/>
                      </a:cubicBezTo>
                      <a:lnTo>
                        <a:pt x="2970" y="5891"/>
                      </a:lnTo>
                      <a:cubicBezTo>
                        <a:pt x="1068" y="7359"/>
                        <a:pt x="1" y="8660"/>
                        <a:pt x="335" y="9227"/>
                      </a:cubicBezTo>
                      <a:cubicBezTo>
                        <a:pt x="440" y="9409"/>
                        <a:pt x="692" y="9496"/>
                        <a:pt x="1065" y="9496"/>
                      </a:cubicBezTo>
                      <a:cubicBezTo>
                        <a:pt x="2464" y="9496"/>
                        <a:pt x="5554" y="8274"/>
                        <a:pt x="8874" y="6325"/>
                      </a:cubicBezTo>
                      <a:cubicBezTo>
                        <a:pt x="13077" y="3890"/>
                        <a:pt x="16079" y="1188"/>
                        <a:pt x="15545" y="287"/>
                      </a:cubicBezTo>
                      <a:cubicBezTo>
                        <a:pt x="15443" y="93"/>
                        <a:pt x="15183" y="0"/>
                        <a:pt x="14796" y="0"/>
                      </a:cubicBezTo>
                      <a:close/>
                    </a:path>
                  </a:pathLst>
                </a:custGeom>
                <a:solidFill>
                  <a:schemeClr val="accent2">
                    <a:alpha val="27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786" name="Google Shape;24786;p56"/>
            <p:cNvGrpSpPr/>
            <p:nvPr/>
          </p:nvGrpSpPr>
          <p:grpSpPr>
            <a:xfrm>
              <a:off x="817141" y="1560564"/>
              <a:ext cx="523502" cy="523554"/>
              <a:chOff x="3311753" y="2087385"/>
              <a:chExt cx="1108880" cy="1108990"/>
            </a:xfrm>
          </p:grpSpPr>
          <p:sp>
            <p:nvSpPr>
              <p:cNvPr id="24787" name="Google Shape;24787;p56"/>
              <p:cNvSpPr/>
              <p:nvPr/>
            </p:nvSpPr>
            <p:spPr>
              <a:xfrm>
                <a:off x="3311753" y="2087385"/>
                <a:ext cx="1108880" cy="110899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0076" extrusionOk="0">
                    <a:moveTo>
                      <a:pt x="5107" y="1"/>
                    </a:moveTo>
                    <a:cubicBezTo>
                      <a:pt x="2533" y="1"/>
                      <a:pt x="1" y="1935"/>
                      <a:pt x="1" y="5044"/>
                    </a:cubicBezTo>
                    <a:cubicBezTo>
                      <a:pt x="1" y="5344"/>
                      <a:pt x="34" y="5645"/>
                      <a:pt x="101" y="5978"/>
                    </a:cubicBezTo>
                    <a:cubicBezTo>
                      <a:pt x="134" y="6178"/>
                      <a:pt x="201" y="6379"/>
                      <a:pt x="267" y="6579"/>
                    </a:cubicBezTo>
                    <a:cubicBezTo>
                      <a:pt x="998" y="8862"/>
                      <a:pt x="3030" y="10075"/>
                      <a:pt x="5074" y="10075"/>
                    </a:cubicBezTo>
                    <a:cubicBezTo>
                      <a:pt x="6763" y="10075"/>
                      <a:pt x="8460" y="9248"/>
                      <a:pt x="9441" y="7513"/>
                    </a:cubicBezTo>
                    <a:cubicBezTo>
                      <a:pt x="9707" y="7079"/>
                      <a:pt x="9874" y="6579"/>
                      <a:pt x="9974" y="6078"/>
                    </a:cubicBezTo>
                    <a:cubicBezTo>
                      <a:pt x="10041" y="5745"/>
                      <a:pt x="10074" y="5378"/>
                      <a:pt x="10074" y="5044"/>
                    </a:cubicBezTo>
                    <a:lnTo>
                      <a:pt x="10074" y="4978"/>
                    </a:lnTo>
                    <a:cubicBezTo>
                      <a:pt x="10074" y="3977"/>
                      <a:pt x="9774" y="3043"/>
                      <a:pt x="9240" y="2242"/>
                    </a:cubicBezTo>
                    <a:cubicBezTo>
                      <a:pt x="8204" y="694"/>
                      <a:pt x="6648" y="1"/>
                      <a:pt x="51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88" name="Google Shape;24788;p56"/>
              <p:cNvGrpSpPr/>
              <p:nvPr/>
            </p:nvGrpSpPr>
            <p:grpSpPr>
              <a:xfrm>
                <a:off x="3311753" y="2087385"/>
                <a:ext cx="1108880" cy="1108990"/>
                <a:chOff x="3311753" y="2087385"/>
                <a:chExt cx="1108880" cy="1108990"/>
              </a:xfrm>
            </p:grpSpPr>
            <p:sp>
              <p:nvSpPr>
                <p:cNvPr id="24789" name="Google Shape;24789;p56"/>
                <p:cNvSpPr/>
                <p:nvPr/>
              </p:nvSpPr>
              <p:spPr>
                <a:xfrm>
                  <a:off x="3311753" y="2087385"/>
                  <a:ext cx="1108880" cy="680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5" h="6180" extrusionOk="0">
                      <a:moveTo>
                        <a:pt x="5093" y="1"/>
                      </a:moveTo>
                      <a:cubicBezTo>
                        <a:pt x="2520" y="1"/>
                        <a:pt x="1" y="1935"/>
                        <a:pt x="1" y="5044"/>
                      </a:cubicBezTo>
                      <a:cubicBezTo>
                        <a:pt x="1" y="5344"/>
                        <a:pt x="34" y="5645"/>
                        <a:pt x="67" y="5978"/>
                      </a:cubicBezTo>
                      <a:cubicBezTo>
                        <a:pt x="668" y="6045"/>
                        <a:pt x="1335" y="6078"/>
                        <a:pt x="1335" y="6078"/>
                      </a:cubicBezTo>
                      <a:cubicBezTo>
                        <a:pt x="1585" y="6062"/>
                        <a:pt x="1844" y="6053"/>
                        <a:pt x="2106" y="6053"/>
                      </a:cubicBezTo>
                      <a:cubicBezTo>
                        <a:pt x="2369" y="6053"/>
                        <a:pt x="2636" y="6062"/>
                        <a:pt x="2903" y="6078"/>
                      </a:cubicBezTo>
                      <a:cubicBezTo>
                        <a:pt x="3158" y="6101"/>
                        <a:pt x="3447" y="6108"/>
                        <a:pt x="3719" y="6108"/>
                      </a:cubicBezTo>
                      <a:cubicBezTo>
                        <a:pt x="4263" y="6108"/>
                        <a:pt x="4737" y="6078"/>
                        <a:pt x="4737" y="6078"/>
                      </a:cubicBezTo>
                      <a:cubicBezTo>
                        <a:pt x="4737" y="6078"/>
                        <a:pt x="5838" y="6112"/>
                        <a:pt x="6405" y="6145"/>
                      </a:cubicBezTo>
                      <a:cubicBezTo>
                        <a:pt x="6583" y="6156"/>
                        <a:pt x="6750" y="6160"/>
                        <a:pt x="6893" y="6160"/>
                      </a:cubicBezTo>
                      <a:cubicBezTo>
                        <a:pt x="7180" y="6160"/>
                        <a:pt x="7372" y="6145"/>
                        <a:pt x="7372" y="6145"/>
                      </a:cubicBezTo>
                      <a:cubicBezTo>
                        <a:pt x="7526" y="6169"/>
                        <a:pt x="7676" y="6180"/>
                        <a:pt x="7824" y="6180"/>
                      </a:cubicBezTo>
                      <a:cubicBezTo>
                        <a:pt x="8094" y="6180"/>
                        <a:pt x="8360" y="6143"/>
                        <a:pt x="8640" y="6078"/>
                      </a:cubicBezTo>
                      <a:cubicBezTo>
                        <a:pt x="8758" y="6046"/>
                        <a:pt x="8879" y="6034"/>
                        <a:pt x="8998" y="6034"/>
                      </a:cubicBezTo>
                      <a:cubicBezTo>
                        <a:pt x="9351" y="6034"/>
                        <a:pt x="9687" y="6140"/>
                        <a:pt x="9858" y="6140"/>
                      </a:cubicBezTo>
                      <a:cubicBezTo>
                        <a:pt x="9925" y="6140"/>
                        <a:pt x="9967" y="6124"/>
                        <a:pt x="9974" y="6078"/>
                      </a:cubicBezTo>
                      <a:cubicBezTo>
                        <a:pt x="10041" y="5745"/>
                        <a:pt x="10074" y="5378"/>
                        <a:pt x="10074" y="5044"/>
                      </a:cubicBezTo>
                      <a:lnTo>
                        <a:pt x="10074" y="4978"/>
                      </a:lnTo>
                      <a:lnTo>
                        <a:pt x="9474" y="5044"/>
                      </a:lnTo>
                      <a:lnTo>
                        <a:pt x="7573" y="5578"/>
                      </a:lnTo>
                      <a:lnTo>
                        <a:pt x="6038" y="5578"/>
                      </a:lnTo>
                      <a:cubicBezTo>
                        <a:pt x="4904" y="5578"/>
                        <a:pt x="5371" y="5545"/>
                        <a:pt x="3737" y="5311"/>
                      </a:cubicBezTo>
                      <a:cubicBezTo>
                        <a:pt x="2069" y="5078"/>
                        <a:pt x="3970" y="5178"/>
                        <a:pt x="4103" y="5044"/>
                      </a:cubicBezTo>
                      <a:cubicBezTo>
                        <a:pt x="4204" y="4911"/>
                        <a:pt x="3737" y="4544"/>
                        <a:pt x="3737" y="4544"/>
                      </a:cubicBezTo>
                      <a:cubicBezTo>
                        <a:pt x="3737" y="4544"/>
                        <a:pt x="2496" y="4406"/>
                        <a:pt x="2020" y="4406"/>
                      </a:cubicBezTo>
                      <a:cubicBezTo>
                        <a:pt x="1972" y="4406"/>
                        <a:pt x="1932" y="4407"/>
                        <a:pt x="1902" y="4410"/>
                      </a:cubicBezTo>
                      <a:cubicBezTo>
                        <a:pt x="1888" y="4412"/>
                        <a:pt x="1872" y="4413"/>
                        <a:pt x="1855" y="4413"/>
                      </a:cubicBezTo>
                      <a:cubicBezTo>
                        <a:pt x="1499" y="4413"/>
                        <a:pt x="463" y="4093"/>
                        <a:pt x="367" y="3743"/>
                      </a:cubicBezTo>
                      <a:cubicBezTo>
                        <a:pt x="301" y="3376"/>
                        <a:pt x="734" y="3243"/>
                        <a:pt x="1268" y="2776"/>
                      </a:cubicBezTo>
                      <a:cubicBezTo>
                        <a:pt x="1768" y="2342"/>
                        <a:pt x="1835" y="2542"/>
                        <a:pt x="2602" y="2309"/>
                      </a:cubicBezTo>
                      <a:cubicBezTo>
                        <a:pt x="3034" y="2165"/>
                        <a:pt x="3253" y="2138"/>
                        <a:pt x="3734" y="2138"/>
                      </a:cubicBezTo>
                      <a:cubicBezTo>
                        <a:pt x="4031" y="2138"/>
                        <a:pt x="4428" y="2148"/>
                        <a:pt x="5037" y="2148"/>
                      </a:cubicBezTo>
                      <a:cubicBezTo>
                        <a:pt x="5271" y="2148"/>
                        <a:pt x="5536" y="2146"/>
                        <a:pt x="5838" y="2142"/>
                      </a:cubicBezTo>
                      <a:cubicBezTo>
                        <a:pt x="6449" y="2125"/>
                        <a:pt x="6783" y="2119"/>
                        <a:pt x="6964" y="2119"/>
                      </a:cubicBezTo>
                      <a:cubicBezTo>
                        <a:pt x="7371" y="2119"/>
                        <a:pt x="7000" y="2149"/>
                        <a:pt x="7243" y="2149"/>
                      </a:cubicBezTo>
                      <a:cubicBezTo>
                        <a:pt x="7305" y="2149"/>
                        <a:pt x="7407" y="2147"/>
                        <a:pt x="7573" y="2142"/>
                      </a:cubicBezTo>
                      <a:cubicBezTo>
                        <a:pt x="7714" y="2134"/>
                        <a:pt x="7854" y="2130"/>
                        <a:pt x="7993" y="2130"/>
                      </a:cubicBezTo>
                      <a:cubicBezTo>
                        <a:pt x="8409" y="2130"/>
                        <a:pt x="8815" y="2167"/>
                        <a:pt x="9240" y="2242"/>
                      </a:cubicBezTo>
                      <a:cubicBezTo>
                        <a:pt x="8191" y="694"/>
                        <a:pt x="6633" y="1"/>
                        <a:pt x="50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0" name="Google Shape;24790;p56"/>
                <p:cNvSpPr/>
                <p:nvPr/>
              </p:nvSpPr>
              <p:spPr>
                <a:xfrm>
                  <a:off x="3341140" y="2811376"/>
                  <a:ext cx="1009713" cy="3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4" h="349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731" y="2284"/>
                        <a:pt x="2763" y="3497"/>
                        <a:pt x="4807" y="3497"/>
                      </a:cubicBezTo>
                      <a:cubicBezTo>
                        <a:pt x="6496" y="3497"/>
                        <a:pt x="8193" y="2670"/>
                        <a:pt x="9174" y="935"/>
                      </a:cubicBezTo>
                      <a:lnTo>
                        <a:pt x="9174" y="935"/>
                      </a:lnTo>
                      <a:lnTo>
                        <a:pt x="8907" y="968"/>
                      </a:lnTo>
                      <a:cubicBezTo>
                        <a:pt x="8006" y="1102"/>
                        <a:pt x="8240" y="1168"/>
                        <a:pt x="7339" y="1435"/>
                      </a:cubicBezTo>
                      <a:cubicBezTo>
                        <a:pt x="6925" y="1542"/>
                        <a:pt x="6695" y="1586"/>
                        <a:pt x="6469" y="1586"/>
                      </a:cubicBezTo>
                      <a:cubicBezTo>
                        <a:pt x="6204" y="1586"/>
                        <a:pt x="5945" y="1525"/>
                        <a:pt x="5404" y="1435"/>
                      </a:cubicBezTo>
                      <a:cubicBezTo>
                        <a:pt x="4437" y="1268"/>
                        <a:pt x="4937" y="1402"/>
                        <a:pt x="4203" y="1001"/>
                      </a:cubicBezTo>
                      <a:cubicBezTo>
                        <a:pt x="3670" y="701"/>
                        <a:pt x="3069" y="434"/>
                        <a:pt x="2502" y="234"/>
                      </a:cubicBezTo>
                      <a:cubicBezTo>
                        <a:pt x="2092" y="93"/>
                        <a:pt x="1784" y="65"/>
                        <a:pt x="1478" y="65"/>
                      </a:cubicBezTo>
                      <a:cubicBezTo>
                        <a:pt x="1284" y="65"/>
                        <a:pt x="1091" y="76"/>
                        <a:pt x="874" y="76"/>
                      </a:cubicBezTo>
                      <a:cubicBezTo>
                        <a:pt x="627" y="76"/>
                        <a:pt x="348" y="62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4791" name="Google Shape;24791;p56"/>
          <p:cNvGrpSpPr/>
          <p:nvPr/>
        </p:nvGrpSpPr>
        <p:grpSpPr>
          <a:xfrm rot="10800000">
            <a:off x="7444910" y="2998429"/>
            <a:ext cx="1699100" cy="2145071"/>
            <a:chOff x="5693310" y="2702404"/>
            <a:chExt cx="1699100" cy="2145071"/>
          </a:xfrm>
        </p:grpSpPr>
        <p:sp>
          <p:nvSpPr>
            <p:cNvPr id="24792" name="Google Shape;24792;p56"/>
            <p:cNvSpPr/>
            <p:nvPr/>
          </p:nvSpPr>
          <p:spPr>
            <a:xfrm rot="4957066">
              <a:off x="6543597" y="3442831"/>
              <a:ext cx="349209" cy="349905"/>
            </a:xfrm>
            <a:custGeom>
              <a:avLst/>
              <a:gdLst/>
              <a:ahLst/>
              <a:cxnLst/>
              <a:rect l="l" t="t" r="r" b="b"/>
              <a:pathLst>
                <a:path w="18056" h="18092" extrusionOk="0">
                  <a:moveTo>
                    <a:pt x="6695" y="1472"/>
                  </a:moveTo>
                  <a:cubicBezTo>
                    <a:pt x="6713" y="1486"/>
                    <a:pt x="6734" y="1495"/>
                    <a:pt x="6757" y="1495"/>
                  </a:cubicBezTo>
                  <a:cubicBezTo>
                    <a:pt x="6764" y="1495"/>
                    <a:pt x="6771" y="1494"/>
                    <a:pt x="6778" y="1492"/>
                  </a:cubicBezTo>
                  <a:cubicBezTo>
                    <a:pt x="6751" y="1486"/>
                    <a:pt x="6723" y="1479"/>
                    <a:pt x="6695" y="1472"/>
                  </a:cubicBezTo>
                  <a:close/>
                  <a:moveTo>
                    <a:pt x="13763" y="3827"/>
                  </a:moveTo>
                  <a:lnTo>
                    <a:pt x="13763" y="3827"/>
                  </a:lnTo>
                  <a:cubicBezTo>
                    <a:pt x="14709" y="4623"/>
                    <a:pt x="15616" y="5469"/>
                    <a:pt x="16535" y="6265"/>
                  </a:cubicBezTo>
                  <a:lnTo>
                    <a:pt x="14104" y="4106"/>
                  </a:lnTo>
                  <a:cubicBezTo>
                    <a:pt x="14006" y="3995"/>
                    <a:pt x="13890" y="3903"/>
                    <a:pt x="13763" y="3827"/>
                  </a:cubicBezTo>
                  <a:close/>
                  <a:moveTo>
                    <a:pt x="3092" y="0"/>
                  </a:moveTo>
                  <a:cubicBezTo>
                    <a:pt x="2894" y="0"/>
                    <a:pt x="2699" y="26"/>
                    <a:pt x="2493" y="64"/>
                  </a:cubicBezTo>
                  <a:cubicBezTo>
                    <a:pt x="2067" y="185"/>
                    <a:pt x="1702" y="459"/>
                    <a:pt x="1429" y="824"/>
                  </a:cubicBezTo>
                  <a:cubicBezTo>
                    <a:pt x="547" y="1918"/>
                    <a:pt x="274" y="3377"/>
                    <a:pt x="760" y="4714"/>
                  </a:cubicBezTo>
                  <a:cubicBezTo>
                    <a:pt x="882" y="4988"/>
                    <a:pt x="942" y="5261"/>
                    <a:pt x="882" y="5565"/>
                  </a:cubicBezTo>
                  <a:cubicBezTo>
                    <a:pt x="790" y="5778"/>
                    <a:pt x="638" y="5961"/>
                    <a:pt x="486" y="6113"/>
                  </a:cubicBezTo>
                  <a:cubicBezTo>
                    <a:pt x="0" y="6751"/>
                    <a:pt x="334" y="7663"/>
                    <a:pt x="730" y="8392"/>
                  </a:cubicBezTo>
                  <a:cubicBezTo>
                    <a:pt x="1672" y="10064"/>
                    <a:pt x="2888" y="11614"/>
                    <a:pt x="4316" y="12921"/>
                  </a:cubicBezTo>
                  <a:cubicBezTo>
                    <a:pt x="5684" y="14076"/>
                    <a:pt x="7113" y="15170"/>
                    <a:pt x="8663" y="16113"/>
                  </a:cubicBezTo>
                  <a:cubicBezTo>
                    <a:pt x="9392" y="16660"/>
                    <a:pt x="10183" y="17116"/>
                    <a:pt x="11034" y="17511"/>
                  </a:cubicBezTo>
                  <a:cubicBezTo>
                    <a:pt x="11917" y="17881"/>
                    <a:pt x="12853" y="18091"/>
                    <a:pt x="13818" y="18091"/>
                  </a:cubicBezTo>
                  <a:cubicBezTo>
                    <a:pt x="13882" y="18091"/>
                    <a:pt x="13947" y="18090"/>
                    <a:pt x="14013" y="18088"/>
                  </a:cubicBezTo>
                  <a:cubicBezTo>
                    <a:pt x="15259" y="18088"/>
                    <a:pt x="16596" y="17724"/>
                    <a:pt x="17326" y="16721"/>
                  </a:cubicBezTo>
                  <a:cubicBezTo>
                    <a:pt x="17842" y="15930"/>
                    <a:pt x="18055" y="14958"/>
                    <a:pt x="17873" y="14015"/>
                  </a:cubicBezTo>
                  <a:cubicBezTo>
                    <a:pt x="17690" y="13104"/>
                    <a:pt x="17386" y="12192"/>
                    <a:pt x="16931" y="11371"/>
                  </a:cubicBezTo>
                  <a:cubicBezTo>
                    <a:pt x="15715" y="8848"/>
                    <a:pt x="14225" y="6265"/>
                    <a:pt x="11824" y="4836"/>
                  </a:cubicBezTo>
                  <a:cubicBezTo>
                    <a:pt x="11034" y="4380"/>
                    <a:pt x="10213" y="4015"/>
                    <a:pt x="9362" y="3772"/>
                  </a:cubicBezTo>
                  <a:cubicBezTo>
                    <a:pt x="8799" y="3591"/>
                    <a:pt x="8183" y="3442"/>
                    <a:pt x="7589" y="3442"/>
                  </a:cubicBezTo>
                  <a:cubicBezTo>
                    <a:pt x="7189" y="3442"/>
                    <a:pt x="6799" y="3509"/>
                    <a:pt x="6444" y="3681"/>
                  </a:cubicBezTo>
                  <a:cubicBezTo>
                    <a:pt x="5228" y="4258"/>
                    <a:pt x="4803" y="5900"/>
                    <a:pt x="5167" y="7207"/>
                  </a:cubicBezTo>
                  <a:cubicBezTo>
                    <a:pt x="5563" y="8483"/>
                    <a:pt x="6505" y="9547"/>
                    <a:pt x="7447" y="10489"/>
                  </a:cubicBezTo>
                  <a:cubicBezTo>
                    <a:pt x="8055" y="11097"/>
                    <a:pt x="8693" y="11645"/>
                    <a:pt x="9392" y="12161"/>
                  </a:cubicBezTo>
                  <a:cubicBezTo>
                    <a:pt x="9879" y="12556"/>
                    <a:pt x="10456" y="12800"/>
                    <a:pt x="11095" y="12921"/>
                  </a:cubicBezTo>
                  <a:cubicBezTo>
                    <a:pt x="11207" y="12944"/>
                    <a:pt x="11320" y="12955"/>
                    <a:pt x="11434" y="12955"/>
                  </a:cubicBezTo>
                  <a:cubicBezTo>
                    <a:pt x="11932" y="12955"/>
                    <a:pt x="12425" y="12740"/>
                    <a:pt x="12797" y="12344"/>
                  </a:cubicBezTo>
                  <a:cubicBezTo>
                    <a:pt x="13192" y="11797"/>
                    <a:pt x="13253" y="11067"/>
                    <a:pt x="12979" y="10459"/>
                  </a:cubicBezTo>
                  <a:cubicBezTo>
                    <a:pt x="12706" y="9851"/>
                    <a:pt x="12250" y="9334"/>
                    <a:pt x="11672" y="8970"/>
                  </a:cubicBezTo>
                  <a:cubicBezTo>
                    <a:pt x="11464" y="8824"/>
                    <a:pt x="11213" y="8692"/>
                    <a:pt x="10978" y="8692"/>
                  </a:cubicBezTo>
                  <a:cubicBezTo>
                    <a:pt x="10870" y="8692"/>
                    <a:pt x="10765" y="8720"/>
                    <a:pt x="10669" y="8787"/>
                  </a:cubicBezTo>
                  <a:cubicBezTo>
                    <a:pt x="11050" y="8289"/>
                    <a:pt x="10526" y="7508"/>
                    <a:pt x="9916" y="7508"/>
                  </a:cubicBezTo>
                  <a:cubicBezTo>
                    <a:pt x="9893" y="7508"/>
                    <a:pt x="9871" y="7509"/>
                    <a:pt x="9848" y="7511"/>
                  </a:cubicBezTo>
                  <a:cubicBezTo>
                    <a:pt x="9210" y="7632"/>
                    <a:pt x="8784" y="8210"/>
                    <a:pt x="8845" y="8879"/>
                  </a:cubicBezTo>
                  <a:cubicBezTo>
                    <a:pt x="8936" y="9517"/>
                    <a:pt x="9301" y="10064"/>
                    <a:pt x="9848" y="10398"/>
                  </a:cubicBezTo>
                  <a:cubicBezTo>
                    <a:pt x="10046" y="10550"/>
                    <a:pt x="10327" y="10649"/>
                    <a:pt x="10574" y="10649"/>
                  </a:cubicBezTo>
                  <a:cubicBezTo>
                    <a:pt x="10821" y="10649"/>
                    <a:pt x="11034" y="10550"/>
                    <a:pt x="11095" y="10307"/>
                  </a:cubicBezTo>
                  <a:cubicBezTo>
                    <a:pt x="11216" y="9973"/>
                    <a:pt x="10882" y="9669"/>
                    <a:pt x="10578" y="9456"/>
                  </a:cubicBezTo>
                  <a:cubicBezTo>
                    <a:pt x="10766" y="9369"/>
                    <a:pt x="10961" y="9329"/>
                    <a:pt x="11152" y="9329"/>
                  </a:cubicBezTo>
                  <a:cubicBezTo>
                    <a:pt x="11762" y="9329"/>
                    <a:pt x="12331" y="9743"/>
                    <a:pt x="12493" y="10368"/>
                  </a:cubicBezTo>
                  <a:cubicBezTo>
                    <a:pt x="12706" y="11219"/>
                    <a:pt x="12128" y="12040"/>
                    <a:pt x="11247" y="12100"/>
                  </a:cubicBezTo>
                  <a:cubicBezTo>
                    <a:pt x="11209" y="12103"/>
                    <a:pt x="11172" y="12105"/>
                    <a:pt x="11136" y="12105"/>
                  </a:cubicBezTo>
                  <a:cubicBezTo>
                    <a:pt x="10422" y="12105"/>
                    <a:pt x="9791" y="11557"/>
                    <a:pt x="9271" y="11037"/>
                  </a:cubicBezTo>
                  <a:cubicBezTo>
                    <a:pt x="8268" y="10125"/>
                    <a:pt x="7356" y="9122"/>
                    <a:pt x="6535" y="8027"/>
                  </a:cubicBezTo>
                  <a:cubicBezTo>
                    <a:pt x="6201" y="7632"/>
                    <a:pt x="5988" y="7116"/>
                    <a:pt x="5958" y="6568"/>
                  </a:cubicBezTo>
                  <a:cubicBezTo>
                    <a:pt x="5958" y="5657"/>
                    <a:pt x="6839" y="4897"/>
                    <a:pt x="7751" y="4745"/>
                  </a:cubicBezTo>
                  <a:cubicBezTo>
                    <a:pt x="7880" y="4728"/>
                    <a:pt x="8009" y="4719"/>
                    <a:pt x="8137" y="4719"/>
                  </a:cubicBezTo>
                  <a:cubicBezTo>
                    <a:pt x="8919" y="4719"/>
                    <a:pt x="9691" y="5018"/>
                    <a:pt x="10395" y="5383"/>
                  </a:cubicBezTo>
                  <a:cubicBezTo>
                    <a:pt x="13982" y="7328"/>
                    <a:pt x="16383" y="10885"/>
                    <a:pt x="16809" y="14958"/>
                  </a:cubicBezTo>
                  <a:cubicBezTo>
                    <a:pt x="16870" y="15262"/>
                    <a:pt x="16809" y="15626"/>
                    <a:pt x="16596" y="15900"/>
                  </a:cubicBezTo>
                  <a:cubicBezTo>
                    <a:pt x="16231" y="16295"/>
                    <a:pt x="15563" y="16082"/>
                    <a:pt x="15046" y="16295"/>
                  </a:cubicBezTo>
                  <a:cubicBezTo>
                    <a:pt x="14833" y="16417"/>
                    <a:pt x="14681" y="16599"/>
                    <a:pt x="14438" y="16721"/>
                  </a:cubicBezTo>
                  <a:cubicBezTo>
                    <a:pt x="14238" y="16838"/>
                    <a:pt x="14010" y="16883"/>
                    <a:pt x="13773" y="16883"/>
                  </a:cubicBezTo>
                  <a:cubicBezTo>
                    <a:pt x="13398" y="16883"/>
                    <a:pt x="12998" y="16771"/>
                    <a:pt x="12645" y="16660"/>
                  </a:cubicBezTo>
                  <a:cubicBezTo>
                    <a:pt x="8207" y="15110"/>
                    <a:pt x="3982" y="12404"/>
                    <a:pt x="1702" y="8301"/>
                  </a:cubicBezTo>
                  <a:cubicBezTo>
                    <a:pt x="2341" y="7632"/>
                    <a:pt x="2432" y="6629"/>
                    <a:pt x="1915" y="5869"/>
                  </a:cubicBezTo>
                  <a:cubicBezTo>
                    <a:pt x="2249" y="5413"/>
                    <a:pt x="1885" y="4775"/>
                    <a:pt x="1763" y="4228"/>
                  </a:cubicBezTo>
                  <a:cubicBezTo>
                    <a:pt x="1520" y="3103"/>
                    <a:pt x="2371" y="1979"/>
                    <a:pt x="3404" y="1523"/>
                  </a:cubicBezTo>
                  <a:cubicBezTo>
                    <a:pt x="3902" y="1324"/>
                    <a:pt x="4433" y="1244"/>
                    <a:pt x="4970" y="1244"/>
                  </a:cubicBezTo>
                  <a:cubicBezTo>
                    <a:pt x="5551" y="1244"/>
                    <a:pt x="6138" y="1337"/>
                    <a:pt x="6695" y="1472"/>
                  </a:cubicBezTo>
                  <a:lnTo>
                    <a:pt x="6695" y="1472"/>
                  </a:lnTo>
                  <a:cubicBezTo>
                    <a:pt x="6610" y="1404"/>
                    <a:pt x="6598" y="1200"/>
                    <a:pt x="6718" y="1128"/>
                  </a:cubicBezTo>
                  <a:cubicBezTo>
                    <a:pt x="6794" y="1097"/>
                    <a:pt x="6877" y="1082"/>
                    <a:pt x="6961" y="1082"/>
                  </a:cubicBezTo>
                  <a:cubicBezTo>
                    <a:pt x="7044" y="1082"/>
                    <a:pt x="7128" y="1097"/>
                    <a:pt x="7204" y="1128"/>
                  </a:cubicBezTo>
                  <a:cubicBezTo>
                    <a:pt x="9180" y="1796"/>
                    <a:pt x="11003" y="2830"/>
                    <a:pt x="12614" y="4167"/>
                  </a:cubicBezTo>
                  <a:cubicBezTo>
                    <a:pt x="12557" y="3852"/>
                    <a:pt x="12905" y="3618"/>
                    <a:pt x="13226" y="3618"/>
                  </a:cubicBezTo>
                  <a:cubicBezTo>
                    <a:pt x="13245" y="3618"/>
                    <a:pt x="13264" y="3618"/>
                    <a:pt x="13283" y="3620"/>
                  </a:cubicBezTo>
                  <a:cubicBezTo>
                    <a:pt x="13448" y="3670"/>
                    <a:pt x="13612" y="3737"/>
                    <a:pt x="13763" y="3827"/>
                  </a:cubicBezTo>
                  <a:lnTo>
                    <a:pt x="13763" y="3827"/>
                  </a:lnTo>
                  <a:cubicBezTo>
                    <a:pt x="12143" y="2465"/>
                    <a:pt x="10408" y="1247"/>
                    <a:pt x="8298" y="672"/>
                  </a:cubicBezTo>
                  <a:cubicBezTo>
                    <a:pt x="6718" y="307"/>
                    <a:pt x="5076" y="64"/>
                    <a:pt x="3465" y="33"/>
                  </a:cubicBezTo>
                  <a:cubicBezTo>
                    <a:pt x="3337" y="10"/>
                    <a:pt x="3214" y="0"/>
                    <a:pt x="3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93" name="Google Shape;24793;p56"/>
            <p:cNvGrpSpPr/>
            <p:nvPr/>
          </p:nvGrpSpPr>
          <p:grpSpPr>
            <a:xfrm flipH="1">
              <a:off x="5693310" y="2702404"/>
              <a:ext cx="1699100" cy="2145071"/>
              <a:chOff x="146217" y="2712579"/>
              <a:chExt cx="1552966" cy="1960401"/>
            </a:xfrm>
          </p:grpSpPr>
          <p:grpSp>
            <p:nvGrpSpPr>
              <p:cNvPr id="24794" name="Google Shape;24794;p56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24795" name="Google Shape;24795;p56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6" name="Google Shape;24796;p56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7" name="Google Shape;24797;p56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8" name="Google Shape;24798;p56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9" name="Google Shape;24799;p56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0" name="Google Shape;24800;p56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1" name="Google Shape;24801;p56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2" name="Google Shape;24802;p56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3" name="Google Shape;24803;p56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4" name="Google Shape;24804;p56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5" name="Google Shape;24805;p56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6" name="Google Shape;24806;p56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7" name="Google Shape;24807;p56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8" name="Google Shape;24808;p56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09" name="Google Shape;24809;p56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24810" name="Google Shape;24810;p56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1" name="Google Shape;24811;p56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2" name="Google Shape;24812;p56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3" name="Google Shape;24813;p56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4" name="Google Shape;24814;p56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5" name="Google Shape;24815;p56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6" name="Google Shape;24816;p56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7" name="Google Shape;24817;p56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8" name="Google Shape;24818;p56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9" name="Google Shape;24819;p56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0" name="Google Shape;24820;p56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1" name="Google Shape;24821;p56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2" name="Google Shape;24822;p56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3" name="Google Shape;24823;p56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24" name="Google Shape;24824;p56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24825" name="Google Shape;24825;p56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6" name="Google Shape;24826;p56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7" name="Google Shape;24827;p56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8" name="Google Shape;24828;p56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9" name="Google Shape;24829;p56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0" name="Google Shape;24830;p56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1" name="Google Shape;24831;p56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2" name="Google Shape;24832;p56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3" name="Google Shape;24833;p56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4" name="Google Shape;24834;p56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5" name="Google Shape;24835;p56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6" name="Google Shape;24836;p56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7" name="Google Shape;24837;p56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8" name="Google Shape;24838;p56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">
    <p:spTree>
      <p:nvGrpSpPr>
        <p:cNvPr id="1" name="Shape 24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0" name="Google Shape;24840;p57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4841" name="Google Shape;24841;p57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42" name="Google Shape;24842;p57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4843" name="Google Shape;24843;p57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4" name="Google Shape;24844;p57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5" name="Google Shape;24845;p57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6" name="Google Shape;24846;p57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7" name="Google Shape;24847;p57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8" name="Google Shape;24848;p57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9" name="Google Shape;24849;p57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0" name="Google Shape;24850;p57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1" name="Google Shape;24851;p57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2" name="Google Shape;24852;p57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3" name="Google Shape;24853;p57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4" name="Google Shape;24854;p57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5" name="Google Shape;24855;p57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6" name="Google Shape;24856;p57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7" name="Google Shape;24857;p57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8" name="Google Shape;24858;p57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9" name="Google Shape;24859;p57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0" name="Google Shape;24860;p57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1" name="Google Shape;24861;p57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2" name="Google Shape;24862;p57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3" name="Google Shape;24863;p57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4" name="Google Shape;24864;p57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5" name="Google Shape;24865;p57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6" name="Google Shape;24866;p57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7" name="Google Shape;24867;p57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68" name="Google Shape;24868;p57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4869" name="Google Shape;24869;p5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0" name="Google Shape;24870;p5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1" name="Google Shape;24871;p5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2" name="Google Shape;24872;p5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3" name="Google Shape;24873;p5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4" name="Google Shape;24874;p5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5" name="Google Shape;24875;p5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6" name="Google Shape;24876;p5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7" name="Google Shape;24877;p5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8" name="Google Shape;24878;p57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9" name="Google Shape;24879;p5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0" name="Google Shape;24880;p5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1" name="Google Shape;24881;p5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2" name="Google Shape;24882;p5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3" name="Google Shape;24883;p5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4" name="Google Shape;24884;p5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5" name="Google Shape;24885;p5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6" name="Google Shape;24886;p5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7" name="Google Shape;24887;p5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8" name="Google Shape;24888;p5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9" name="Google Shape;24889;p5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0" name="Google Shape;24890;p5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1" name="Google Shape;24891;p5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2" name="Google Shape;24892;p5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3" name="Google Shape;24893;p5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4" name="Google Shape;24894;p5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95" name="Google Shape;24895;p57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6" name="Google Shape;24896;p57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7" name="Google Shape;24897;p57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8" name="Google Shape;24898;p57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9" name="Google Shape;24899;p57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0" name="Google Shape;24900;p57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1" name="Google Shape;24901;p57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2" name="Google Shape;24902;p57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3" name="Google Shape;24903;p57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4" name="Google Shape;24904;p57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5" name="Google Shape;24905;p57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6" name="Google Shape;24906;p57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7" name="Google Shape;24907;p57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8" name="Google Shape;24908;p57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9" name="Google Shape;24909;p57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0" name="Google Shape;24910;p57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1" name="Google Shape;24911;p57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2" name="Google Shape;24912;p57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3" name="Google Shape;24913;p57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4" name="Google Shape;24914;p57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5" name="Google Shape;24915;p57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6" name="Google Shape;24916;p57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7" name="Google Shape;24917;p57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8" name="Google Shape;24918;p57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9" name="Google Shape;24919;p57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0" name="Google Shape;24920;p57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1" name="Google Shape;24921;p57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2" name="Google Shape;24922;p57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3" name="Google Shape;24923;p57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4" name="Google Shape;24924;p57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5" name="Google Shape;24925;p57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6" name="Google Shape;24926;p57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7" name="Google Shape;24927;p57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8" name="Google Shape;24928;p57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9" name="Google Shape;24929;p57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0" name="Google Shape;24930;p57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1" name="Google Shape;24931;p57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2" name="Google Shape;24932;p57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3" name="Google Shape;24933;p57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4" name="Google Shape;24934;p57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5" name="Google Shape;24935;p57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6" name="Google Shape;24936;p57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7" name="Google Shape;24937;p57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8" name="Google Shape;24938;p57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9" name="Google Shape;24939;p57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0" name="Google Shape;24940;p57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1" name="Google Shape;24941;p57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2" name="Google Shape;24942;p57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3" name="Google Shape;24943;p57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4" name="Google Shape;24944;p57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5" name="Google Shape;24945;p57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6" name="Google Shape;24946;p57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7" name="Google Shape;24947;p57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8" name="Google Shape;24948;p57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9" name="Google Shape;24949;p57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0" name="Google Shape;24950;p57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1" name="Google Shape;24951;p57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2" name="Google Shape;24952;p57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3" name="Google Shape;24953;p57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4" name="Google Shape;24954;p57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5" name="Google Shape;24955;p57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6" name="Google Shape;24956;p57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7" name="Google Shape;24957;p57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8" name="Google Shape;24958;p57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9" name="Google Shape;24959;p57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0" name="Google Shape;24960;p57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1" name="Google Shape;24961;p57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2" name="Google Shape;24962;p57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3" name="Google Shape;24963;p57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4" name="Google Shape;24964;p57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5" name="Google Shape;24965;p57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6" name="Google Shape;24966;p57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7" name="Google Shape;24967;p57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8" name="Google Shape;24968;p57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9" name="Google Shape;24969;p57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0" name="Google Shape;24970;p57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1" name="Google Shape;24971;p57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2" name="Google Shape;24972;p57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3" name="Google Shape;24973;p57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4" name="Google Shape;24974;p57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5" name="Google Shape;24975;p57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6" name="Google Shape;24976;p57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7" name="Google Shape;24977;p57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8" name="Google Shape;24978;p57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9" name="Google Shape;24979;p57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0" name="Google Shape;24980;p57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1" name="Google Shape;24981;p57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2" name="Google Shape;24982;p57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3" name="Google Shape;24983;p57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4" name="Google Shape;24984;p57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5" name="Google Shape;24985;p57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6" name="Google Shape;24986;p57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7" name="Google Shape;24987;p57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8" name="Google Shape;24988;p57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9" name="Google Shape;24989;p57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0" name="Google Shape;24990;p57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1" name="Google Shape;24991;p57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2" name="Google Shape;24992;p57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3" name="Google Shape;24993;p57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4" name="Google Shape;24994;p57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95" name="Google Shape;24995;p57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4996" name="Google Shape;24996;p5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7" name="Google Shape;24997;p5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8" name="Google Shape;24998;p5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9" name="Google Shape;24999;p5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0" name="Google Shape;25000;p5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1" name="Google Shape;25001;p5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2" name="Google Shape;25002;p5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3" name="Google Shape;25003;p5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4" name="Google Shape;25004;p57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5" name="Google Shape;25005;p5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6" name="Google Shape;25006;p5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7" name="Google Shape;25007;p5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8" name="Google Shape;25008;p5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9" name="Google Shape;25009;p5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0" name="Google Shape;25010;p5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1" name="Google Shape;25011;p5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2" name="Google Shape;25012;p5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3" name="Google Shape;25013;p5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4" name="Google Shape;25014;p5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5" name="Google Shape;25015;p5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6" name="Google Shape;25016;p5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7" name="Google Shape;25017;p5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8" name="Google Shape;25018;p5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9" name="Google Shape;25019;p5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0" name="Google Shape;25020;p5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1" name="Google Shape;25021;p5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22" name="Google Shape;25022;p57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3" name="Google Shape;25023;p57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4" name="Google Shape;25024;p57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5" name="Google Shape;25025;p57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6" name="Google Shape;25026;p57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27" name="Google Shape;25027;p57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5028" name="Google Shape;25028;p57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9" name="Google Shape;25029;p57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0" name="Google Shape;25030;p57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1" name="Google Shape;25031;p57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2" name="Google Shape;25032;p57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3" name="Google Shape;25033;p57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4" name="Google Shape;25034;p57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5" name="Google Shape;25035;p57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6" name="Google Shape;25036;p57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7" name="Google Shape;25037;p57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8" name="Google Shape;25038;p57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9" name="Google Shape;25039;p57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0" name="Google Shape;25040;p57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1" name="Google Shape;25041;p57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2" name="Google Shape;25042;p57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3" name="Google Shape;25043;p57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4" name="Google Shape;25044;p57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5" name="Google Shape;25045;p57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6" name="Google Shape;25046;p57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7" name="Google Shape;25047;p57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8" name="Google Shape;25048;p57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9" name="Google Shape;25049;p57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0" name="Google Shape;25050;p57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1" name="Google Shape;25051;p57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2" name="Google Shape;25052;p57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3" name="Google Shape;25053;p57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54" name="Google Shape;25054;p57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55" name="Google Shape;25055;p57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5056" name="Google Shape;25056;p5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7" name="Google Shape;25057;p5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8" name="Google Shape;25058;p5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9" name="Google Shape;25059;p5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0" name="Google Shape;25060;p5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1" name="Google Shape;25061;p5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2" name="Google Shape;25062;p57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3" name="Google Shape;25063;p5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4" name="Google Shape;25064;p5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5" name="Google Shape;25065;p5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6" name="Google Shape;25066;p5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7" name="Google Shape;25067;p5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8" name="Google Shape;25068;p5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9" name="Google Shape;25069;p5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0" name="Google Shape;25070;p5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1" name="Google Shape;25071;p5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2" name="Google Shape;25072;p5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3" name="Google Shape;25073;p5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4" name="Google Shape;25074;p5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5" name="Google Shape;25075;p5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6" name="Google Shape;25076;p5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7" name="Google Shape;25077;p5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8" name="Google Shape;25078;p5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9" name="Google Shape;25079;p5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0" name="Google Shape;25080;p5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1" name="Google Shape;25081;p5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082" name="Google Shape;25082;p57"/>
          <p:cNvGrpSpPr/>
          <p:nvPr/>
        </p:nvGrpSpPr>
        <p:grpSpPr>
          <a:xfrm rot="2871252" flipH="1">
            <a:off x="-245518" y="3148519"/>
            <a:ext cx="1240758" cy="665148"/>
            <a:chOff x="5206900" y="826150"/>
            <a:chExt cx="599275" cy="321250"/>
          </a:xfrm>
        </p:grpSpPr>
        <p:sp>
          <p:nvSpPr>
            <p:cNvPr id="25083" name="Google Shape;25083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4" name="Google Shape;25084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5" name="Google Shape;25085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6" name="Google Shape;25086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7" name="Google Shape;25087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8" name="Google Shape;25088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9" name="Google Shape;25089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0" name="Google Shape;25090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1" name="Google Shape;25091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2" name="Google Shape;25092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3" name="Google Shape;25093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4" name="Google Shape;25094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5" name="Google Shape;25095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6" name="Google Shape;25096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97" name="Google Shape;25097;p57"/>
          <p:cNvGrpSpPr/>
          <p:nvPr/>
        </p:nvGrpSpPr>
        <p:grpSpPr>
          <a:xfrm rot="6433525" flipH="1">
            <a:off x="1366373" y="4081001"/>
            <a:ext cx="1240716" cy="665175"/>
            <a:chOff x="5206900" y="826150"/>
            <a:chExt cx="599275" cy="321250"/>
          </a:xfrm>
        </p:grpSpPr>
        <p:sp>
          <p:nvSpPr>
            <p:cNvPr id="25098" name="Google Shape;25098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9" name="Google Shape;25099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0" name="Google Shape;25100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1" name="Google Shape;25101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2" name="Google Shape;25102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3" name="Google Shape;25103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4" name="Google Shape;25104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5" name="Google Shape;25105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6" name="Google Shape;25106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7" name="Google Shape;25107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8" name="Google Shape;25108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9" name="Google Shape;25109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0" name="Google Shape;25110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1" name="Google Shape;25111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12" name="Google Shape;25112;p57"/>
          <p:cNvGrpSpPr/>
          <p:nvPr/>
        </p:nvGrpSpPr>
        <p:grpSpPr>
          <a:xfrm rot="-9943409">
            <a:off x="1263956" y="3737276"/>
            <a:ext cx="1240826" cy="665092"/>
            <a:chOff x="5206900" y="826150"/>
            <a:chExt cx="599275" cy="321250"/>
          </a:xfrm>
        </p:grpSpPr>
        <p:sp>
          <p:nvSpPr>
            <p:cNvPr id="25113" name="Google Shape;25113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4" name="Google Shape;25114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5" name="Google Shape;25115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6" name="Google Shape;25116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7" name="Google Shape;25117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8" name="Google Shape;25118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9" name="Google Shape;25119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0" name="Google Shape;25120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1" name="Google Shape;25121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2" name="Google Shape;25122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3" name="Google Shape;25123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4" name="Google Shape;25124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5" name="Google Shape;25125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6" name="Google Shape;25126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7" name="Google Shape;25127;p57"/>
          <p:cNvGrpSpPr/>
          <p:nvPr/>
        </p:nvGrpSpPr>
        <p:grpSpPr>
          <a:xfrm rot="5400000" flipH="1">
            <a:off x="57271" y="1922377"/>
            <a:ext cx="1699100" cy="2145071"/>
            <a:chOff x="146217" y="2712579"/>
            <a:chExt cx="1552966" cy="1960401"/>
          </a:xfrm>
        </p:grpSpPr>
        <p:grpSp>
          <p:nvGrpSpPr>
            <p:cNvPr id="25128" name="Google Shape;25128;p57"/>
            <p:cNvGrpSpPr/>
            <p:nvPr/>
          </p:nvGrpSpPr>
          <p:grpSpPr>
            <a:xfrm>
              <a:off x="146217" y="2712579"/>
              <a:ext cx="1134008" cy="607901"/>
              <a:chOff x="5206900" y="826150"/>
              <a:chExt cx="599275" cy="321250"/>
            </a:xfrm>
          </p:grpSpPr>
          <p:sp>
            <p:nvSpPr>
              <p:cNvPr id="25129" name="Google Shape;25129;p57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0" name="Google Shape;25130;p57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1" name="Google Shape;25131;p57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2" name="Google Shape;25132;p57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3" name="Google Shape;25133;p57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4" name="Google Shape;25134;p57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5" name="Google Shape;25135;p57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6" name="Google Shape;25136;p57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7" name="Google Shape;25137;p57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8" name="Google Shape;25138;p57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9" name="Google Shape;25139;p57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0" name="Google Shape;25140;p57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1" name="Google Shape;25141;p57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2" name="Google Shape;25142;p57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43" name="Google Shape;25143;p57"/>
            <p:cNvGrpSpPr/>
            <p:nvPr/>
          </p:nvGrpSpPr>
          <p:grpSpPr>
            <a:xfrm rot="-9256633">
              <a:off x="489429" y="3110262"/>
              <a:ext cx="1134020" cy="607908"/>
              <a:chOff x="5206900" y="826150"/>
              <a:chExt cx="599275" cy="321250"/>
            </a:xfrm>
          </p:grpSpPr>
          <p:sp>
            <p:nvSpPr>
              <p:cNvPr id="25144" name="Google Shape;25144;p57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5" name="Google Shape;25145;p57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6" name="Google Shape;25146;p57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7" name="Google Shape;25147;p57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8" name="Google Shape;25148;p57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9" name="Google Shape;25149;p57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0" name="Google Shape;25150;p57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1" name="Google Shape;25151;p57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2" name="Google Shape;25152;p57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3" name="Google Shape;25153;p57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4" name="Google Shape;25154;p57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5" name="Google Shape;25155;p57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6" name="Google Shape;25156;p57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7" name="Google Shape;25157;p57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58" name="Google Shape;25158;p57"/>
            <p:cNvGrpSpPr/>
            <p:nvPr/>
          </p:nvGrpSpPr>
          <p:grpSpPr>
            <a:xfrm rot="7120513" flipH="1">
              <a:off x="538618" y="3725726"/>
              <a:ext cx="1133997" cy="607895"/>
              <a:chOff x="5206900" y="826150"/>
              <a:chExt cx="599275" cy="321250"/>
            </a:xfrm>
          </p:grpSpPr>
          <p:sp>
            <p:nvSpPr>
              <p:cNvPr id="25159" name="Google Shape;25159;p57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0" name="Google Shape;25160;p57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1" name="Google Shape;25161;p57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2" name="Google Shape;25162;p57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3" name="Google Shape;25163;p57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4" name="Google Shape;25164;p57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5" name="Google Shape;25165;p57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6" name="Google Shape;25166;p57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7" name="Google Shape;25167;p57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8" name="Google Shape;25168;p57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9" name="Google Shape;25169;p57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0" name="Google Shape;25170;p57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1" name="Google Shape;25171;p57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2" name="Google Shape;25172;p57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73" name="Google Shape;25173;p57"/>
          <p:cNvGrpSpPr/>
          <p:nvPr/>
        </p:nvGrpSpPr>
        <p:grpSpPr>
          <a:xfrm rot="5846386">
            <a:off x="454872" y="4197233"/>
            <a:ext cx="1240817" cy="665090"/>
            <a:chOff x="5206900" y="826150"/>
            <a:chExt cx="599275" cy="321250"/>
          </a:xfrm>
        </p:grpSpPr>
        <p:sp>
          <p:nvSpPr>
            <p:cNvPr id="25174" name="Google Shape;25174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5" name="Google Shape;25175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6" name="Google Shape;25176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7" name="Google Shape;25177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8" name="Google Shape;25178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9" name="Google Shape;25179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0" name="Google Shape;25180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1" name="Google Shape;25181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2" name="Google Shape;25182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3" name="Google Shape;25183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4" name="Google Shape;25184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5" name="Google Shape;25185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6" name="Google Shape;25186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7" name="Google Shape;25187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88" name="Google Shape;25188;p57"/>
          <p:cNvGrpSpPr/>
          <p:nvPr/>
        </p:nvGrpSpPr>
        <p:grpSpPr>
          <a:xfrm rot="6300046" flipH="1">
            <a:off x="-304291" y="4197212"/>
            <a:ext cx="1240773" cy="665134"/>
            <a:chOff x="5206900" y="826150"/>
            <a:chExt cx="599275" cy="321250"/>
          </a:xfrm>
        </p:grpSpPr>
        <p:sp>
          <p:nvSpPr>
            <p:cNvPr id="25189" name="Google Shape;25189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0" name="Google Shape;25190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1" name="Google Shape;25191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2" name="Google Shape;25192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3" name="Google Shape;25193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4" name="Google Shape;25194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5" name="Google Shape;25195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6" name="Google Shape;25196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7" name="Google Shape;25197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8" name="Google Shape;25198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9" name="Google Shape;25199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0" name="Google Shape;25200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1" name="Google Shape;25201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2" name="Google Shape;25202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3" name="Google Shape;25203;p57"/>
          <p:cNvGrpSpPr/>
          <p:nvPr/>
        </p:nvGrpSpPr>
        <p:grpSpPr>
          <a:xfrm rot="-8939904">
            <a:off x="828401" y="3356468"/>
            <a:ext cx="494025" cy="594555"/>
            <a:chOff x="4815275" y="840950"/>
            <a:chExt cx="432450" cy="520450"/>
          </a:xfrm>
        </p:grpSpPr>
        <p:sp>
          <p:nvSpPr>
            <p:cNvPr id="25204" name="Google Shape;25204;p57"/>
            <p:cNvSpPr/>
            <p:nvPr/>
          </p:nvSpPr>
          <p:spPr>
            <a:xfrm>
              <a:off x="4884475" y="840950"/>
              <a:ext cx="306850" cy="277250"/>
            </a:xfrm>
            <a:custGeom>
              <a:avLst/>
              <a:gdLst/>
              <a:ahLst/>
              <a:cxnLst/>
              <a:rect l="l" t="t" r="r" b="b"/>
              <a:pathLst>
                <a:path w="12274" h="11090" extrusionOk="0">
                  <a:moveTo>
                    <a:pt x="624" y="7825"/>
                  </a:moveTo>
                  <a:cubicBezTo>
                    <a:pt x="960" y="8417"/>
                    <a:pt x="1520" y="8817"/>
                    <a:pt x="2016" y="9297"/>
                  </a:cubicBezTo>
                  <a:cubicBezTo>
                    <a:pt x="2465" y="9729"/>
                    <a:pt x="2865" y="10241"/>
                    <a:pt x="3425" y="10529"/>
                  </a:cubicBezTo>
                  <a:cubicBezTo>
                    <a:pt x="3825" y="10689"/>
                    <a:pt x="4241" y="10801"/>
                    <a:pt x="4657" y="10833"/>
                  </a:cubicBezTo>
                  <a:cubicBezTo>
                    <a:pt x="5521" y="10961"/>
                    <a:pt x="6417" y="11089"/>
                    <a:pt x="7265" y="10881"/>
                  </a:cubicBezTo>
                  <a:cubicBezTo>
                    <a:pt x="8193" y="10641"/>
                    <a:pt x="8961" y="10017"/>
                    <a:pt x="9681" y="9393"/>
                  </a:cubicBezTo>
                  <a:cubicBezTo>
                    <a:pt x="10753" y="8481"/>
                    <a:pt x="11873" y="7425"/>
                    <a:pt x="12081" y="6033"/>
                  </a:cubicBezTo>
                  <a:cubicBezTo>
                    <a:pt x="12273" y="4849"/>
                    <a:pt x="11761" y="3665"/>
                    <a:pt x="10993" y="2752"/>
                  </a:cubicBezTo>
                  <a:cubicBezTo>
                    <a:pt x="10225" y="1840"/>
                    <a:pt x="9233" y="1184"/>
                    <a:pt x="8241" y="528"/>
                  </a:cubicBezTo>
                  <a:cubicBezTo>
                    <a:pt x="7841" y="272"/>
                    <a:pt x="7393" y="0"/>
                    <a:pt x="6913" y="32"/>
                  </a:cubicBezTo>
                  <a:cubicBezTo>
                    <a:pt x="6257" y="64"/>
                    <a:pt x="5793" y="656"/>
                    <a:pt x="5345" y="1136"/>
                  </a:cubicBezTo>
                  <a:cubicBezTo>
                    <a:pt x="4209" y="2352"/>
                    <a:pt x="2561" y="2544"/>
                    <a:pt x="1424" y="3553"/>
                  </a:cubicBezTo>
                  <a:cubicBezTo>
                    <a:pt x="448" y="4449"/>
                    <a:pt x="0" y="6673"/>
                    <a:pt x="624" y="78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5" name="Google Shape;25205;p57"/>
            <p:cNvSpPr/>
            <p:nvPr/>
          </p:nvSpPr>
          <p:spPr>
            <a:xfrm>
              <a:off x="4815275" y="1152575"/>
              <a:ext cx="144425" cy="123625"/>
            </a:xfrm>
            <a:custGeom>
              <a:avLst/>
              <a:gdLst/>
              <a:ahLst/>
              <a:cxnLst/>
              <a:rect l="l" t="t" r="r" b="b"/>
              <a:pathLst>
                <a:path w="5777" h="4945" extrusionOk="0">
                  <a:moveTo>
                    <a:pt x="512" y="2352"/>
                  </a:moveTo>
                  <a:cubicBezTo>
                    <a:pt x="976" y="3104"/>
                    <a:pt x="1536" y="3792"/>
                    <a:pt x="2160" y="4400"/>
                  </a:cubicBezTo>
                  <a:cubicBezTo>
                    <a:pt x="2320" y="4576"/>
                    <a:pt x="2512" y="4704"/>
                    <a:pt x="2736" y="4800"/>
                  </a:cubicBezTo>
                  <a:cubicBezTo>
                    <a:pt x="3152" y="4944"/>
                    <a:pt x="3616" y="4752"/>
                    <a:pt x="4032" y="4560"/>
                  </a:cubicBezTo>
                  <a:lnTo>
                    <a:pt x="5008" y="4096"/>
                  </a:lnTo>
                  <a:cubicBezTo>
                    <a:pt x="5185" y="4016"/>
                    <a:pt x="5345" y="3920"/>
                    <a:pt x="5473" y="3792"/>
                  </a:cubicBezTo>
                  <a:cubicBezTo>
                    <a:pt x="5729" y="3536"/>
                    <a:pt x="5761" y="3136"/>
                    <a:pt x="5761" y="2784"/>
                  </a:cubicBezTo>
                  <a:cubicBezTo>
                    <a:pt x="5777" y="2288"/>
                    <a:pt x="5777" y="1728"/>
                    <a:pt x="5457" y="1360"/>
                  </a:cubicBezTo>
                  <a:cubicBezTo>
                    <a:pt x="5249" y="1136"/>
                    <a:pt x="4992" y="976"/>
                    <a:pt x="4704" y="880"/>
                  </a:cubicBezTo>
                  <a:cubicBezTo>
                    <a:pt x="3680" y="416"/>
                    <a:pt x="2528" y="0"/>
                    <a:pt x="1408" y="432"/>
                  </a:cubicBezTo>
                  <a:cubicBezTo>
                    <a:pt x="592" y="752"/>
                    <a:pt x="0" y="1520"/>
                    <a:pt x="512" y="23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6" name="Google Shape;25206;p57"/>
            <p:cNvSpPr/>
            <p:nvPr/>
          </p:nvSpPr>
          <p:spPr>
            <a:xfrm>
              <a:off x="5105275" y="1188975"/>
              <a:ext cx="142450" cy="172425"/>
            </a:xfrm>
            <a:custGeom>
              <a:avLst/>
              <a:gdLst/>
              <a:ahLst/>
              <a:cxnLst/>
              <a:rect l="l" t="t" r="r" b="b"/>
              <a:pathLst>
                <a:path w="5698" h="6897" extrusionOk="0">
                  <a:moveTo>
                    <a:pt x="337" y="3040"/>
                  </a:moveTo>
                  <a:cubicBezTo>
                    <a:pt x="513" y="3264"/>
                    <a:pt x="721" y="3472"/>
                    <a:pt x="961" y="3649"/>
                  </a:cubicBezTo>
                  <a:cubicBezTo>
                    <a:pt x="1505" y="4161"/>
                    <a:pt x="1713" y="4913"/>
                    <a:pt x="2049" y="5585"/>
                  </a:cubicBezTo>
                  <a:cubicBezTo>
                    <a:pt x="2385" y="6257"/>
                    <a:pt x="2993" y="6897"/>
                    <a:pt x="3745" y="6833"/>
                  </a:cubicBezTo>
                  <a:cubicBezTo>
                    <a:pt x="4193" y="6753"/>
                    <a:pt x="4593" y="6481"/>
                    <a:pt x="4833" y="6065"/>
                  </a:cubicBezTo>
                  <a:cubicBezTo>
                    <a:pt x="5041" y="5665"/>
                    <a:pt x="5201" y="5233"/>
                    <a:pt x="5297" y="4785"/>
                  </a:cubicBezTo>
                  <a:cubicBezTo>
                    <a:pt x="5521" y="3937"/>
                    <a:pt x="5697" y="2928"/>
                    <a:pt x="5121" y="2272"/>
                  </a:cubicBezTo>
                  <a:cubicBezTo>
                    <a:pt x="4897" y="2032"/>
                    <a:pt x="4593" y="1872"/>
                    <a:pt x="4417" y="1584"/>
                  </a:cubicBezTo>
                  <a:cubicBezTo>
                    <a:pt x="4241" y="1280"/>
                    <a:pt x="4289" y="864"/>
                    <a:pt x="4097" y="544"/>
                  </a:cubicBezTo>
                  <a:cubicBezTo>
                    <a:pt x="3873" y="128"/>
                    <a:pt x="3329" y="0"/>
                    <a:pt x="2865" y="0"/>
                  </a:cubicBezTo>
                  <a:cubicBezTo>
                    <a:pt x="2129" y="0"/>
                    <a:pt x="993" y="256"/>
                    <a:pt x="561" y="912"/>
                  </a:cubicBezTo>
                  <a:cubicBezTo>
                    <a:pt x="225" y="1408"/>
                    <a:pt x="1" y="2544"/>
                    <a:pt x="337" y="3040"/>
                  </a:cubicBezTo>
                  <a:close/>
                </a:path>
              </a:pathLst>
            </a:custGeom>
            <a:solidFill>
              <a:srgbClr val="EAD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7" name="Google Shape;25207;p57"/>
            <p:cNvSpPr/>
            <p:nvPr/>
          </p:nvSpPr>
          <p:spPr>
            <a:xfrm>
              <a:off x="5024075" y="1286975"/>
              <a:ext cx="71225" cy="58025"/>
            </a:xfrm>
            <a:custGeom>
              <a:avLst/>
              <a:gdLst/>
              <a:ahLst/>
              <a:cxnLst/>
              <a:rect l="l" t="t" r="r" b="b"/>
              <a:pathLst>
                <a:path w="2849" h="2321" extrusionOk="0">
                  <a:moveTo>
                    <a:pt x="561" y="1521"/>
                  </a:moveTo>
                  <a:cubicBezTo>
                    <a:pt x="833" y="1969"/>
                    <a:pt x="1345" y="2177"/>
                    <a:pt x="1841" y="2273"/>
                  </a:cubicBezTo>
                  <a:cubicBezTo>
                    <a:pt x="2033" y="2321"/>
                    <a:pt x="2225" y="2321"/>
                    <a:pt x="2401" y="2241"/>
                  </a:cubicBezTo>
                  <a:cubicBezTo>
                    <a:pt x="2545" y="2129"/>
                    <a:pt x="2641" y="2001"/>
                    <a:pt x="2689" y="1841"/>
                  </a:cubicBezTo>
                  <a:cubicBezTo>
                    <a:pt x="2769" y="1585"/>
                    <a:pt x="2817" y="1329"/>
                    <a:pt x="2833" y="1073"/>
                  </a:cubicBezTo>
                  <a:cubicBezTo>
                    <a:pt x="2849" y="865"/>
                    <a:pt x="2801" y="641"/>
                    <a:pt x="2689" y="449"/>
                  </a:cubicBezTo>
                  <a:cubicBezTo>
                    <a:pt x="2497" y="177"/>
                    <a:pt x="2177" y="17"/>
                    <a:pt x="1841" y="17"/>
                  </a:cubicBezTo>
                  <a:cubicBezTo>
                    <a:pt x="1041" y="1"/>
                    <a:pt x="1" y="609"/>
                    <a:pt x="561" y="15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8" name="Google Shape;25208;p57"/>
            <p:cNvSpPr/>
            <p:nvPr/>
          </p:nvSpPr>
          <p:spPr>
            <a:xfrm>
              <a:off x="5176500" y="1064150"/>
              <a:ext cx="69625" cy="71250"/>
            </a:xfrm>
            <a:custGeom>
              <a:avLst/>
              <a:gdLst/>
              <a:ahLst/>
              <a:cxnLst/>
              <a:rect l="l" t="t" r="r" b="b"/>
              <a:pathLst>
                <a:path w="2785" h="2850" extrusionOk="0">
                  <a:moveTo>
                    <a:pt x="80" y="1409"/>
                  </a:moveTo>
                  <a:cubicBezTo>
                    <a:pt x="32" y="1457"/>
                    <a:pt x="0" y="1521"/>
                    <a:pt x="0" y="1601"/>
                  </a:cubicBezTo>
                  <a:cubicBezTo>
                    <a:pt x="16" y="1681"/>
                    <a:pt x="64" y="1745"/>
                    <a:pt x="128" y="1809"/>
                  </a:cubicBezTo>
                  <a:lnTo>
                    <a:pt x="1040" y="2705"/>
                  </a:lnTo>
                  <a:cubicBezTo>
                    <a:pt x="1088" y="2769"/>
                    <a:pt x="1168" y="2817"/>
                    <a:pt x="1248" y="2849"/>
                  </a:cubicBezTo>
                  <a:cubicBezTo>
                    <a:pt x="1360" y="2849"/>
                    <a:pt x="1472" y="2817"/>
                    <a:pt x="1552" y="2753"/>
                  </a:cubicBezTo>
                  <a:cubicBezTo>
                    <a:pt x="2048" y="2385"/>
                    <a:pt x="2320" y="1809"/>
                    <a:pt x="2560" y="1249"/>
                  </a:cubicBezTo>
                  <a:cubicBezTo>
                    <a:pt x="2672" y="993"/>
                    <a:pt x="2784" y="689"/>
                    <a:pt x="2640" y="449"/>
                  </a:cubicBezTo>
                  <a:cubicBezTo>
                    <a:pt x="2400" y="49"/>
                    <a:pt x="1520" y="1"/>
                    <a:pt x="1136" y="161"/>
                  </a:cubicBezTo>
                  <a:cubicBezTo>
                    <a:pt x="704" y="369"/>
                    <a:pt x="336" y="1025"/>
                    <a:pt x="80" y="1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9" name="Google Shape;25209;p57"/>
          <p:cNvGrpSpPr/>
          <p:nvPr/>
        </p:nvGrpSpPr>
        <p:grpSpPr>
          <a:xfrm>
            <a:off x="7825729" y="-3"/>
            <a:ext cx="1866180" cy="2274870"/>
            <a:chOff x="7825729" y="-3"/>
            <a:chExt cx="1866180" cy="2274870"/>
          </a:xfrm>
        </p:grpSpPr>
        <p:grpSp>
          <p:nvGrpSpPr>
            <p:cNvPr id="25210" name="Google Shape;25210;p57"/>
            <p:cNvGrpSpPr/>
            <p:nvPr/>
          </p:nvGrpSpPr>
          <p:grpSpPr>
            <a:xfrm rot="-276790" flipH="1">
              <a:off x="7909234" y="64853"/>
              <a:ext cx="1699169" cy="2145157"/>
              <a:chOff x="146217" y="2712579"/>
              <a:chExt cx="1552966" cy="1960401"/>
            </a:xfrm>
          </p:grpSpPr>
          <p:grpSp>
            <p:nvGrpSpPr>
              <p:cNvPr id="25211" name="Google Shape;25211;p57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25212" name="Google Shape;25212;p57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3" name="Google Shape;25213;p57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4" name="Google Shape;25214;p57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5" name="Google Shape;25215;p57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6" name="Google Shape;25216;p57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7" name="Google Shape;25217;p57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8" name="Google Shape;25218;p57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9" name="Google Shape;25219;p57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0" name="Google Shape;25220;p57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1" name="Google Shape;25221;p57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2" name="Google Shape;25222;p57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3" name="Google Shape;25223;p57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4" name="Google Shape;25224;p57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5" name="Google Shape;25225;p57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26" name="Google Shape;25226;p57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25227" name="Google Shape;25227;p57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8" name="Google Shape;25228;p57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9" name="Google Shape;25229;p57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0" name="Google Shape;25230;p57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1" name="Google Shape;25231;p57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2" name="Google Shape;25232;p57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3" name="Google Shape;25233;p57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4" name="Google Shape;25234;p57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5" name="Google Shape;25235;p57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6" name="Google Shape;25236;p57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7" name="Google Shape;25237;p57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8" name="Google Shape;25238;p57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9" name="Google Shape;25239;p57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0" name="Google Shape;25240;p57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41" name="Google Shape;25241;p57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25242" name="Google Shape;25242;p57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3" name="Google Shape;25243;p57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4" name="Google Shape;25244;p57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5" name="Google Shape;25245;p57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6" name="Google Shape;25246;p57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7" name="Google Shape;25247;p57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8" name="Google Shape;25248;p57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9" name="Google Shape;25249;p57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0" name="Google Shape;25250;p57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1" name="Google Shape;25251;p57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2" name="Google Shape;25252;p57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3" name="Google Shape;25253;p57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4" name="Google Shape;25254;p57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5" name="Google Shape;25255;p57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256" name="Google Shape;25256;p57"/>
            <p:cNvGrpSpPr/>
            <p:nvPr/>
          </p:nvGrpSpPr>
          <p:grpSpPr>
            <a:xfrm>
              <a:off x="8189095" y="1182633"/>
              <a:ext cx="723331" cy="725642"/>
              <a:chOff x="6065295" y="2472383"/>
              <a:chExt cx="723331" cy="725642"/>
            </a:xfrm>
          </p:grpSpPr>
          <p:sp>
            <p:nvSpPr>
              <p:cNvPr id="25257" name="Google Shape;25257;p57"/>
              <p:cNvSpPr/>
              <p:nvPr/>
            </p:nvSpPr>
            <p:spPr>
              <a:xfrm>
                <a:off x="6065295" y="2472383"/>
                <a:ext cx="723331" cy="723551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4" extrusionOk="0">
                    <a:moveTo>
                      <a:pt x="3296" y="0"/>
                    </a:moveTo>
                    <a:cubicBezTo>
                      <a:pt x="2433" y="0"/>
                      <a:pt x="1563" y="335"/>
                      <a:pt x="901" y="1013"/>
                    </a:cubicBezTo>
                    <a:cubicBezTo>
                      <a:pt x="668" y="1246"/>
                      <a:pt x="501" y="1513"/>
                      <a:pt x="367" y="1813"/>
                    </a:cubicBezTo>
                    <a:cubicBezTo>
                      <a:pt x="134" y="2280"/>
                      <a:pt x="0" y="2780"/>
                      <a:pt x="0" y="3281"/>
                    </a:cubicBezTo>
                    <a:lnTo>
                      <a:pt x="0" y="3581"/>
                    </a:lnTo>
                    <a:cubicBezTo>
                      <a:pt x="151" y="5360"/>
                      <a:pt x="1674" y="6574"/>
                      <a:pt x="3300" y="6574"/>
                    </a:cubicBezTo>
                    <a:cubicBezTo>
                      <a:pt x="3839" y="6574"/>
                      <a:pt x="4389" y="6440"/>
                      <a:pt x="4904" y="6150"/>
                    </a:cubicBezTo>
                    <a:cubicBezTo>
                      <a:pt x="5471" y="5816"/>
                      <a:pt x="5938" y="5316"/>
                      <a:pt x="6238" y="4715"/>
                    </a:cubicBezTo>
                    <a:cubicBezTo>
                      <a:pt x="6372" y="4448"/>
                      <a:pt x="6472" y="4148"/>
                      <a:pt x="6505" y="3881"/>
                    </a:cubicBezTo>
                    <a:cubicBezTo>
                      <a:pt x="6538" y="3681"/>
                      <a:pt x="6572" y="3481"/>
                      <a:pt x="6572" y="3314"/>
                    </a:cubicBezTo>
                    <a:cubicBezTo>
                      <a:pt x="6572" y="3047"/>
                      <a:pt x="6538" y="2814"/>
                      <a:pt x="6505" y="2580"/>
                    </a:cubicBezTo>
                    <a:cubicBezTo>
                      <a:pt x="6372" y="2080"/>
                      <a:pt x="6171" y="1646"/>
                      <a:pt x="5871" y="1246"/>
                    </a:cubicBezTo>
                    <a:cubicBezTo>
                      <a:pt x="5220" y="419"/>
                      <a:pt x="4262" y="0"/>
                      <a:pt x="32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58" name="Google Shape;25258;p57"/>
              <p:cNvGrpSpPr/>
              <p:nvPr/>
            </p:nvGrpSpPr>
            <p:grpSpPr>
              <a:xfrm>
                <a:off x="6065295" y="2587398"/>
                <a:ext cx="716067" cy="610627"/>
                <a:chOff x="6065295" y="2587398"/>
                <a:chExt cx="716067" cy="610627"/>
              </a:xfrm>
            </p:grpSpPr>
            <p:sp>
              <p:nvSpPr>
                <p:cNvPr id="25259" name="Google Shape;25259;p57"/>
                <p:cNvSpPr/>
                <p:nvPr/>
              </p:nvSpPr>
              <p:spPr>
                <a:xfrm>
                  <a:off x="6101946" y="2587398"/>
                  <a:ext cx="675674" cy="21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1913" extrusionOk="0">
                      <a:moveTo>
                        <a:pt x="568" y="1"/>
                      </a:moveTo>
                      <a:cubicBezTo>
                        <a:pt x="335" y="234"/>
                        <a:pt x="168" y="501"/>
                        <a:pt x="1" y="768"/>
                      </a:cubicBezTo>
                      <a:cubicBezTo>
                        <a:pt x="134" y="801"/>
                        <a:pt x="268" y="868"/>
                        <a:pt x="401" y="935"/>
                      </a:cubicBezTo>
                      <a:cubicBezTo>
                        <a:pt x="501" y="1002"/>
                        <a:pt x="601" y="1102"/>
                        <a:pt x="701" y="1235"/>
                      </a:cubicBezTo>
                      <a:cubicBezTo>
                        <a:pt x="868" y="1435"/>
                        <a:pt x="1035" y="1602"/>
                        <a:pt x="1235" y="1769"/>
                      </a:cubicBezTo>
                      <a:cubicBezTo>
                        <a:pt x="1382" y="1876"/>
                        <a:pt x="1465" y="1913"/>
                        <a:pt x="1535" y="1913"/>
                      </a:cubicBezTo>
                      <a:cubicBezTo>
                        <a:pt x="1640" y="1913"/>
                        <a:pt x="1716" y="1829"/>
                        <a:pt x="1936" y="1769"/>
                      </a:cubicBezTo>
                      <a:cubicBezTo>
                        <a:pt x="2025" y="1745"/>
                        <a:pt x="2094" y="1736"/>
                        <a:pt x="2154" y="1736"/>
                      </a:cubicBezTo>
                      <a:cubicBezTo>
                        <a:pt x="2299" y="1736"/>
                        <a:pt x="2390" y="1785"/>
                        <a:pt x="2574" y="1785"/>
                      </a:cubicBezTo>
                      <a:cubicBezTo>
                        <a:pt x="2629" y="1785"/>
                        <a:pt x="2693" y="1781"/>
                        <a:pt x="2770" y="1769"/>
                      </a:cubicBezTo>
                      <a:cubicBezTo>
                        <a:pt x="3203" y="1702"/>
                        <a:pt x="3203" y="1735"/>
                        <a:pt x="3337" y="1635"/>
                      </a:cubicBezTo>
                      <a:cubicBezTo>
                        <a:pt x="3437" y="1569"/>
                        <a:pt x="3537" y="1469"/>
                        <a:pt x="3604" y="1369"/>
                      </a:cubicBezTo>
                      <a:cubicBezTo>
                        <a:pt x="3604" y="1369"/>
                        <a:pt x="3904" y="1202"/>
                        <a:pt x="4037" y="1135"/>
                      </a:cubicBezTo>
                      <a:cubicBezTo>
                        <a:pt x="4088" y="1110"/>
                        <a:pt x="4139" y="1099"/>
                        <a:pt x="4188" y="1099"/>
                      </a:cubicBezTo>
                      <a:cubicBezTo>
                        <a:pt x="4268" y="1099"/>
                        <a:pt x="4342" y="1127"/>
                        <a:pt x="4404" y="1168"/>
                      </a:cubicBezTo>
                      <a:cubicBezTo>
                        <a:pt x="4471" y="1235"/>
                        <a:pt x="4904" y="1535"/>
                        <a:pt x="4904" y="1535"/>
                      </a:cubicBezTo>
                      <a:lnTo>
                        <a:pt x="5338" y="1769"/>
                      </a:lnTo>
                      <a:lnTo>
                        <a:pt x="5872" y="1669"/>
                      </a:lnTo>
                      <a:cubicBezTo>
                        <a:pt x="5972" y="1635"/>
                        <a:pt x="6039" y="1602"/>
                        <a:pt x="6139" y="1535"/>
                      </a:cubicBezTo>
                      <a:cubicBezTo>
                        <a:pt x="6039" y="1068"/>
                        <a:pt x="5838" y="601"/>
                        <a:pt x="5538" y="234"/>
                      </a:cubicBezTo>
                      <a:lnTo>
                        <a:pt x="5038" y="201"/>
                      </a:lnTo>
                      <a:cubicBezTo>
                        <a:pt x="4989" y="191"/>
                        <a:pt x="4943" y="187"/>
                        <a:pt x="4899" y="187"/>
                      </a:cubicBezTo>
                      <a:cubicBezTo>
                        <a:pt x="4793" y="187"/>
                        <a:pt x="4699" y="211"/>
                        <a:pt x="4604" y="234"/>
                      </a:cubicBezTo>
                      <a:lnTo>
                        <a:pt x="3904" y="368"/>
                      </a:lnTo>
                      <a:cubicBezTo>
                        <a:pt x="3570" y="435"/>
                        <a:pt x="3537" y="501"/>
                        <a:pt x="3337" y="535"/>
                      </a:cubicBezTo>
                      <a:cubicBezTo>
                        <a:pt x="3137" y="535"/>
                        <a:pt x="2936" y="535"/>
                        <a:pt x="2770" y="501"/>
                      </a:cubicBezTo>
                      <a:cubicBezTo>
                        <a:pt x="2770" y="501"/>
                        <a:pt x="2236" y="401"/>
                        <a:pt x="1969" y="368"/>
                      </a:cubicBezTo>
                      <a:cubicBezTo>
                        <a:pt x="1919" y="351"/>
                        <a:pt x="1861" y="343"/>
                        <a:pt x="1798" y="343"/>
                      </a:cubicBezTo>
                      <a:cubicBezTo>
                        <a:pt x="1736" y="343"/>
                        <a:pt x="1669" y="351"/>
                        <a:pt x="1602" y="368"/>
                      </a:cubicBezTo>
                      <a:cubicBezTo>
                        <a:pt x="1602" y="368"/>
                        <a:pt x="1302" y="334"/>
                        <a:pt x="1068" y="268"/>
                      </a:cubicBezTo>
                      <a:cubicBezTo>
                        <a:pt x="802" y="234"/>
                        <a:pt x="735" y="234"/>
                        <a:pt x="56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0" name="Google Shape;25260;p57"/>
                <p:cNvSpPr/>
                <p:nvPr/>
              </p:nvSpPr>
              <p:spPr>
                <a:xfrm>
                  <a:off x="6065295" y="2862775"/>
                  <a:ext cx="716067" cy="3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3046" extrusionOk="0">
                      <a:moveTo>
                        <a:pt x="201" y="1"/>
                      </a:moveTo>
                      <a:cubicBezTo>
                        <a:pt x="134" y="1"/>
                        <a:pt x="67" y="34"/>
                        <a:pt x="0" y="34"/>
                      </a:cubicBezTo>
                      <a:cubicBezTo>
                        <a:pt x="150" y="1828"/>
                        <a:pt x="1640" y="3046"/>
                        <a:pt x="3261" y="3046"/>
                      </a:cubicBezTo>
                      <a:cubicBezTo>
                        <a:pt x="3809" y="3046"/>
                        <a:pt x="4373" y="2906"/>
                        <a:pt x="4904" y="2603"/>
                      </a:cubicBezTo>
                      <a:cubicBezTo>
                        <a:pt x="4737" y="2536"/>
                        <a:pt x="4537" y="2469"/>
                        <a:pt x="4370" y="2436"/>
                      </a:cubicBezTo>
                      <a:cubicBezTo>
                        <a:pt x="4259" y="2410"/>
                        <a:pt x="4185" y="2400"/>
                        <a:pt x="4133" y="2400"/>
                      </a:cubicBezTo>
                      <a:cubicBezTo>
                        <a:pt x="3981" y="2400"/>
                        <a:pt x="4010" y="2486"/>
                        <a:pt x="3836" y="2536"/>
                      </a:cubicBezTo>
                      <a:cubicBezTo>
                        <a:pt x="3774" y="2551"/>
                        <a:pt x="3705" y="2558"/>
                        <a:pt x="3636" y="2558"/>
                      </a:cubicBezTo>
                      <a:cubicBezTo>
                        <a:pt x="3407" y="2558"/>
                        <a:pt x="3177" y="2487"/>
                        <a:pt x="3203" y="2436"/>
                      </a:cubicBezTo>
                      <a:cubicBezTo>
                        <a:pt x="3303" y="2369"/>
                        <a:pt x="3369" y="2302"/>
                        <a:pt x="3470" y="2236"/>
                      </a:cubicBezTo>
                      <a:cubicBezTo>
                        <a:pt x="3603" y="2252"/>
                        <a:pt x="3736" y="2261"/>
                        <a:pt x="3870" y="2261"/>
                      </a:cubicBezTo>
                      <a:cubicBezTo>
                        <a:pt x="4003" y="2261"/>
                        <a:pt x="4137" y="2252"/>
                        <a:pt x="4270" y="2236"/>
                      </a:cubicBezTo>
                      <a:cubicBezTo>
                        <a:pt x="4537" y="2169"/>
                        <a:pt x="4804" y="2036"/>
                        <a:pt x="5037" y="1902"/>
                      </a:cubicBezTo>
                      <a:cubicBezTo>
                        <a:pt x="5338" y="1702"/>
                        <a:pt x="5271" y="1769"/>
                        <a:pt x="6005" y="1302"/>
                      </a:cubicBezTo>
                      <a:cubicBezTo>
                        <a:pt x="6071" y="1235"/>
                        <a:pt x="6171" y="1202"/>
                        <a:pt x="6238" y="1168"/>
                      </a:cubicBezTo>
                      <a:cubicBezTo>
                        <a:pt x="6372" y="901"/>
                        <a:pt x="6472" y="601"/>
                        <a:pt x="6505" y="334"/>
                      </a:cubicBezTo>
                      <a:lnTo>
                        <a:pt x="6505" y="334"/>
                      </a:lnTo>
                      <a:lnTo>
                        <a:pt x="5905" y="401"/>
                      </a:lnTo>
                      <a:cubicBezTo>
                        <a:pt x="5004" y="501"/>
                        <a:pt x="5371" y="501"/>
                        <a:pt x="5204" y="601"/>
                      </a:cubicBezTo>
                      <a:cubicBezTo>
                        <a:pt x="5037" y="701"/>
                        <a:pt x="5004" y="735"/>
                        <a:pt x="4937" y="901"/>
                      </a:cubicBezTo>
                      <a:cubicBezTo>
                        <a:pt x="4871" y="1068"/>
                        <a:pt x="4770" y="1168"/>
                        <a:pt x="4637" y="1268"/>
                      </a:cubicBezTo>
                      <a:cubicBezTo>
                        <a:pt x="4337" y="1402"/>
                        <a:pt x="4037" y="1502"/>
                        <a:pt x="3736" y="1569"/>
                      </a:cubicBezTo>
                      <a:cubicBezTo>
                        <a:pt x="3596" y="1594"/>
                        <a:pt x="3461" y="1605"/>
                        <a:pt x="3329" y="1605"/>
                      </a:cubicBezTo>
                      <a:cubicBezTo>
                        <a:pt x="3115" y="1605"/>
                        <a:pt x="2909" y="1576"/>
                        <a:pt x="2702" y="1535"/>
                      </a:cubicBezTo>
                      <a:cubicBezTo>
                        <a:pt x="2069" y="1468"/>
                        <a:pt x="2302" y="1368"/>
                        <a:pt x="1968" y="1135"/>
                      </a:cubicBezTo>
                      <a:cubicBezTo>
                        <a:pt x="1768" y="935"/>
                        <a:pt x="1568" y="735"/>
                        <a:pt x="1435" y="468"/>
                      </a:cubicBezTo>
                      <a:cubicBezTo>
                        <a:pt x="1235" y="301"/>
                        <a:pt x="1034" y="168"/>
                        <a:pt x="801" y="67"/>
                      </a:cubicBezTo>
                      <a:cubicBezTo>
                        <a:pt x="601" y="34"/>
                        <a:pt x="401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261" name="Google Shape;25261;p57"/>
          <p:cNvGrpSpPr/>
          <p:nvPr/>
        </p:nvGrpSpPr>
        <p:grpSpPr>
          <a:xfrm rot="1592248">
            <a:off x="-228183" y="2401745"/>
            <a:ext cx="1926500" cy="2239678"/>
            <a:chOff x="-1470741" y="4281315"/>
            <a:chExt cx="2074541" cy="2411785"/>
          </a:xfrm>
        </p:grpSpPr>
        <p:sp>
          <p:nvSpPr>
            <p:cNvPr id="25262" name="Google Shape;25262;p57"/>
            <p:cNvSpPr/>
            <p:nvPr/>
          </p:nvSpPr>
          <p:spPr>
            <a:xfrm flipH="1">
              <a:off x="-1470741" y="4504609"/>
              <a:ext cx="582076" cy="321512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3" name="Google Shape;25263;p57"/>
            <p:cNvSpPr/>
            <p:nvPr/>
          </p:nvSpPr>
          <p:spPr>
            <a:xfrm flipH="1">
              <a:off x="202303" y="4281315"/>
              <a:ext cx="401496" cy="221734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4" name="Google Shape;25264;p57"/>
            <p:cNvSpPr/>
            <p:nvPr/>
          </p:nvSpPr>
          <p:spPr>
            <a:xfrm flipH="1">
              <a:off x="-393420" y="6434369"/>
              <a:ext cx="468487" cy="258731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ig Shoulders Text"/>
              <a:buNone/>
              <a:defRPr sz="3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8" r:id="rId4"/>
    <p:sldLayoutId id="2147483673" r:id="rId5"/>
    <p:sldLayoutId id="2147483682" r:id="rId6"/>
    <p:sldLayoutId id="2147483701" r:id="rId7"/>
    <p:sldLayoutId id="2147483702" r:id="rId8"/>
    <p:sldLayoutId id="214748370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" Target="slide2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++" TargetMode="External"/><Relationship Id="rId13" Type="http://schemas.openxmlformats.org/officeDocument/2006/relationships/image" Target="../media/image11.png"/><Relationship Id="rId3" Type="http://schemas.openxmlformats.org/officeDocument/2006/relationships/slide" Target="slide2.xml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chwabencode.com/blog/2019/10/18/Enable-CodeLens-in-Visual-Studio-2019" TargetMode="External"/><Relationship Id="rId11" Type="http://schemas.openxmlformats.org/officeDocument/2006/relationships/hyperlink" Target="https://proofmart.com/product/github-logo-png-hd-images-transparent-background-free-download/" TargetMode="External"/><Relationship Id="rId5" Type="http://schemas.openxmlformats.org/officeDocument/2006/relationships/image" Target="../media/image6.png"/><Relationship Id="rId15" Type="http://schemas.openxmlformats.org/officeDocument/2006/relationships/hyperlink" Target="https://www.elcarmelo.ed.cr/index.php/informacion/163-microsoft-teams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2" name="Google Shape;25282;p64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Planet</a:t>
            </a:r>
            <a:r>
              <a:rPr lang="en" dirty="0"/>
              <a:t> </a:t>
            </a:r>
            <a:r>
              <a:rPr lang="en" dirty="0">
                <a:solidFill>
                  <a:srgbClr val="FF0000"/>
                </a:solidFill>
              </a:rPr>
              <a:t>Dawn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25284" name="Google Shape;25284;p64"/>
          <p:cNvCxnSpPr/>
          <p:nvPr/>
        </p:nvCxnSpPr>
        <p:spPr>
          <a:xfrm>
            <a:off x="1488900" y="1654775"/>
            <a:ext cx="6169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285" name="Google Shape;25285;p64"/>
          <p:cNvGrpSpPr/>
          <p:nvPr/>
        </p:nvGrpSpPr>
        <p:grpSpPr>
          <a:xfrm rot="727086">
            <a:off x="440215" y="2268807"/>
            <a:ext cx="10233532" cy="5739700"/>
            <a:chOff x="631945" y="2033412"/>
            <a:chExt cx="10469287" cy="5871929"/>
          </a:xfrm>
        </p:grpSpPr>
        <p:grpSp>
          <p:nvGrpSpPr>
            <p:cNvPr id="25286" name="Google Shape;25286;p64"/>
            <p:cNvGrpSpPr/>
            <p:nvPr/>
          </p:nvGrpSpPr>
          <p:grpSpPr>
            <a:xfrm rot="-369367">
              <a:off x="862079" y="2556147"/>
              <a:ext cx="10009019" cy="4826460"/>
              <a:chOff x="-1565187" y="1087515"/>
              <a:chExt cx="11286493" cy="6271018"/>
            </a:xfrm>
          </p:grpSpPr>
          <p:sp>
            <p:nvSpPr>
              <p:cNvPr id="25287" name="Google Shape;25287;p64"/>
              <p:cNvSpPr/>
              <p:nvPr/>
            </p:nvSpPr>
            <p:spPr>
              <a:xfrm>
                <a:off x="-1565187" y="1087515"/>
                <a:ext cx="11286493" cy="6271018"/>
              </a:xfrm>
              <a:custGeom>
                <a:avLst/>
                <a:gdLst/>
                <a:ahLst/>
                <a:cxnLst/>
                <a:rect l="l" t="t" r="r" b="b"/>
                <a:pathLst>
                  <a:path w="344810" h="206114" extrusionOk="0">
                    <a:moveTo>
                      <a:pt x="91917" y="34621"/>
                    </a:moveTo>
                    <a:cubicBezTo>
                      <a:pt x="82282" y="48603"/>
                      <a:pt x="78482" y="64470"/>
                      <a:pt x="79029" y="80093"/>
                    </a:cubicBezTo>
                    <a:cubicBezTo>
                      <a:pt x="79273" y="87084"/>
                      <a:pt x="80397" y="94105"/>
                      <a:pt x="83832" y="100610"/>
                    </a:cubicBezTo>
                    <a:cubicBezTo>
                      <a:pt x="89790" y="111948"/>
                      <a:pt x="102920" y="122161"/>
                      <a:pt x="117602" y="127936"/>
                    </a:cubicBezTo>
                    <a:cubicBezTo>
                      <a:pt x="132283" y="133680"/>
                      <a:pt x="147116" y="138392"/>
                      <a:pt x="163681" y="139972"/>
                    </a:cubicBezTo>
                    <a:cubicBezTo>
                      <a:pt x="189791" y="142434"/>
                      <a:pt x="220065" y="138240"/>
                      <a:pt x="240431" y="126021"/>
                    </a:cubicBezTo>
                    <a:cubicBezTo>
                      <a:pt x="248698" y="121066"/>
                      <a:pt x="255081" y="114440"/>
                      <a:pt x="258668" y="107115"/>
                    </a:cubicBezTo>
                    <a:cubicBezTo>
                      <a:pt x="262468" y="99303"/>
                      <a:pt x="263045" y="90428"/>
                      <a:pt x="258273" y="82920"/>
                    </a:cubicBezTo>
                    <a:cubicBezTo>
                      <a:pt x="253501" y="75443"/>
                      <a:pt x="242832" y="69759"/>
                      <a:pt x="231464" y="70032"/>
                    </a:cubicBezTo>
                    <a:cubicBezTo>
                      <a:pt x="220065" y="70306"/>
                      <a:pt x="209275" y="77540"/>
                      <a:pt x="209579" y="85807"/>
                    </a:cubicBezTo>
                    <a:cubicBezTo>
                      <a:pt x="204868" y="80093"/>
                      <a:pt x="208941" y="71613"/>
                      <a:pt x="217512" y="69242"/>
                    </a:cubicBezTo>
                    <a:cubicBezTo>
                      <a:pt x="220765" y="68360"/>
                      <a:pt x="224412" y="68239"/>
                      <a:pt x="227482" y="67023"/>
                    </a:cubicBezTo>
                    <a:cubicBezTo>
                      <a:pt x="229944" y="66050"/>
                      <a:pt x="231798" y="64439"/>
                      <a:pt x="234139" y="63284"/>
                    </a:cubicBezTo>
                    <a:cubicBezTo>
                      <a:pt x="242498" y="59272"/>
                      <a:pt x="255720" y="64075"/>
                      <a:pt x="256236" y="71339"/>
                    </a:cubicBezTo>
                    <a:cubicBezTo>
                      <a:pt x="256328" y="72433"/>
                      <a:pt x="256176" y="73619"/>
                      <a:pt x="256905" y="74591"/>
                    </a:cubicBezTo>
                    <a:cubicBezTo>
                      <a:pt x="259367" y="77965"/>
                      <a:pt x="266480" y="74774"/>
                      <a:pt x="271708" y="75351"/>
                    </a:cubicBezTo>
                    <a:cubicBezTo>
                      <a:pt x="277118" y="75929"/>
                      <a:pt x="279519" y="80549"/>
                      <a:pt x="280279" y="84470"/>
                    </a:cubicBezTo>
                    <a:cubicBezTo>
                      <a:pt x="281860" y="92677"/>
                      <a:pt x="280918" y="101157"/>
                      <a:pt x="277574" y="108817"/>
                    </a:cubicBezTo>
                    <a:cubicBezTo>
                      <a:pt x="283927" y="105899"/>
                      <a:pt x="288547" y="100185"/>
                      <a:pt x="290097" y="93346"/>
                    </a:cubicBezTo>
                    <a:cubicBezTo>
                      <a:pt x="291435" y="87266"/>
                      <a:pt x="290432" y="81066"/>
                      <a:pt x="289428" y="74956"/>
                    </a:cubicBezTo>
                    <a:cubicBezTo>
                      <a:pt x="296085" y="81370"/>
                      <a:pt x="298942" y="89789"/>
                      <a:pt x="297058" y="97722"/>
                    </a:cubicBezTo>
                    <a:cubicBezTo>
                      <a:pt x="306298" y="76719"/>
                      <a:pt x="302347" y="53983"/>
                      <a:pt x="296176" y="32463"/>
                    </a:cubicBezTo>
                    <a:cubicBezTo>
                      <a:pt x="295021" y="28542"/>
                      <a:pt x="293866" y="24560"/>
                      <a:pt x="294565" y="20579"/>
                    </a:cubicBezTo>
                    <a:cubicBezTo>
                      <a:pt x="295264" y="16627"/>
                      <a:pt x="298274" y="12615"/>
                      <a:pt x="303380" y="11095"/>
                    </a:cubicBezTo>
                    <a:cubicBezTo>
                      <a:pt x="313168" y="8177"/>
                      <a:pt x="322833" y="15533"/>
                      <a:pt x="327180" y="22493"/>
                    </a:cubicBezTo>
                    <a:cubicBezTo>
                      <a:pt x="332925" y="31642"/>
                      <a:pt x="335782" y="41582"/>
                      <a:pt x="338031" y="51521"/>
                    </a:cubicBezTo>
                    <a:cubicBezTo>
                      <a:pt x="342013" y="69151"/>
                      <a:pt x="344202" y="87175"/>
                      <a:pt x="344536" y="105261"/>
                    </a:cubicBezTo>
                    <a:cubicBezTo>
                      <a:pt x="344809" y="119182"/>
                      <a:pt x="343928" y="133316"/>
                      <a:pt x="338426" y="146659"/>
                    </a:cubicBezTo>
                    <a:cubicBezTo>
                      <a:pt x="332894" y="160003"/>
                      <a:pt x="322347" y="172648"/>
                      <a:pt x="306450" y="180459"/>
                    </a:cubicBezTo>
                    <a:cubicBezTo>
                      <a:pt x="294140" y="186508"/>
                      <a:pt x="279459" y="189365"/>
                      <a:pt x="265142" y="192101"/>
                    </a:cubicBezTo>
                    <a:cubicBezTo>
                      <a:pt x="239184" y="197025"/>
                      <a:pt x="213105" y="202040"/>
                      <a:pt x="186448" y="204077"/>
                    </a:cubicBezTo>
                    <a:cubicBezTo>
                      <a:pt x="159791" y="206113"/>
                      <a:pt x="132283" y="205110"/>
                      <a:pt x="107145" y="198393"/>
                    </a:cubicBezTo>
                    <a:cubicBezTo>
                      <a:pt x="96385" y="195505"/>
                      <a:pt x="83224" y="191888"/>
                      <a:pt x="74531" y="197359"/>
                    </a:cubicBezTo>
                    <a:cubicBezTo>
                      <a:pt x="72008" y="198970"/>
                      <a:pt x="70123" y="201250"/>
                      <a:pt x="66962" y="202010"/>
                    </a:cubicBezTo>
                    <a:cubicBezTo>
                      <a:pt x="63528" y="202830"/>
                      <a:pt x="59941" y="201584"/>
                      <a:pt x="56780" y="200368"/>
                    </a:cubicBezTo>
                    <a:lnTo>
                      <a:pt x="27813" y="189183"/>
                    </a:lnTo>
                    <a:cubicBezTo>
                      <a:pt x="23010" y="187359"/>
                      <a:pt x="17995" y="185353"/>
                      <a:pt x="15198" y="181949"/>
                    </a:cubicBezTo>
                    <a:cubicBezTo>
                      <a:pt x="10548" y="176234"/>
                      <a:pt x="13071" y="167693"/>
                      <a:pt x="5867" y="163650"/>
                    </a:cubicBezTo>
                    <a:cubicBezTo>
                      <a:pt x="7934" y="160672"/>
                      <a:pt x="1" y="161036"/>
                      <a:pt x="4560" y="160884"/>
                    </a:cubicBezTo>
                    <a:cubicBezTo>
                      <a:pt x="7204" y="132495"/>
                      <a:pt x="3131" y="107267"/>
                      <a:pt x="18816" y="73649"/>
                    </a:cubicBezTo>
                    <a:cubicBezTo>
                      <a:pt x="24530" y="61369"/>
                      <a:pt x="34925" y="50488"/>
                      <a:pt x="46688" y="40700"/>
                    </a:cubicBezTo>
                    <a:cubicBezTo>
                      <a:pt x="71370" y="20183"/>
                      <a:pt x="104531" y="2524"/>
                      <a:pt x="142860" y="1"/>
                    </a:cubicBezTo>
                    <a:cubicBezTo>
                      <a:pt x="120854" y="5259"/>
                      <a:pt x="102069" y="19910"/>
                      <a:pt x="91917" y="3462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8" name="Google Shape;25288;p64"/>
              <p:cNvSpPr/>
              <p:nvPr/>
            </p:nvSpPr>
            <p:spPr>
              <a:xfrm>
                <a:off x="-158454" y="1585956"/>
                <a:ext cx="5860132" cy="5066006"/>
              </a:xfrm>
              <a:custGeom>
                <a:avLst/>
                <a:gdLst/>
                <a:ahLst/>
                <a:cxnLst/>
                <a:rect l="l" t="t" r="r" b="b"/>
                <a:pathLst>
                  <a:path w="179031" h="166508" extrusionOk="0">
                    <a:moveTo>
                      <a:pt x="26505" y="22767"/>
                    </a:moveTo>
                    <a:cubicBezTo>
                      <a:pt x="28420" y="20670"/>
                      <a:pt x="30913" y="18907"/>
                      <a:pt x="33405" y="17174"/>
                    </a:cubicBezTo>
                    <a:cubicBezTo>
                      <a:pt x="43648" y="10031"/>
                      <a:pt x="51308" y="7144"/>
                      <a:pt x="61551" y="1"/>
                    </a:cubicBezTo>
                    <a:cubicBezTo>
                      <a:pt x="50579" y="9059"/>
                      <a:pt x="43800" y="14925"/>
                      <a:pt x="36749" y="25928"/>
                    </a:cubicBezTo>
                    <a:cubicBezTo>
                      <a:pt x="26505" y="41856"/>
                      <a:pt x="18481" y="60093"/>
                      <a:pt x="22432" y="77479"/>
                    </a:cubicBezTo>
                    <a:cubicBezTo>
                      <a:pt x="22706" y="78634"/>
                      <a:pt x="23040" y="79820"/>
                      <a:pt x="23891" y="80792"/>
                    </a:cubicBezTo>
                    <a:cubicBezTo>
                      <a:pt x="25077" y="82160"/>
                      <a:pt x="27174" y="82981"/>
                      <a:pt x="28207" y="84409"/>
                    </a:cubicBezTo>
                    <a:cubicBezTo>
                      <a:pt x="29180" y="85716"/>
                      <a:pt x="29089" y="87297"/>
                      <a:pt x="29150" y="88786"/>
                    </a:cubicBezTo>
                    <a:cubicBezTo>
                      <a:pt x="29666" y="101097"/>
                      <a:pt x="41855" y="111340"/>
                      <a:pt x="54560" y="119212"/>
                    </a:cubicBezTo>
                    <a:cubicBezTo>
                      <a:pt x="64287" y="125231"/>
                      <a:pt x="74470" y="130459"/>
                      <a:pt x="85017" y="134927"/>
                    </a:cubicBezTo>
                    <a:cubicBezTo>
                      <a:pt x="70792" y="127571"/>
                      <a:pt x="56232" y="119972"/>
                      <a:pt x="46445" y="109334"/>
                    </a:cubicBezTo>
                    <a:cubicBezTo>
                      <a:pt x="58664" y="118088"/>
                      <a:pt x="74318" y="124197"/>
                      <a:pt x="90944" y="126720"/>
                    </a:cubicBezTo>
                    <a:cubicBezTo>
                      <a:pt x="97266" y="127693"/>
                      <a:pt x="104622" y="128574"/>
                      <a:pt x="107966" y="132708"/>
                    </a:cubicBezTo>
                    <a:cubicBezTo>
                      <a:pt x="109030" y="134015"/>
                      <a:pt x="109546" y="135535"/>
                      <a:pt x="110640" y="136842"/>
                    </a:cubicBezTo>
                    <a:cubicBezTo>
                      <a:pt x="114014" y="140763"/>
                      <a:pt x="121522" y="141219"/>
                      <a:pt x="127662" y="140428"/>
                    </a:cubicBezTo>
                    <a:cubicBezTo>
                      <a:pt x="133832" y="139638"/>
                      <a:pt x="140185" y="137997"/>
                      <a:pt x="146203" y="139273"/>
                    </a:cubicBezTo>
                    <a:cubicBezTo>
                      <a:pt x="149395" y="139973"/>
                      <a:pt x="152191" y="141432"/>
                      <a:pt x="155109" y="142678"/>
                    </a:cubicBezTo>
                    <a:cubicBezTo>
                      <a:pt x="162678" y="145778"/>
                      <a:pt x="170824" y="147267"/>
                      <a:pt x="179031" y="147085"/>
                    </a:cubicBezTo>
                    <a:cubicBezTo>
                      <a:pt x="157055" y="150307"/>
                      <a:pt x="136538" y="157632"/>
                      <a:pt x="114683" y="161341"/>
                    </a:cubicBezTo>
                    <a:cubicBezTo>
                      <a:pt x="99364" y="163955"/>
                      <a:pt x="83558" y="164715"/>
                      <a:pt x="67874" y="165505"/>
                    </a:cubicBezTo>
                    <a:cubicBezTo>
                      <a:pt x="57600" y="165991"/>
                      <a:pt x="47235" y="166508"/>
                      <a:pt x="37052" y="165322"/>
                    </a:cubicBezTo>
                    <a:cubicBezTo>
                      <a:pt x="46779" y="163134"/>
                      <a:pt x="55837" y="159304"/>
                      <a:pt x="63375" y="154258"/>
                    </a:cubicBezTo>
                    <a:cubicBezTo>
                      <a:pt x="53649" y="148149"/>
                      <a:pt x="44378" y="141371"/>
                      <a:pt x="35624" y="133924"/>
                    </a:cubicBezTo>
                    <a:cubicBezTo>
                      <a:pt x="21125" y="121522"/>
                      <a:pt x="8389" y="106781"/>
                      <a:pt x="7265" y="90367"/>
                    </a:cubicBezTo>
                    <a:cubicBezTo>
                      <a:pt x="6231" y="88634"/>
                      <a:pt x="6414" y="86446"/>
                      <a:pt x="7751" y="84957"/>
                    </a:cubicBezTo>
                    <a:cubicBezTo>
                      <a:pt x="8481" y="90823"/>
                      <a:pt x="10517" y="96476"/>
                      <a:pt x="13709" y="101461"/>
                    </a:cubicBezTo>
                    <a:cubicBezTo>
                      <a:pt x="16687" y="98209"/>
                      <a:pt x="14377" y="93893"/>
                      <a:pt x="13283" y="90063"/>
                    </a:cubicBezTo>
                    <a:cubicBezTo>
                      <a:pt x="12432" y="87084"/>
                      <a:pt x="12341" y="84014"/>
                      <a:pt x="12280" y="80975"/>
                    </a:cubicBezTo>
                    <a:lnTo>
                      <a:pt x="11733" y="53406"/>
                    </a:lnTo>
                    <a:cubicBezTo>
                      <a:pt x="5836" y="62859"/>
                      <a:pt x="4407" y="73832"/>
                      <a:pt x="7751" y="83923"/>
                    </a:cubicBezTo>
                    <a:cubicBezTo>
                      <a:pt x="3921" y="77753"/>
                      <a:pt x="0" y="70792"/>
                      <a:pt x="2857" y="64318"/>
                    </a:cubicBezTo>
                    <a:cubicBezTo>
                      <a:pt x="3982" y="61734"/>
                      <a:pt x="6201" y="59363"/>
                      <a:pt x="6687" y="56689"/>
                    </a:cubicBezTo>
                    <a:cubicBezTo>
                      <a:pt x="7082" y="54379"/>
                      <a:pt x="6201" y="52038"/>
                      <a:pt x="6383" y="49698"/>
                    </a:cubicBezTo>
                    <a:cubicBezTo>
                      <a:pt x="6687" y="44804"/>
                      <a:pt x="10791" y="37843"/>
                      <a:pt x="14651" y="33801"/>
                    </a:cubicBezTo>
                    <a:cubicBezTo>
                      <a:pt x="16019" y="32403"/>
                      <a:pt x="17873" y="31308"/>
                      <a:pt x="19514" y="30062"/>
                    </a:cubicBezTo>
                    <a:cubicBezTo>
                      <a:pt x="21216" y="28755"/>
                      <a:pt x="26748" y="24713"/>
                      <a:pt x="26505" y="227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9" name="Google Shape;25289;p64"/>
              <p:cNvSpPr/>
              <p:nvPr/>
            </p:nvSpPr>
            <p:spPr>
              <a:xfrm>
                <a:off x="-1473674" y="3228350"/>
                <a:ext cx="2139134" cy="3539188"/>
              </a:xfrm>
              <a:custGeom>
                <a:avLst/>
                <a:gdLst/>
                <a:ahLst/>
                <a:cxnLst/>
                <a:rect l="l" t="t" r="r" b="b"/>
                <a:pathLst>
                  <a:path w="65352" h="116325" extrusionOk="0">
                    <a:moveTo>
                      <a:pt x="11369" y="33223"/>
                    </a:moveTo>
                    <a:cubicBezTo>
                      <a:pt x="11460" y="29180"/>
                      <a:pt x="12676" y="25229"/>
                      <a:pt x="13861" y="21277"/>
                    </a:cubicBezTo>
                    <a:cubicBezTo>
                      <a:pt x="14895" y="17903"/>
                      <a:pt x="15928" y="14499"/>
                      <a:pt x="17479" y="11216"/>
                    </a:cubicBezTo>
                    <a:cubicBezTo>
                      <a:pt x="19424" y="6839"/>
                      <a:pt x="22403" y="3010"/>
                      <a:pt x="26141" y="0"/>
                    </a:cubicBezTo>
                    <a:cubicBezTo>
                      <a:pt x="19697" y="17721"/>
                      <a:pt x="21035" y="36445"/>
                      <a:pt x="22433" y="54773"/>
                    </a:cubicBezTo>
                    <a:cubicBezTo>
                      <a:pt x="22950" y="61703"/>
                      <a:pt x="23558" y="68816"/>
                      <a:pt x="27631" y="75078"/>
                    </a:cubicBezTo>
                    <a:cubicBezTo>
                      <a:pt x="28299" y="76081"/>
                      <a:pt x="29059" y="77084"/>
                      <a:pt x="29333" y="78208"/>
                    </a:cubicBezTo>
                    <a:cubicBezTo>
                      <a:pt x="29758" y="79910"/>
                      <a:pt x="28968" y="81643"/>
                      <a:pt x="28147" y="83284"/>
                    </a:cubicBezTo>
                    <a:cubicBezTo>
                      <a:pt x="27205" y="85230"/>
                      <a:pt x="26263" y="87175"/>
                      <a:pt x="25321" y="89090"/>
                    </a:cubicBezTo>
                    <a:cubicBezTo>
                      <a:pt x="24804" y="90154"/>
                      <a:pt x="24287" y="91278"/>
                      <a:pt x="24622" y="92373"/>
                    </a:cubicBezTo>
                    <a:cubicBezTo>
                      <a:pt x="25077" y="93862"/>
                      <a:pt x="26962" y="94804"/>
                      <a:pt x="28391" y="95868"/>
                    </a:cubicBezTo>
                    <a:cubicBezTo>
                      <a:pt x="31765" y="98300"/>
                      <a:pt x="33345" y="101917"/>
                      <a:pt x="36901" y="104196"/>
                    </a:cubicBezTo>
                    <a:cubicBezTo>
                      <a:pt x="42768" y="107905"/>
                      <a:pt x="51583" y="106811"/>
                      <a:pt x="58969" y="105230"/>
                    </a:cubicBezTo>
                    <a:cubicBezTo>
                      <a:pt x="54865" y="102342"/>
                      <a:pt x="50184" y="100306"/>
                      <a:pt x="45230" y="99303"/>
                    </a:cubicBezTo>
                    <a:cubicBezTo>
                      <a:pt x="42585" y="98756"/>
                      <a:pt x="39728" y="98391"/>
                      <a:pt x="37692" y="97023"/>
                    </a:cubicBezTo>
                    <a:lnTo>
                      <a:pt x="43254" y="93406"/>
                    </a:lnTo>
                    <a:cubicBezTo>
                      <a:pt x="43862" y="93011"/>
                      <a:pt x="44531" y="92555"/>
                      <a:pt x="44683" y="91917"/>
                    </a:cubicBezTo>
                    <a:cubicBezTo>
                      <a:pt x="44956" y="90944"/>
                      <a:pt x="43832" y="90123"/>
                      <a:pt x="42889" y="89424"/>
                    </a:cubicBezTo>
                    <a:cubicBezTo>
                      <a:pt x="36871" y="85017"/>
                      <a:pt x="33983" y="78786"/>
                      <a:pt x="32008" y="72676"/>
                    </a:cubicBezTo>
                    <a:cubicBezTo>
                      <a:pt x="28786" y="62889"/>
                      <a:pt x="27418" y="52615"/>
                      <a:pt x="27935" y="42372"/>
                    </a:cubicBezTo>
                    <a:cubicBezTo>
                      <a:pt x="27661" y="49606"/>
                      <a:pt x="30154" y="56749"/>
                      <a:pt x="32889" y="63710"/>
                    </a:cubicBezTo>
                    <a:cubicBezTo>
                      <a:pt x="37935" y="76628"/>
                      <a:pt x="44926" y="90306"/>
                      <a:pt x="60215" y="97509"/>
                    </a:cubicBezTo>
                    <a:cubicBezTo>
                      <a:pt x="61340" y="98026"/>
                      <a:pt x="62525" y="98573"/>
                      <a:pt x="63254" y="99424"/>
                    </a:cubicBezTo>
                    <a:cubicBezTo>
                      <a:pt x="64561" y="101005"/>
                      <a:pt x="63619" y="103072"/>
                      <a:pt x="63832" y="104926"/>
                    </a:cubicBezTo>
                    <a:cubicBezTo>
                      <a:pt x="64014" y="106719"/>
                      <a:pt x="65352" y="108452"/>
                      <a:pt x="64926" y="110184"/>
                    </a:cubicBezTo>
                    <a:cubicBezTo>
                      <a:pt x="64470" y="112039"/>
                      <a:pt x="62251" y="113376"/>
                      <a:pt x="59941" y="114136"/>
                    </a:cubicBezTo>
                    <a:cubicBezTo>
                      <a:pt x="53406" y="116324"/>
                      <a:pt x="45868" y="115412"/>
                      <a:pt x="38847" y="114470"/>
                    </a:cubicBezTo>
                    <a:cubicBezTo>
                      <a:pt x="33254" y="113710"/>
                      <a:pt x="27540" y="112950"/>
                      <a:pt x="22494" y="110975"/>
                    </a:cubicBezTo>
                    <a:cubicBezTo>
                      <a:pt x="15746" y="108391"/>
                      <a:pt x="10731" y="103923"/>
                      <a:pt x="5837" y="99576"/>
                    </a:cubicBezTo>
                    <a:cubicBezTo>
                      <a:pt x="4621" y="98513"/>
                      <a:pt x="3375" y="97418"/>
                      <a:pt x="3071" y="96050"/>
                    </a:cubicBezTo>
                    <a:cubicBezTo>
                      <a:pt x="2828" y="94956"/>
                      <a:pt x="3193" y="93862"/>
                      <a:pt x="3405" y="92768"/>
                    </a:cubicBezTo>
                    <a:cubicBezTo>
                      <a:pt x="3922" y="90154"/>
                      <a:pt x="3497" y="87449"/>
                      <a:pt x="3193" y="84835"/>
                    </a:cubicBezTo>
                    <a:cubicBezTo>
                      <a:pt x="2038" y="75442"/>
                      <a:pt x="1" y="62707"/>
                      <a:pt x="4834" y="53740"/>
                    </a:cubicBezTo>
                    <a:cubicBezTo>
                      <a:pt x="6323" y="51035"/>
                      <a:pt x="9758" y="49424"/>
                      <a:pt x="11247" y="46779"/>
                    </a:cubicBezTo>
                    <a:cubicBezTo>
                      <a:pt x="13466" y="42767"/>
                      <a:pt x="11247" y="37417"/>
                      <a:pt x="11369" y="332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90" name="Google Shape;25290;p64"/>
              <p:cNvGrpSpPr/>
              <p:nvPr/>
            </p:nvGrpSpPr>
            <p:grpSpPr>
              <a:xfrm>
                <a:off x="77300" y="1193696"/>
                <a:ext cx="2052449" cy="1692547"/>
                <a:chOff x="77300" y="1193696"/>
                <a:chExt cx="2052449" cy="1692547"/>
              </a:xfrm>
            </p:grpSpPr>
            <p:sp>
              <p:nvSpPr>
                <p:cNvPr id="25291" name="Google Shape;25291;p64"/>
                <p:cNvSpPr/>
                <p:nvPr/>
              </p:nvSpPr>
              <p:spPr>
                <a:xfrm>
                  <a:off x="1879967" y="1193696"/>
                  <a:ext cx="249782" cy="39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1" h="13122" extrusionOk="0">
                      <a:moveTo>
                        <a:pt x="4463" y="1"/>
                      </a:moveTo>
                      <a:cubicBezTo>
                        <a:pt x="4142" y="1"/>
                        <a:pt x="3817" y="214"/>
                        <a:pt x="3861" y="523"/>
                      </a:cubicBezTo>
                      <a:cubicBezTo>
                        <a:pt x="3478" y="276"/>
                        <a:pt x="3045" y="154"/>
                        <a:pt x="2614" y="154"/>
                      </a:cubicBezTo>
                      <a:cubicBezTo>
                        <a:pt x="1986" y="154"/>
                        <a:pt x="1364" y="413"/>
                        <a:pt x="913" y="918"/>
                      </a:cubicBezTo>
                      <a:cubicBezTo>
                        <a:pt x="457" y="1465"/>
                        <a:pt x="1" y="3562"/>
                        <a:pt x="1034" y="3866"/>
                      </a:cubicBezTo>
                      <a:cubicBezTo>
                        <a:pt x="1137" y="3900"/>
                        <a:pt x="1229" y="3915"/>
                        <a:pt x="1311" y="3915"/>
                      </a:cubicBezTo>
                      <a:cubicBezTo>
                        <a:pt x="2208" y="3915"/>
                        <a:pt x="2002" y="2095"/>
                        <a:pt x="2281" y="1678"/>
                      </a:cubicBezTo>
                      <a:cubicBezTo>
                        <a:pt x="2474" y="1372"/>
                        <a:pt x="2864" y="1194"/>
                        <a:pt x="3219" y="1194"/>
                      </a:cubicBezTo>
                      <a:cubicBezTo>
                        <a:pt x="3534" y="1194"/>
                        <a:pt x="3822" y="1333"/>
                        <a:pt x="3922" y="1648"/>
                      </a:cubicBezTo>
                      <a:cubicBezTo>
                        <a:pt x="4067" y="1586"/>
                        <a:pt x="4218" y="1555"/>
                        <a:pt x="4368" y="1555"/>
                      </a:cubicBezTo>
                      <a:cubicBezTo>
                        <a:pt x="4660" y="1555"/>
                        <a:pt x="4947" y="1670"/>
                        <a:pt x="5168" y="1891"/>
                      </a:cubicBezTo>
                      <a:cubicBezTo>
                        <a:pt x="5472" y="2225"/>
                        <a:pt x="5715" y="2620"/>
                        <a:pt x="5837" y="3076"/>
                      </a:cubicBezTo>
                      <a:cubicBezTo>
                        <a:pt x="6840" y="6025"/>
                        <a:pt x="6749" y="9246"/>
                        <a:pt x="5563" y="12134"/>
                      </a:cubicBezTo>
                      <a:cubicBezTo>
                        <a:pt x="5492" y="12101"/>
                        <a:pt x="5419" y="12086"/>
                        <a:pt x="5349" y="12086"/>
                      </a:cubicBezTo>
                      <a:cubicBezTo>
                        <a:pt x="5030" y="12086"/>
                        <a:pt x="4754" y="12394"/>
                        <a:pt x="4803" y="12742"/>
                      </a:cubicBezTo>
                      <a:cubicBezTo>
                        <a:pt x="4873" y="12987"/>
                        <a:pt x="5135" y="13121"/>
                        <a:pt x="5403" y="13121"/>
                      </a:cubicBezTo>
                      <a:cubicBezTo>
                        <a:pt x="5599" y="13121"/>
                        <a:pt x="5799" y="13049"/>
                        <a:pt x="5928" y="12894"/>
                      </a:cubicBezTo>
                      <a:cubicBezTo>
                        <a:pt x="6202" y="12529"/>
                        <a:pt x="6232" y="12012"/>
                        <a:pt x="5958" y="11617"/>
                      </a:cubicBezTo>
                      <a:cubicBezTo>
                        <a:pt x="6749" y="11496"/>
                        <a:pt x="7114" y="10553"/>
                        <a:pt x="7235" y="9763"/>
                      </a:cubicBezTo>
                      <a:cubicBezTo>
                        <a:pt x="7630" y="7028"/>
                        <a:pt x="7326" y="4231"/>
                        <a:pt x="6354" y="1648"/>
                      </a:cubicBezTo>
                      <a:cubicBezTo>
                        <a:pt x="6171" y="1222"/>
                        <a:pt x="5898" y="766"/>
                        <a:pt x="5442" y="766"/>
                      </a:cubicBezTo>
                      <a:cubicBezTo>
                        <a:pt x="5442" y="918"/>
                        <a:pt x="5442" y="1070"/>
                        <a:pt x="5442" y="1222"/>
                      </a:cubicBezTo>
                      <a:cubicBezTo>
                        <a:pt x="5381" y="796"/>
                        <a:pt x="5168" y="371"/>
                        <a:pt x="4803" y="97"/>
                      </a:cubicBezTo>
                      <a:cubicBezTo>
                        <a:pt x="4704" y="31"/>
                        <a:pt x="4584" y="1"/>
                        <a:pt x="44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2" name="Google Shape;25292;p64"/>
                <p:cNvSpPr/>
                <p:nvPr/>
              </p:nvSpPr>
              <p:spPr>
                <a:xfrm>
                  <a:off x="77300" y="1957224"/>
                  <a:ext cx="845742" cy="26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8" h="8863" extrusionOk="0">
                      <a:moveTo>
                        <a:pt x="4465" y="0"/>
                      </a:moveTo>
                      <a:cubicBezTo>
                        <a:pt x="4017" y="0"/>
                        <a:pt x="3570" y="40"/>
                        <a:pt x="3132" y="139"/>
                      </a:cubicBezTo>
                      <a:cubicBezTo>
                        <a:pt x="1885" y="412"/>
                        <a:pt x="730" y="1354"/>
                        <a:pt x="791" y="2418"/>
                      </a:cubicBezTo>
                      <a:cubicBezTo>
                        <a:pt x="822" y="2965"/>
                        <a:pt x="1186" y="3452"/>
                        <a:pt x="1156" y="4029"/>
                      </a:cubicBezTo>
                      <a:cubicBezTo>
                        <a:pt x="1095" y="4394"/>
                        <a:pt x="974" y="4759"/>
                        <a:pt x="791" y="5123"/>
                      </a:cubicBezTo>
                      <a:cubicBezTo>
                        <a:pt x="244" y="6461"/>
                        <a:pt x="1" y="7555"/>
                        <a:pt x="548" y="8862"/>
                      </a:cubicBezTo>
                      <a:cubicBezTo>
                        <a:pt x="1642" y="7981"/>
                        <a:pt x="3436" y="6613"/>
                        <a:pt x="3436" y="6613"/>
                      </a:cubicBezTo>
                      <a:cubicBezTo>
                        <a:pt x="3436" y="6613"/>
                        <a:pt x="2615" y="4090"/>
                        <a:pt x="3952" y="3178"/>
                      </a:cubicBezTo>
                      <a:cubicBezTo>
                        <a:pt x="4408" y="2844"/>
                        <a:pt x="4925" y="2661"/>
                        <a:pt x="5472" y="2570"/>
                      </a:cubicBezTo>
                      <a:cubicBezTo>
                        <a:pt x="6213" y="2389"/>
                        <a:pt x="6966" y="2305"/>
                        <a:pt x="7716" y="2305"/>
                      </a:cubicBezTo>
                      <a:cubicBezTo>
                        <a:pt x="8226" y="2305"/>
                        <a:pt x="8736" y="2344"/>
                        <a:pt x="9241" y="2418"/>
                      </a:cubicBezTo>
                      <a:cubicBezTo>
                        <a:pt x="9819" y="2540"/>
                        <a:pt x="10427" y="2631"/>
                        <a:pt x="11004" y="2661"/>
                      </a:cubicBezTo>
                      <a:cubicBezTo>
                        <a:pt x="11794" y="2631"/>
                        <a:pt x="12554" y="2540"/>
                        <a:pt x="13314" y="2418"/>
                      </a:cubicBezTo>
                      <a:cubicBezTo>
                        <a:pt x="13535" y="2404"/>
                        <a:pt x="13756" y="2398"/>
                        <a:pt x="13977" y="2398"/>
                      </a:cubicBezTo>
                      <a:cubicBezTo>
                        <a:pt x="15221" y="2398"/>
                        <a:pt x="16469" y="2613"/>
                        <a:pt x="17630" y="3026"/>
                      </a:cubicBezTo>
                      <a:cubicBezTo>
                        <a:pt x="20609" y="3938"/>
                        <a:pt x="23406" y="5427"/>
                        <a:pt x="25837" y="7373"/>
                      </a:cubicBezTo>
                      <a:cubicBezTo>
                        <a:pt x="24044" y="5579"/>
                        <a:pt x="22159" y="3756"/>
                        <a:pt x="19637" y="2753"/>
                      </a:cubicBezTo>
                      <a:cubicBezTo>
                        <a:pt x="18056" y="2084"/>
                        <a:pt x="16293" y="1810"/>
                        <a:pt x="14560" y="1506"/>
                      </a:cubicBezTo>
                      <a:lnTo>
                        <a:pt x="6840" y="260"/>
                      </a:lnTo>
                      <a:cubicBezTo>
                        <a:pt x="6063" y="124"/>
                        <a:pt x="5261" y="0"/>
                        <a:pt x="44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3" name="Google Shape;25293;p64"/>
                <p:cNvSpPr/>
                <p:nvPr/>
              </p:nvSpPr>
              <p:spPr>
                <a:xfrm>
                  <a:off x="1088066" y="2303574"/>
                  <a:ext cx="322415" cy="58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19151" extrusionOk="0">
                      <a:moveTo>
                        <a:pt x="366" y="1"/>
                      </a:moveTo>
                      <a:lnTo>
                        <a:pt x="366" y="1"/>
                      </a:lnTo>
                      <a:cubicBezTo>
                        <a:pt x="383" y="13"/>
                        <a:pt x="401" y="25"/>
                        <a:pt x="419" y="37"/>
                      </a:cubicBezTo>
                      <a:lnTo>
                        <a:pt x="419" y="37"/>
                      </a:lnTo>
                      <a:cubicBezTo>
                        <a:pt x="401" y="25"/>
                        <a:pt x="384" y="13"/>
                        <a:pt x="366" y="1"/>
                      </a:cubicBezTo>
                      <a:close/>
                      <a:moveTo>
                        <a:pt x="419" y="37"/>
                      </a:moveTo>
                      <a:lnTo>
                        <a:pt x="419" y="37"/>
                      </a:lnTo>
                      <a:cubicBezTo>
                        <a:pt x="1850" y="1020"/>
                        <a:pt x="2874" y="2872"/>
                        <a:pt x="4196" y="3983"/>
                      </a:cubicBezTo>
                      <a:cubicBezTo>
                        <a:pt x="5563" y="5107"/>
                        <a:pt x="6566" y="6597"/>
                        <a:pt x="7114" y="8268"/>
                      </a:cubicBezTo>
                      <a:cubicBezTo>
                        <a:pt x="7296" y="8633"/>
                        <a:pt x="7326" y="9028"/>
                        <a:pt x="7205" y="9424"/>
                      </a:cubicBezTo>
                      <a:cubicBezTo>
                        <a:pt x="7048" y="9714"/>
                        <a:pt x="6760" y="9890"/>
                        <a:pt x="6450" y="9890"/>
                      </a:cubicBezTo>
                      <a:cubicBezTo>
                        <a:pt x="6338" y="9890"/>
                        <a:pt x="6223" y="9867"/>
                        <a:pt x="6110" y="9819"/>
                      </a:cubicBezTo>
                      <a:lnTo>
                        <a:pt x="6110" y="9819"/>
                      </a:lnTo>
                      <a:cubicBezTo>
                        <a:pt x="7965" y="10943"/>
                        <a:pt x="7873" y="13740"/>
                        <a:pt x="5958" y="14925"/>
                      </a:cubicBezTo>
                      <a:cubicBezTo>
                        <a:pt x="5209" y="15396"/>
                        <a:pt x="4199" y="15537"/>
                        <a:pt x="3182" y="15537"/>
                      </a:cubicBezTo>
                      <a:cubicBezTo>
                        <a:pt x="2425" y="15537"/>
                        <a:pt x="1665" y="15459"/>
                        <a:pt x="1004" y="15381"/>
                      </a:cubicBezTo>
                      <a:cubicBezTo>
                        <a:pt x="518" y="16901"/>
                        <a:pt x="274" y="17965"/>
                        <a:pt x="1" y="19150"/>
                      </a:cubicBezTo>
                      <a:cubicBezTo>
                        <a:pt x="2767" y="18998"/>
                        <a:pt x="5381" y="17843"/>
                        <a:pt x="7326" y="15867"/>
                      </a:cubicBezTo>
                      <a:cubicBezTo>
                        <a:pt x="7630" y="15442"/>
                        <a:pt x="8025" y="15138"/>
                        <a:pt x="8481" y="14895"/>
                      </a:cubicBezTo>
                      <a:cubicBezTo>
                        <a:pt x="8755" y="14834"/>
                        <a:pt x="9028" y="14743"/>
                        <a:pt x="9302" y="14621"/>
                      </a:cubicBezTo>
                      <a:cubicBezTo>
                        <a:pt x="9667" y="14378"/>
                        <a:pt x="9849" y="13952"/>
                        <a:pt x="9849" y="13527"/>
                      </a:cubicBezTo>
                      <a:cubicBezTo>
                        <a:pt x="9819" y="12311"/>
                        <a:pt x="9120" y="11247"/>
                        <a:pt x="8025" y="10791"/>
                      </a:cubicBezTo>
                      <a:cubicBezTo>
                        <a:pt x="8664" y="9971"/>
                        <a:pt x="8481" y="8876"/>
                        <a:pt x="8117" y="7995"/>
                      </a:cubicBezTo>
                      <a:cubicBezTo>
                        <a:pt x="6817" y="4640"/>
                        <a:pt x="3593" y="2186"/>
                        <a:pt x="419" y="3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4" name="Google Shape;25294;p64"/>
                <p:cNvSpPr/>
                <p:nvPr/>
              </p:nvSpPr>
              <p:spPr>
                <a:xfrm>
                  <a:off x="1057235" y="2223132"/>
                  <a:ext cx="149293" cy="96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17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65" y="639"/>
                        <a:pt x="821" y="1186"/>
                        <a:pt x="1368" y="1703"/>
                      </a:cubicBezTo>
                      <a:cubicBezTo>
                        <a:pt x="1460" y="1794"/>
                        <a:pt x="1551" y="1885"/>
                        <a:pt x="1703" y="1946"/>
                      </a:cubicBezTo>
                      <a:cubicBezTo>
                        <a:pt x="1794" y="1976"/>
                        <a:pt x="1916" y="1976"/>
                        <a:pt x="2007" y="2007"/>
                      </a:cubicBezTo>
                      <a:cubicBezTo>
                        <a:pt x="2098" y="2037"/>
                        <a:pt x="2220" y="2098"/>
                        <a:pt x="2311" y="2159"/>
                      </a:cubicBezTo>
                      <a:cubicBezTo>
                        <a:pt x="2537" y="2300"/>
                        <a:pt x="3736" y="3177"/>
                        <a:pt x="4147" y="3177"/>
                      </a:cubicBezTo>
                      <a:cubicBezTo>
                        <a:pt x="4178" y="3177"/>
                        <a:pt x="4204" y="3172"/>
                        <a:pt x="4226" y="3162"/>
                      </a:cubicBezTo>
                      <a:cubicBezTo>
                        <a:pt x="4560" y="3040"/>
                        <a:pt x="4165" y="2584"/>
                        <a:pt x="4074" y="2402"/>
                      </a:cubicBezTo>
                      <a:cubicBezTo>
                        <a:pt x="3314" y="1307"/>
                        <a:pt x="2189" y="517"/>
                        <a:pt x="882" y="24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295" name="Google Shape;25295;p64"/>
              <p:cNvSpPr/>
              <p:nvPr/>
            </p:nvSpPr>
            <p:spPr>
              <a:xfrm>
                <a:off x="4510375" y="3618603"/>
                <a:ext cx="3459367" cy="1960557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64439" extrusionOk="0">
                    <a:moveTo>
                      <a:pt x="78026" y="15988"/>
                    </a:moveTo>
                    <a:cubicBezTo>
                      <a:pt x="79303" y="10608"/>
                      <a:pt x="79485" y="4742"/>
                      <a:pt x="75837" y="0"/>
                    </a:cubicBezTo>
                    <a:cubicBezTo>
                      <a:pt x="78907" y="912"/>
                      <a:pt x="81886" y="2098"/>
                      <a:pt x="84743" y="3587"/>
                    </a:cubicBezTo>
                    <a:cubicBezTo>
                      <a:pt x="86142" y="4317"/>
                      <a:pt x="87570" y="5168"/>
                      <a:pt x="88208" y="6383"/>
                    </a:cubicBezTo>
                    <a:cubicBezTo>
                      <a:pt x="89151" y="8177"/>
                      <a:pt x="88117" y="10183"/>
                      <a:pt x="86689" y="11794"/>
                    </a:cubicBezTo>
                    <a:cubicBezTo>
                      <a:pt x="85291" y="13405"/>
                      <a:pt x="83497" y="14864"/>
                      <a:pt x="82676" y="16688"/>
                    </a:cubicBezTo>
                    <a:cubicBezTo>
                      <a:pt x="82190" y="17751"/>
                      <a:pt x="82129" y="18998"/>
                      <a:pt x="82889" y="20001"/>
                    </a:cubicBezTo>
                    <a:cubicBezTo>
                      <a:pt x="83558" y="20913"/>
                      <a:pt x="84865" y="21520"/>
                      <a:pt x="85442" y="22463"/>
                    </a:cubicBezTo>
                    <a:cubicBezTo>
                      <a:pt x="86446" y="24134"/>
                      <a:pt x="84804" y="26019"/>
                      <a:pt x="82889" y="27174"/>
                    </a:cubicBezTo>
                    <a:cubicBezTo>
                      <a:pt x="81005" y="28299"/>
                      <a:pt x="78664" y="29150"/>
                      <a:pt x="77479" y="30730"/>
                    </a:cubicBezTo>
                    <a:cubicBezTo>
                      <a:pt x="77205" y="31095"/>
                      <a:pt x="77023" y="31551"/>
                      <a:pt x="77357" y="31885"/>
                    </a:cubicBezTo>
                    <a:cubicBezTo>
                      <a:pt x="77692" y="32220"/>
                      <a:pt x="78178" y="32159"/>
                      <a:pt x="78603" y="32159"/>
                    </a:cubicBezTo>
                    <a:cubicBezTo>
                      <a:pt x="80427" y="32098"/>
                      <a:pt x="82190" y="31855"/>
                      <a:pt x="83923" y="31399"/>
                    </a:cubicBezTo>
                    <a:lnTo>
                      <a:pt x="81765" y="33588"/>
                    </a:lnTo>
                    <a:cubicBezTo>
                      <a:pt x="90063" y="31460"/>
                      <a:pt x="98087" y="28420"/>
                      <a:pt x="105686" y="24469"/>
                    </a:cubicBezTo>
                    <a:cubicBezTo>
                      <a:pt x="98209" y="31338"/>
                      <a:pt x="90519" y="38086"/>
                      <a:pt x="82676" y="44712"/>
                    </a:cubicBezTo>
                    <a:cubicBezTo>
                      <a:pt x="81886" y="45472"/>
                      <a:pt x="80974" y="46050"/>
                      <a:pt x="79971" y="46445"/>
                    </a:cubicBezTo>
                    <a:cubicBezTo>
                      <a:pt x="78543" y="46931"/>
                      <a:pt x="76871" y="46840"/>
                      <a:pt x="75321" y="46870"/>
                    </a:cubicBezTo>
                    <a:cubicBezTo>
                      <a:pt x="70123" y="46992"/>
                      <a:pt x="65077" y="49150"/>
                      <a:pt x="62281" y="52372"/>
                    </a:cubicBezTo>
                    <a:cubicBezTo>
                      <a:pt x="61278" y="53557"/>
                      <a:pt x="60488" y="54895"/>
                      <a:pt x="58998" y="55776"/>
                    </a:cubicBezTo>
                    <a:cubicBezTo>
                      <a:pt x="57874" y="56445"/>
                      <a:pt x="56445" y="56749"/>
                      <a:pt x="55047" y="57053"/>
                    </a:cubicBezTo>
                    <a:lnTo>
                      <a:pt x="19788" y="64439"/>
                    </a:lnTo>
                    <a:cubicBezTo>
                      <a:pt x="31916" y="61825"/>
                      <a:pt x="43709" y="57904"/>
                      <a:pt x="55016" y="52767"/>
                    </a:cubicBezTo>
                    <a:lnTo>
                      <a:pt x="40670" y="54196"/>
                    </a:lnTo>
                    <a:cubicBezTo>
                      <a:pt x="38390" y="54348"/>
                      <a:pt x="36110" y="54712"/>
                      <a:pt x="33891" y="55229"/>
                    </a:cubicBezTo>
                    <a:cubicBezTo>
                      <a:pt x="31976" y="55746"/>
                      <a:pt x="30213" y="56536"/>
                      <a:pt x="28390" y="57174"/>
                    </a:cubicBezTo>
                    <a:cubicBezTo>
                      <a:pt x="19666" y="60336"/>
                      <a:pt x="9696" y="60761"/>
                      <a:pt x="0" y="61096"/>
                    </a:cubicBezTo>
                    <a:cubicBezTo>
                      <a:pt x="7356" y="60822"/>
                      <a:pt x="15928" y="58026"/>
                      <a:pt x="22858" y="56323"/>
                    </a:cubicBezTo>
                    <a:cubicBezTo>
                      <a:pt x="30183" y="54500"/>
                      <a:pt x="37265" y="52311"/>
                      <a:pt x="44499" y="50335"/>
                    </a:cubicBezTo>
                    <a:cubicBezTo>
                      <a:pt x="56171" y="47174"/>
                      <a:pt x="65229" y="39454"/>
                      <a:pt x="70913" y="31429"/>
                    </a:cubicBezTo>
                    <a:cubicBezTo>
                      <a:pt x="74257" y="26779"/>
                      <a:pt x="76658" y="21551"/>
                      <a:pt x="78026" y="159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96" name="Google Shape;25296;p64"/>
            <p:cNvGrpSpPr/>
            <p:nvPr/>
          </p:nvGrpSpPr>
          <p:grpSpPr>
            <a:xfrm rot="-254958">
              <a:off x="4001620" y="2473396"/>
              <a:ext cx="980024" cy="535772"/>
              <a:chOff x="2447046" y="857325"/>
              <a:chExt cx="979976" cy="535745"/>
            </a:xfrm>
          </p:grpSpPr>
          <p:sp>
            <p:nvSpPr>
              <p:cNvPr id="25297" name="Google Shape;25297;p64"/>
              <p:cNvSpPr/>
              <p:nvPr/>
            </p:nvSpPr>
            <p:spPr>
              <a:xfrm>
                <a:off x="2447046" y="952979"/>
                <a:ext cx="357210" cy="197458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6490" extrusionOk="0">
                    <a:moveTo>
                      <a:pt x="7615" y="0"/>
                    </a:moveTo>
                    <a:cubicBezTo>
                      <a:pt x="7539" y="0"/>
                      <a:pt x="7463" y="15"/>
                      <a:pt x="7387" y="46"/>
                    </a:cubicBezTo>
                    <a:cubicBezTo>
                      <a:pt x="4438" y="593"/>
                      <a:pt x="1915" y="2569"/>
                      <a:pt x="152" y="5000"/>
                    </a:cubicBezTo>
                    <a:cubicBezTo>
                      <a:pt x="92" y="5091"/>
                      <a:pt x="31" y="5183"/>
                      <a:pt x="0" y="5304"/>
                    </a:cubicBezTo>
                    <a:cubicBezTo>
                      <a:pt x="0" y="5426"/>
                      <a:pt x="0" y="5547"/>
                      <a:pt x="61" y="5669"/>
                    </a:cubicBezTo>
                    <a:cubicBezTo>
                      <a:pt x="183" y="5942"/>
                      <a:pt x="335" y="6216"/>
                      <a:pt x="517" y="6490"/>
                    </a:cubicBezTo>
                    <a:cubicBezTo>
                      <a:pt x="1216" y="5395"/>
                      <a:pt x="2250" y="4575"/>
                      <a:pt x="3496" y="4210"/>
                    </a:cubicBezTo>
                    <a:cubicBezTo>
                      <a:pt x="3946" y="4048"/>
                      <a:pt x="4418" y="3960"/>
                      <a:pt x="4892" y="3960"/>
                    </a:cubicBezTo>
                    <a:cubicBezTo>
                      <a:pt x="5218" y="3960"/>
                      <a:pt x="5545" y="4002"/>
                      <a:pt x="5867" y="4088"/>
                    </a:cubicBezTo>
                    <a:cubicBezTo>
                      <a:pt x="6657" y="4271"/>
                      <a:pt x="7326" y="4848"/>
                      <a:pt x="7630" y="5608"/>
                    </a:cubicBezTo>
                    <a:cubicBezTo>
                      <a:pt x="8207" y="5061"/>
                      <a:pt x="8785" y="4514"/>
                      <a:pt x="9302" y="3967"/>
                    </a:cubicBezTo>
                    <a:cubicBezTo>
                      <a:pt x="9545" y="3693"/>
                      <a:pt x="9788" y="3420"/>
                      <a:pt x="10061" y="3146"/>
                    </a:cubicBezTo>
                    <a:cubicBezTo>
                      <a:pt x="10305" y="2903"/>
                      <a:pt x="10761" y="2569"/>
                      <a:pt x="10821" y="2295"/>
                    </a:cubicBezTo>
                    <a:cubicBezTo>
                      <a:pt x="10913" y="1869"/>
                      <a:pt x="9879" y="1717"/>
                      <a:pt x="9545" y="1535"/>
                    </a:cubicBezTo>
                    <a:cubicBezTo>
                      <a:pt x="9028" y="1201"/>
                      <a:pt x="8542" y="806"/>
                      <a:pt x="8177" y="319"/>
                    </a:cubicBezTo>
                    <a:cubicBezTo>
                      <a:pt x="8086" y="198"/>
                      <a:pt x="7964" y="107"/>
                      <a:pt x="7843" y="46"/>
                    </a:cubicBezTo>
                    <a:cubicBezTo>
                      <a:pt x="7767" y="15"/>
                      <a:pt x="7691" y="0"/>
                      <a:pt x="7615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8" name="Google Shape;25298;p64"/>
              <p:cNvSpPr/>
              <p:nvPr/>
            </p:nvSpPr>
            <p:spPr>
              <a:xfrm>
                <a:off x="2552502" y="1212377"/>
                <a:ext cx="346277" cy="1806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939" extrusionOk="0">
                    <a:moveTo>
                      <a:pt x="7964" y="0"/>
                    </a:moveTo>
                    <a:cubicBezTo>
                      <a:pt x="7204" y="0"/>
                      <a:pt x="6414" y="0"/>
                      <a:pt x="5624" y="30"/>
                    </a:cubicBezTo>
                    <a:cubicBezTo>
                      <a:pt x="5958" y="790"/>
                      <a:pt x="5897" y="1641"/>
                      <a:pt x="5472" y="2341"/>
                    </a:cubicBezTo>
                    <a:cubicBezTo>
                      <a:pt x="5046" y="3040"/>
                      <a:pt x="4438" y="3587"/>
                      <a:pt x="3709" y="3952"/>
                    </a:cubicBezTo>
                    <a:cubicBezTo>
                      <a:pt x="2922" y="4366"/>
                      <a:pt x="2065" y="4582"/>
                      <a:pt x="1204" y="4582"/>
                    </a:cubicBezTo>
                    <a:cubicBezTo>
                      <a:pt x="801" y="4582"/>
                      <a:pt x="398" y="4535"/>
                      <a:pt x="0" y="4438"/>
                    </a:cubicBezTo>
                    <a:lnTo>
                      <a:pt x="0" y="4438"/>
                    </a:lnTo>
                    <a:cubicBezTo>
                      <a:pt x="31" y="4772"/>
                      <a:pt x="122" y="5076"/>
                      <a:pt x="274" y="5350"/>
                    </a:cubicBezTo>
                    <a:cubicBezTo>
                      <a:pt x="304" y="5471"/>
                      <a:pt x="365" y="5562"/>
                      <a:pt x="456" y="5654"/>
                    </a:cubicBezTo>
                    <a:cubicBezTo>
                      <a:pt x="578" y="5684"/>
                      <a:pt x="669" y="5745"/>
                      <a:pt x="791" y="5745"/>
                    </a:cubicBezTo>
                    <a:cubicBezTo>
                      <a:pt x="1559" y="5872"/>
                      <a:pt x="2344" y="5938"/>
                      <a:pt x="3128" y="5938"/>
                    </a:cubicBezTo>
                    <a:cubicBezTo>
                      <a:pt x="5353" y="5938"/>
                      <a:pt x="7572" y="5400"/>
                      <a:pt x="9393" y="4164"/>
                    </a:cubicBezTo>
                    <a:cubicBezTo>
                      <a:pt x="9545" y="4073"/>
                      <a:pt x="9636" y="3952"/>
                      <a:pt x="9727" y="3830"/>
                    </a:cubicBezTo>
                    <a:cubicBezTo>
                      <a:pt x="9757" y="3678"/>
                      <a:pt x="9788" y="3526"/>
                      <a:pt x="9757" y="3404"/>
                    </a:cubicBezTo>
                    <a:cubicBezTo>
                      <a:pt x="9666" y="2766"/>
                      <a:pt x="9697" y="2158"/>
                      <a:pt x="9849" y="1550"/>
                    </a:cubicBezTo>
                    <a:cubicBezTo>
                      <a:pt x="9940" y="1186"/>
                      <a:pt x="10578" y="334"/>
                      <a:pt x="10213" y="122"/>
                    </a:cubicBezTo>
                    <a:cubicBezTo>
                      <a:pt x="10078" y="37"/>
                      <a:pt x="9821" y="18"/>
                      <a:pt x="9573" y="18"/>
                    </a:cubicBezTo>
                    <a:cubicBezTo>
                      <a:pt x="9374" y="18"/>
                      <a:pt x="9180" y="30"/>
                      <a:pt x="9058" y="30"/>
                    </a:cubicBezTo>
                    <a:cubicBezTo>
                      <a:pt x="8694" y="30"/>
                      <a:pt x="8329" y="0"/>
                      <a:pt x="7964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9" name="Google Shape;25299;p64"/>
              <p:cNvSpPr/>
              <p:nvPr/>
            </p:nvSpPr>
            <p:spPr>
              <a:xfrm>
                <a:off x="2631087" y="857325"/>
                <a:ext cx="794974" cy="389288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12795" extrusionOk="0">
                    <a:moveTo>
                      <a:pt x="16571" y="0"/>
                    </a:moveTo>
                    <a:cubicBezTo>
                      <a:pt x="14872" y="0"/>
                      <a:pt x="13096" y="183"/>
                      <a:pt x="11490" y="697"/>
                    </a:cubicBezTo>
                    <a:cubicBezTo>
                      <a:pt x="7812" y="1913"/>
                      <a:pt x="4195" y="5196"/>
                      <a:pt x="1247" y="7992"/>
                    </a:cubicBezTo>
                    <a:lnTo>
                      <a:pt x="1" y="9178"/>
                    </a:lnTo>
                    <a:lnTo>
                      <a:pt x="761" y="11001"/>
                    </a:lnTo>
                    <a:lnTo>
                      <a:pt x="1520" y="12795"/>
                    </a:lnTo>
                    <a:lnTo>
                      <a:pt x="3223" y="12764"/>
                    </a:lnTo>
                    <a:cubicBezTo>
                      <a:pt x="7296" y="12643"/>
                      <a:pt x="12189" y="12430"/>
                      <a:pt x="15624" y="10606"/>
                    </a:cubicBezTo>
                    <a:cubicBezTo>
                      <a:pt x="18451" y="9147"/>
                      <a:pt x="20883" y="6412"/>
                      <a:pt x="22433" y="4284"/>
                    </a:cubicBezTo>
                    <a:cubicBezTo>
                      <a:pt x="23618" y="2643"/>
                      <a:pt x="24287" y="1336"/>
                      <a:pt x="24165" y="1244"/>
                    </a:cubicBezTo>
                    <a:cubicBezTo>
                      <a:pt x="24104" y="1092"/>
                      <a:pt x="22737" y="637"/>
                      <a:pt x="20761" y="333"/>
                    </a:cubicBezTo>
                    <a:cubicBezTo>
                      <a:pt x="19542" y="146"/>
                      <a:pt x="18087" y="0"/>
                      <a:pt x="165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0" name="Google Shape;25300;p64"/>
              <p:cNvSpPr/>
              <p:nvPr/>
            </p:nvSpPr>
            <p:spPr>
              <a:xfrm>
                <a:off x="2631087" y="1100476"/>
                <a:ext cx="105497" cy="14613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803" extrusionOk="0">
                    <a:moveTo>
                      <a:pt x="1247" y="0"/>
                    </a:moveTo>
                    <a:lnTo>
                      <a:pt x="1" y="1186"/>
                    </a:lnTo>
                    <a:lnTo>
                      <a:pt x="761" y="3009"/>
                    </a:lnTo>
                    <a:lnTo>
                      <a:pt x="1520" y="4803"/>
                    </a:lnTo>
                    <a:lnTo>
                      <a:pt x="3223" y="4772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1" name="Google Shape;25301;p64"/>
              <p:cNvSpPr/>
              <p:nvPr/>
            </p:nvSpPr>
            <p:spPr>
              <a:xfrm>
                <a:off x="3311575" y="867462"/>
                <a:ext cx="115448" cy="12118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983" extrusionOk="0">
                    <a:moveTo>
                      <a:pt x="0" y="1"/>
                    </a:moveTo>
                    <a:lnTo>
                      <a:pt x="1672" y="3983"/>
                    </a:lnTo>
                    <a:cubicBezTo>
                      <a:pt x="2858" y="2311"/>
                      <a:pt x="3526" y="1034"/>
                      <a:pt x="3405" y="913"/>
                    </a:cubicBezTo>
                    <a:cubicBezTo>
                      <a:pt x="3344" y="761"/>
                      <a:pt x="1976" y="305"/>
                      <a:pt x="0" y="1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2" name="Google Shape;25302;p64"/>
              <p:cNvSpPr/>
              <p:nvPr/>
            </p:nvSpPr>
            <p:spPr>
              <a:xfrm>
                <a:off x="3045055" y="912059"/>
                <a:ext cx="218817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5721" extrusionOk="0">
                    <a:moveTo>
                      <a:pt x="3447" y="0"/>
                    </a:moveTo>
                    <a:cubicBezTo>
                      <a:pt x="2376" y="0"/>
                      <a:pt x="1304" y="585"/>
                      <a:pt x="818" y="1755"/>
                    </a:cubicBezTo>
                    <a:cubicBezTo>
                      <a:pt x="0" y="3748"/>
                      <a:pt x="1524" y="5720"/>
                      <a:pt x="3439" y="5720"/>
                    </a:cubicBezTo>
                    <a:cubicBezTo>
                      <a:pt x="3802" y="5720"/>
                      <a:pt x="4179" y="5649"/>
                      <a:pt x="4557" y="5494"/>
                    </a:cubicBezTo>
                    <a:cubicBezTo>
                      <a:pt x="5985" y="4886"/>
                      <a:pt x="6684" y="3214"/>
                      <a:pt x="6076" y="1755"/>
                    </a:cubicBezTo>
                    <a:cubicBezTo>
                      <a:pt x="5590" y="585"/>
                      <a:pt x="4519" y="0"/>
                      <a:pt x="3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3" name="Google Shape;25303;p64"/>
              <p:cNvSpPr/>
              <p:nvPr/>
            </p:nvSpPr>
            <p:spPr>
              <a:xfrm>
                <a:off x="3090714" y="936794"/>
                <a:ext cx="134334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04" extrusionOk="0">
                    <a:moveTo>
                      <a:pt x="2067" y="0"/>
                    </a:moveTo>
                    <a:cubicBezTo>
                      <a:pt x="912" y="0"/>
                      <a:pt x="0" y="912"/>
                      <a:pt x="0" y="2037"/>
                    </a:cubicBezTo>
                    <a:cubicBezTo>
                      <a:pt x="0" y="3192"/>
                      <a:pt x="912" y="4104"/>
                      <a:pt x="2067" y="4104"/>
                    </a:cubicBezTo>
                    <a:cubicBezTo>
                      <a:pt x="3192" y="4104"/>
                      <a:pt x="4104" y="3192"/>
                      <a:pt x="4104" y="2037"/>
                    </a:cubicBezTo>
                    <a:cubicBezTo>
                      <a:pt x="4104" y="912"/>
                      <a:pt x="3192" y="0"/>
                      <a:pt x="20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4" name="Google Shape;25304;p64"/>
              <p:cNvSpPr/>
              <p:nvPr/>
            </p:nvSpPr>
            <p:spPr>
              <a:xfrm>
                <a:off x="2845043" y="1015623"/>
                <a:ext cx="176068" cy="13913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73" extrusionOk="0">
                    <a:moveTo>
                      <a:pt x="2780" y="0"/>
                    </a:moveTo>
                    <a:cubicBezTo>
                      <a:pt x="1921" y="0"/>
                      <a:pt x="1063" y="464"/>
                      <a:pt x="667" y="1391"/>
                    </a:cubicBezTo>
                    <a:cubicBezTo>
                      <a:pt x="0" y="2982"/>
                      <a:pt x="1218" y="4573"/>
                      <a:pt x="2747" y="4573"/>
                    </a:cubicBezTo>
                    <a:cubicBezTo>
                      <a:pt x="3029" y="4573"/>
                      <a:pt x="3322" y="4519"/>
                      <a:pt x="3616" y="4400"/>
                    </a:cubicBezTo>
                    <a:cubicBezTo>
                      <a:pt x="4801" y="3914"/>
                      <a:pt x="5379" y="2576"/>
                      <a:pt x="4892" y="1391"/>
                    </a:cubicBezTo>
                    <a:cubicBezTo>
                      <a:pt x="4497" y="464"/>
                      <a:pt x="3639" y="0"/>
                      <a:pt x="2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5" name="Google Shape;25305;p64"/>
              <p:cNvSpPr/>
              <p:nvPr/>
            </p:nvSpPr>
            <p:spPr>
              <a:xfrm>
                <a:off x="2869754" y="1034821"/>
                <a:ext cx="126478" cy="100342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98" extrusionOk="0">
                    <a:moveTo>
                      <a:pt x="1995" y="0"/>
                    </a:moveTo>
                    <a:cubicBezTo>
                      <a:pt x="1371" y="0"/>
                      <a:pt x="748" y="335"/>
                      <a:pt x="460" y="1003"/>
                    </a:cubicBezTo>
                    <a:cubicBezTo>
                      <a:pt x="1" y="2150"/>
                      <a:pt x="888" y="3297"/>
                      <a:pt x="1976" y="3297"/>
                    </a:cubicBezTo>
                    <a:cubicBezTo>
                      <a:pt x="2185" y="3297"/>
                      <a:pt x="2402" y="3255"/>
                      <a:pt x="2618" y="3161"/>
                    </a:cubicBezTo>
                    <a:cubicBezTo>
                      <a:pt x="3469" y="2827"/>
                      <a:pt x="3864" y="1854"/>
                      <a:pt x="3530" y="1003"/>
                    </a:cubicBezTo>
                    <a:cubicBezTo>
                      <a:pt x="3241" y="335"/>
                      <a:pt x="2618" y="0"/>
                      <a:pt x="19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5323" name="Picture 25322" descr="A blue circle with white text and red ring around it&#10;&#10;Description automatically generated">
            <a:extLst>
              <a:ext uri="{FF2B5EF4-FFF2-40B4-BE49-F238E27FC236}">
                <a16:creationId xmlns:a16="http://schemas.microsoft.com/office/drawing/2014/main" id="{5A80FE25-DA60-195B-9D05-854F8FD22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96" y="49460"/>
            <a:ext cx="1524804" cy="111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400"/>
                                        <p:tgtEl>
                                          <p:spTgt spid="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3" name="Google Shape;25333;p66"/>
          <p:cNvSpPr txBox="1">
            <a:spLocks noGrp="1"/>
          </p:cNvSpPr>
          <p:nvPr>
            <p:ph type="title" idx="21"/>
          </p:nvPr>
        </p:nvSpPr>
        <p:spPr>
          <a:xfrm>
            <a:off x="674711" y="5565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" dirty="0">
                <a:solidFill>
                  <a:srgbClr val="FF0000"/>
                </a:solidFill>
              </a:rPr>
              <a:t>eeks </a:t>
            </a: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of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working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334" name="Google Shape;25334;p66"/>
          <p:cNvSpPr txBox="1">
            <a:spLocks noGrp="1"/>
          </p:cNvSpPr>
          <p:nvPr>
            <p:ph type="subTitle" idx="1"/>
          </p:nvPr>
        </p:nvSpPr>
        <p:spPr>
          <a:xfrm>
            <a:off x="1668790" y="1560140"/>
            <a:ext cx="2057390" cy="309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Assembling the team</a:t>
            </a:r>
            <a:endParaRPr dirty="0"/>
          </a:p>
        </p:txBody>
      </p:sp>
      <p:sp>
        <p:nvSpPr>
          <p:cNvPr id="25335" name="Google Shape;25335;p66"/>
          <p:cNvSpPr txBox="1">
            <a:spLocks noGrp="1"/>
          </p:cNvSpPr>
          <p:nvPr>
            <p:ph type="subTitle" idx="2"/>
          </p:nvPr>
        </p:nvSpPr>
        <p:spPr>
          <a:xfrm>
            <a:off x="1376490" y="1947251"/>
            <a:ext cx="229635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 talked about the roles, so everyone could do what they are best at. Then we started thinking of an idea.</a:t>
            </a:r>
            <a:endParaRPr dirty="0"/>
          </a:p>
        </p:txBody>
      </p:sp>
      <p:sp>
        <p:nvSpPr>
          <p:cNvPr id="25336" name="Google Shape;25336;p66"/>
          <p:cNvSpPr txBox="1">
            <a:spLocks noGrp="1"/>
          </p:cNvSpPr>
          <p:nvPr>
            <p:ph type="subTitle" idx="3"/>
          </p:nvPr>
        </p:nvSpPr>
        <p:spPr>
          <a:xfrm>
            <a:off x="2957947" y="3214925"/>
            <a:ext cx="2088960" cy="309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Finishing the project</a:t>
            </a:r>
            <a:endParaRPr dirty="0"/>
          </a:p>
        </p:txBody>
      </p:sp>
      <p:sp>
        <p:nvSpPr>
          <p:cNvPr id="25337" name="Google Shape;25337;p66"/>
          <p:cNvSpPr txBox="1">
            <a:spLocks noGrp="1"/>
          </p:cNvSpPr>
          <p:nvPr>
            <p:ph type="subTitle" idx="4"/>
          </p:nvPr>
        </p:nvSpPr>
        <p:spPr>
          <a:xfrm>
            <a:off x="2657400" y="3602303"/>
            <a:ext cx="2752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After we were finished with the project, the documentation and presentation, we fixed some bugs and issues with the codes.</a:t>
            </a:r>
            <a:endParaRPr dirty="0"/>
          </a:p>
        </p:txBody>
      </p:sp>
      <p:sp>
        <p:nvSpPr>
          <p:cNvPr id="25338" name="Google Shape;25338;p66"/>
          <p:cNvSpPr txBox="1">
            <a:spLocks noGrp="1"/>
          </p:cNvSpPr>
          <p:nvPr>
            <p:ph type="subTitle" idx="5"/>
          </p:nvPr>
        </p:nvSpPr>
        <p:spPr>
          <a:xfrm>
            <a:off x="5223143" y="1470365"/>
            <a:ext cx="2623654" cy="309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The process of creating</a:t>
            </a:r>
            <a:endParaRPr dirty="0"/>
          </a:p>
        </p:txBody>
      </p:sp>
      <p:sp>
        <p:nvSpPr>
          <p:cNvPr id="25339" name="Google Shape;25339;p66"/>
          <p:cNvSpPr txBox="1">
            <a:spLocks noGrp="1"/>
          </p:cNvSpPr>
          <p:nvPr>
            <p:ph type="subTitle" idx="6"/>
          </p:nvPr>
        </p:nvSpPr>
        <p:spPr>
          <a:xfrm>
            <a:off x="4847003" y="1951627"/>
            <a:ext cx="3284123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Almost every day we called and discussed our progress. If there were any problems, we helped eachother.</a:t>
            </a:r>
            <a:endParaRPr dirty="0"/>
          </a:p>
        </p:txBody>
      </p:sp>
      <p:sp>
        <p:nvSpPr>
          <p:cNvPr id="25342" name="Google Shape;25342;p66"/>
          <p:cNvSpPr txBox="1">
            <a:spLocks noGrp="1"/>
          </p:cNvSpPr>
          <p:nvPr>
            <p:ph type="subTitle" idx="9"/>
          </p:nvPr>
        </p:nvSpPr>
        <p:spPr>
          <a:xfrm>
            <a:off x="6722346" y="3179555"/>
            <a:ext cx="2231153" cy="309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Presenting the product</a:t>
            </a:r>
            <a:endParaRPr dirty="0"/>
          </a:p>
        </p:txBody>
      </p:sp>
      <p:sp>
        <p:nvSpPr>
          <p:cNvPr id="25343" name="Google Shape;25343;p66"/>
          <p:cNvSpPr txBox="1">
            <a:spLocks noGrp="1"/>
          </p:cNvSpPr>
          <p:nvPr>
            <p:ph type="subTitle" idx="13"/>
          </p:nvPr>
        </p:nvSpPr>
        <p:spPr>
          <a:xfrm>
            <a:off x="6381826" y="3571016"/>
            <a:ext cx="2083993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Now that we have finished the project its ready to be presented.</a:t>
            </a:r>
            <a:endParaRPr dirty="0"/>
          </a:p>
        </p:txBody>
      </p:sp>
      <p:cxnSp>
        <p:nvCxnSpPr>
          <p:cNvPr id="25346" name="Google Shape;25346;p66"/>
          <p:cNvCxnSpPr/>
          <p:nvPr/>
        </p:nvCxnSpPr>
        <p:spPr>
          <a:xfrm>
            <a:off x="1483440" y="1959215"/>
            <a:ext cx="1357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47" name="Google Shape;25347;p66"/>
          <p:cNvCxnSpPr/>
          <p:nvPr/>
        </p:nvCxnSpPr>
        <p:spPr>
          <a:xfrm>
            <a:off x="4984143" y="1869440"/>
            <a:ext cx="1357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48" name="Google Shape;25348;p66"/>
          <p:cNvCxnSpPr/>
          <p:nvPr/>
        </p:nvCxnSpPr>
        <p:spPr>
          <a:xfrm>
            <a:off x="6489297" y="3582980"/>
            <a:ext cx="1357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49" name="Google Shape;25349;p66"/>
          <p:cNvCxnSpPr/>
          <p:nvPr/>
        </p:nvCxnSpPr>
        <p:spPr>
          <a:xfrm>
            <a:off x="2764350" y="3614200"/>
            <a:ext cx="1357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52" name="Google Shape;25352;p66"/>
          <p:cNvSpPr txBox="1">
            <a:spLocks noGrp="1"/>
          </p:cNvSpPr>
          <p:nvPr>
            <p:ph type="title"/>
          </p:nvPr>
        </p:nvSpPr>
        <p:spPr>
          <a:xfrm>
            <a:off x="1414537" y="1534305"/>
            <a:ext cx="262500" cy="309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353" name="Google Shape;25353;p66"/>
          <p:cNvSpPr txBox="1">
            <a:spLocks noGrp="1"/>
          </p:cNvSpPr>
          <p:nvPr>
            <p:ph type="title" idx="16"/>
          </p:nvPr>
        </p:nvSpPr>
        <p:spPr>
          <a:xfrm>
            <a:off x="4934374" y="1467790"/>
            <a:ext cx="278100" cy="309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354" name="Google Shape;25354;p66"/>
          <p:cNvSpPr txBox="1">
            <a:spLocks noGrp="1"/>
          </p:cNvSpPr>
          <p:nvPr>
            <p:ph type="title" idx="17"/>
          </p:nvPr>
        </p:nvSpPr>
        <p:spPr>
          <a:xfrm>
            <a:off x="6439883" y="3179555"/>
            <a:ext cx="278700" cy="309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5355" name="Google Shape;25355;p66"/>
          <p:cNvSpPr txBox="1">
            <a:spLocks noGrp="1"/>
          </p:cNvSpPr>
          <p:nvPr>
            <p:ph type="title" idx="18"/>
          </p:nvPr>
        </p:nvSpPr>
        <p:spPr>
          <a:xfrm>
            <a:off x="2722913" y="3212298"/>
            <a:ext cx="262500" cy="309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5358" name="Google Shape;25358;p66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5359" name="Google Shape;25359;p66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360" name="Google Shape;25360;p66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61" name="Google Shape;25361;p66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5362" name="Google Shape;25362;p66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363" name="Google Shape;25363;p66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64" name="Google Shape;25364;p66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5" name="Google Shape;25365;p66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66" name="Google Shape;25366;p66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5367" name="Google Shape;25367;p66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5368" name="Google Shape;25368;p66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9" name="Google Shape;25369;p66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0" name="Google Shape;25370;p66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1" name="Google Shape;25371;p66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2" name="Google Shape;25372;p66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373" name="Google Shape;25373;p66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74" name="Google Shape;25374;p66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Picture 36" descr="A blue circle with white text and red ring around it&#10;&#10;Description automatically generated">
            <a:extLst>
              <a:ext uri="{FF2B5EF4-FFF2-40B4-BE49-F238E27FC236}">
                <a16:creationId xmlns:a16="http://schemas.microsoft.com/office/drawing/2014/main" id="{CECEB85F-DC0E-9C03-0DEB-F990D0C33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93" y="152290"/>
            <a:ext cx="1681408" cy="1234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4" name="Google Shape;25584;p71"/>
          <p:cNvSpPr txBox="1">
            <a:spLocks noGrp="1"/>
          </p:cNvSpPr>
          <p:nvPr>
            <p:ph type="subTitle" idx="1"/>
          </p:nvPr>
        </p:nvSpPr>
        <p:spPr>
          <a:xfrm>
            <a:off x="2045028" y="1446403"/>
            <a:ext cx="1602860" cy="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Plamen Petkov</a:t>
            </a:r>
            <a:endParaRPr dirty="0"/>
          </a:p>
        </p:txBody>
      </p:sp>
      <p:sp>
        <p:nvSpPr>
          <p:cNvPr id="25585" name="Google Shape;25585;p71"/>
          <p:cNvSpPr txBox="1">
            <a:spLocks noGrp="1"/>
          </p:cNvSpPr>
          <p:nvPr>
            <p:ph type="subTitle" idx="2"/>
          </p:nvPr>
        </p:nvSpPr>
        <p:spPr>
          <a:xfrm>
            <a:off x="2045028" y="1823550"/>
            <a:ext cx="208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Back-end developer</a:t>
            </a:r>
            <a:endParaRPr dirty="0"/>
          </a:p>
        </p:txBody>
      </p:sp>
      <p:sp>
        <p:nvSpPr>
          <p:cNvPr id="25586" name="Google Shape;25586;p71"/>
          <p:cNvSpPr txBox="1">
            <a:spLocks noGrp="1"/>
          </p:cNvSpPr>
          <p:nvPr>
            <p:ph type="subTitle" idx="3"/>
          </p:nvPr>
        </p:nvSpPr>
        <p:spPr>
          <a:xfrm>
            <a:off x="2045027" y="3016096"/>
            <a:ext cx="1999471" cy="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Dimitar Kostadinov</a:t>
            </a:r>
            <a:endParaRPr dirty="0"/>
          </a:p>
        </p:txBody>
      </p:sp>
      <p:sp>
        <p:nvSpPr>
          <p:cNvPr id="25587" name="Google Shape;25587;p71"/>
          <p:cNvSpPr txBox="1">
            <a:spLocks noGrp="1"/>
          </p:cNvSpPr>
          <p:nvPr>
            <p:ph type="subTitle" idx="4"/>
          </p:nvPr>
        </p:nvSpPr>
        <p:spPr>
          <a:xfrm>
            <a:off x="2045028" y="3401022"/>
            <a:ext cx="208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trainer</a:t>
            </a:r>
            <a:endParaRPr dirty="0"/>
          </a:p>
        </p:txBody>
      </p:sp>
      <p:sp>
        <p:nvSpPr>
          <p:cNvPr id="25588" name="Google Shape;25588;p71"/>
          <p:cNvSpPr txBox="1">
            <a:spLocks noGrp="1"/>
          </p:cNvSpPr>
          <p:nvPr>
            <p:ph type="subTitle" idx="5"/>
          </p:nvPr>
        </p:nvSpPr>
        <p:spPr>
          <a:xfrm>
            <a:off x="5872977" y="3016096"/>
            <a:ext cx="1613207" cy="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Ani Vezirova</a:t>
            </a:r>
            <a:endParaRPr dirty="0"/>
          </a:p>
        </p:txBody>
      </p:sp>
      <p:sp>
        <p:nvSpPr>
          <p:cNvPr id="25589" name="Google Shape;25589;p71"/>
          <p:cNvSpPr txBox="1">
            <a:spLocks noGrp="1"/>
          </p:cNvSpPr>
          <p:nvPr>
            <p:ph type="subTitle" idx="6"/>
          </p:nvPr>
        </p:nvSpPr>
        <p:spPr>
          <a:xfrm>
            <a:off x="5872978" y="3401022"/>
            <a:ext cx="208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Back-end developer</a:t>
            </a:r>
            <a:endParaRPr dirty="0"/>
          </a:p>
        </p:txBody>
      </p:sp>
      <p:sp>
        <p:nvSpPr>
          <p:cNvPr id="25590" name="Google Shape;25590;p71"/>
          <p:cNvSpPr txBox="1">
            <a:spLocks noGrp="1"/>
          </p:cNvSpPr>
          <p:nvPr>
            <p:ph type="subTitle" idx="7"/>
          </p:nvPr>
        </p:nvSpPr>
        <p:spPr>
          <a:xfrm>
            <a:off x="5872978" y="1447201"/>
            <a:ext cx="1970046" cy="4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Dariq Kartalova</a:t>
            </a:r>
            <a:endParaRPr dirty="0"/>
          </a:p>
        </p:txBody>
      </p:sp>
      <p:sp>
        <p:nvSpPr>
          <p:cNvPr id="25591" name="Google Shape;25591;p71"/>
          <p:cNvSpPr txBox="1">
            <a:spLocks noGrp="1"/>
          </p:cNvSpPr>
          <p:nvPr>
            <p:ph type="subTitle" idx="8"/>
          </p:nvPr>
        </p:nvSpPr>
        <p:spPr>
          <a:xfrm>
            <a:off x="5872978" y="1830326"/>
            <a:ext cx="208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Back-end developer</a:t>
            </a:r>
            <a:endParaRPr dirty="0"/>
          </a:p>
        </p:txBody>
      </p:sp>
      <p:sp>
        <p:nvSpPr>
          <p:cNvPr id="25592" name="Google Shape;25592;p7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Our</a:t>
            </a:r>
            <a:r>
              <a:rPr lang="en" dirty="0"/>
              <a:t> </a:t>
            </a:r>
            <a:r>
              <a:rPr lang="en" dirty="0">
                <a:solidFill>
                  <a:srgbClr val="FF0000"/>
                </a:solidFill>
              </a:rPr>
              <a:t>Team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25597" name="Google Shape;25597;p71"/>
          <p:cNvCxnSpPr/>
          <p:nvPr/>
        </p:nvCxnSpPr>
        <p:spPr>
          <a:xfrm>
            <a:off x="2136011" y="1855650"/>
            <a:ext cx="1804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98" name="Google Shape;25598;p71"/>
          <p:cNvCxnSpPr/>
          <p:nvPr/>
        </p:nvCxnSpPr>
        <p:spPr>
          <a:xfrm>
            <a:off x="5969903" y="1855650"/>
            <a:ext cx="1804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99" name="Google Shape;25599;p71"/>
          <p:cNvCxnSpPr/>
          <p:nvPr/>
        </p:nvCxnSpPr>
        <p:spPr>
          <a:xfrm>
            <a:off x="2136011" y="3422153"/>
            <a:ext cx="1804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00" name="Google Shape;25600;p71"/>
          <p:cNvCxnSpPr/>
          <p:nvPr/>
        </p:nvCxnSpPr>
        <p:spPr>
          <a:xfrm>
            <a:off x="5969911" y="3427296"/>
            <a:ext cx="1804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630" name="Google Shape;25630;p71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5631" name="Google Shape;25631;p71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632" name="Google Shape;25632;p71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3" name="Google Shape;25633;p71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5634" name="Google Shape;25634;p71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635" name="Google Shape;25635;p71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36" name="Google Shape;25636;p71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7" name="Google Shape;25637;p71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38" name="Google Shape;25638;p71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5639" name="Google Shape;25639;p71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5640" name="Google Shape;25640;p71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1" name="Google Shape;25641;p71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2" name="Google Shape;25642;p71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3" name="Google Shape;25643;p71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4" name="Google Shape;25644;p71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645" name="Google Shape;25645;p71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46" name="Google Shape;25646;p71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3609;p145">
            <a:extLst>
              <a:ext uri="{FF2B5EF4-FFF2-40B4-BE49-F238E27FC236}">
                <a16:creationId xmlns:a16="http://schemas.microsoft.com/office/drawing/2014/main" id="{F7E72482-07AA-50F5-56A5-D66E071C3BD1}"/>
              </a:ext>
            </a:extLst>
          </p:cNvPr>
          <p:cNvGrpSpPr/>
          <p:nvPr/>
        </p:nvGrpSpPr>
        <p:grpSpPr>
          <a:xfrm>
            <a:off x="3142189" y="629345"/>
            <a:ext cx="389567" cy="390329"/>
            <a:chOff x="4877760" y="2887459"/>
            <a:chExt cx="389567" cy="390329"/>
          </a:xfrm>
        </p:grpSpPr>
        <p:sp>
          <p:nvSpPr>
            <p:cNvPr id="3" name="Google Shape;43610;p145">
              <a:extLst>
                <a:ext uri="{FF2B5EF4-FFF2-40B4-BE49-F238E27FC236}">
                  <a16:creationId xmlns:a16="http://schemas.microsoft.com/office/drawing/2014/main" id="{60F405EC-64D7-D2D7-9829-72AE942B2700}"/>
                </a:ext>
              </a:extLst>
            </p:cNvPr>
            <p:cNvSpPr/>
            <p:nvPr/>
          </p:nvSpPr>
          <p:spPr>
            <a:xfrm>
              <a:off x="5124079" y="2893052"/>
              <a:ext cx="118695" cy="91411"/>
            </a:xfrm>
            <a:custGeom>
              <a:avLst/>
              <a:gdLst/>
              <a:ahLst/>
              <a:cxnLst/>
              <a:rect l="l" t="t" r="r" b="b"/>
              <a:pathLst>
                <a:path w="4520" h="3481" extrusionOk="0">
                  <a:moveTo>
                    <a:pt x="340" y="0"/>
                  </a:moveTo>
                  <a:cubicBezTo>
                    <a:pt x="97" y="0"/>
                    <a:pt x="0" y="361"/>
                    <a:pt x="248" y="467"/>
                  </a:cubicBezTo>
                  <a:cubicBezTo>
                    <a:pt x="1799" y="974"/>
                    <a:pt x="3129" y="2008"/>
                    <a:pt x="4010" y="3376"/>
                  </a:cubicBezTo>
                  <a:cubicBezTo>
                    <a:pt x="4061" y="3450"/>
                    <a:pt x="4130" y="3481"/>
                    <a:pt x="4199" y="3481"/>
                  </a:cubicBezTo>
                  <a:cubicBezTo>
                    <a:pt x="4362" y="3481"/>
                    <a:pt x="4519" y="3306"/>
                    <a:pt x="4412" y="3118"/>
                  </a:cubicBezTo>
                  <a:cubicBezTo>
                    <a:pt x="3474" y="1654"/>
                    <a:pt x="2057" y="553"/>
                    <a:pt x="402" y="7"/>
                  </a:cubicBezTo>
                  <a:cubicBezTo>
                    <a:pt x="380" y="2"/>
                    <a:pt x="360" y="0"/>
                    <a:pt x="34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3611;p145">
              <a:extLst>
                <a:ext uri="{FF2B5EF4-FFF2-40B4-BE49-F238E27FC236}">
                  <a16:creationId xmlns:a16="http://schemas.microsoft.com/office/drawing/2014/main" id="{D4FD5566-6496-5B00-C4A2-8F872D99A658}"/>
                </a:ext>
              </a:extLst>
            </p:cNvPr>
            <p:cNvSpPr/>
            <p:nvPr/>
          </p:nvSpPr>
          <p:spPr>
            <a:xfrm>
              <a:off x="4903390" y="2892396"/>
              <a:ext cx="120139" cy="92278"/>
            </a:xfrm>
            <a:custGeom>
              <a:avLst/>
              <a:gdLst/>
              <a:ahLst/>
              <a:cxnLst/>
              <a:rect l="l" t="t" r="r" b="b"/>
              <a:pathLst>
                <a:path w="4575" h="3514" extrusionOk="0">
                  <a:moveTo>
                    <a:pt x="4240" y="0"/>
                  </a:moveTo>
                  <a:cubicBezTo>
                    <a:pt x="4207" y="0"/>
                    <a:pt x="4172" y="7"/>
                    <a:pt x="4135" y="23"/>
                  </a:cubicBezTo>
                  <a:cubicBezTo>
                    <a:pt x="2461" y="559"/>
                    <a:pt x="1025" y="1659"/>
                    <a:pt x="68" y="3143"/>
                  </a:cubicBezTo>
                  <a:cubicBezTo>
                    <a:pt x="1" y="3258"/>
                    <a:pt x="30" y="3401"/>
                    <a:pt x="144" y="3478"/>
                  </a:cubicBezTo>
                  <a:cubicBezTo>
                    <a:pt x="185" y="3502"/>
                    <a:pt x="230" y="3513"/>
                    <a:pt x="273" y="3513"/>
                  </a:cubicBezTo>
                  <a:cubicBezTo>
                    <a:pt x="352" y="3513"/>
                    <a:pt x="427" y="3475"/>
                    <a:pt x="470" y="3401"/>
                  </a:cubicBezTo>
                  <a:cubicBezTo>
                    <a:pt x="1369" y="2014"/>
                    <a:pt x="2709" y="980"/>
                    <a:pt x="4279" y="473"/>
                  </a:cubicBezTo>
                  <a:cubicBezTo>
                    <a:pt x="4574" y="397"/>
                    <a:pt x="4482" y="0"/>
                    <a:pt x="424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3612;p145">
              <a:extLst>
                <a:ext uri="{FF2B5EF4-FFF2-40B4-BE49-F238E27FC236}">
                  <a16:creationId xmlns:a16="http://schemas.microsoft.com/office/drawing/2014/main" id="{11A9FEF0-AF38-65F7-CC13-8DEAAC2DFC6F}"/>
                </a:ext>
              </a:extLst>
            </p:cNvPr>
            <p:cNvSpPr/>
            <p:nvPr/>
          </p:nvSpPr>
          <p:spPr>
            <a:xfrm>
              <a:off x="4901735" y="3179155"/>
              <a:ext cx="100313" cy="84347"/>
            </a:xfrm>
            <a:custGeom>
              <a:avLst/>
              <a:gdLst/>
              <a:ahLst/>
              <a:cxnLst/>
              <a:rect l="l" t="t" r="r" b="b"/>
              <a:pathLst>
                <a:path w="3820" h="3212" extrusionOk="0">
                  <a:moveTo>
                    <a:pt x="335" y="0"/>
                  </a:moveTo>
                  <a:cubicBezTo>
                    <a:pt x="166" y="0"/>
                    <a:pt x="1" y="193"/>
                    <a:pt x="140" y="386"/>
                  </a:cubicBezTo>
                  <a:cubicBezTo>
                    <a:pt x="916" y="1602"/>
                    <a:pt x="2035" y="2578"/>
                    <a:pt x="3356" y="3181"/>
                  </a:cubicBezTo>
                  <a:cubicBezTo>
                    <a:pt x="3398" y="3202"/>
                    <a:pt x="3438" y="3212"/>
                    <a:pt x="3475" y="3212"/>
                  </a:cubicBezTo>
                  <a:cubicBezTo>
                    <a:pt x="3701" y="3212"/>
                    <a:pt x="3819" y="2857"/>
                    <a:pt x="3548" y="2750"/>
                  </a:cubicBezTo>
                  <a:cubicBezTo>
                    <a:pt x="2313" y="2176"/>
                    <a:pt x="1270" y="1267"/>
                    <a:pt x="533" y="128"/>
                  </a:cubicBezTo>
                  <a:cubicBezTo>
                    <a:pt x="483" y="37"/>
                    <a:pt x="409" y="0"/>
                    <a:pt x="335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3613;p145">
              <a:extLst>
                <a:ext uri="{FF2B5EF4-FFF2-40B4-BE49-F238E27FC236}">
                  <a16:creationId xmlns:a16="http://schemas.microsoft.com/office/drawing/2014/main" id="{B26E85E9-F43A-DCC4-D293-22756DCB941C}"/>
                </a:ext>
              </a:extLst>
            </p:cNvPr>
            <p:cNvSpPr/>
            <p:nvPr/>
          </p:nvSpPr>
          <p:spPr>
            <a:xfrm>
              <a:off x="5145428" y="3179759"/>
              <a:ext cx="97346" cy="82929"/>
            </a:xfrm>
            <a:custGeom>
              <a:avLst/>
              <a:gdLst/>
              <a:ahLst/>
              <a:cxnLst/>
              <a:rect l="l" t="t" r="r" b="b"/>
              <a:pathLst>
                <a:path w="3707" h="3158" extrusionOk="0">
                  <a:moveTo>
                    <a:pt x="3386" y="0"/>
                  </a:moveTo>
                  <a:cubicBezTo>
                    <a:pt x="3317" y="0"/>
                    <a:pt x="3248" y="31"/>
                    <a:pt x="3197" y="105"/>
                  </a:cubicBezTo>
                  <a:cubicBezTo>
                    <a:pt x="2469" y="1234"/>
                    <a:pt x="1445" y="2134"/>
                    <a:pt x="230" y="2698"/>
                  </a:cubicBezTo>
                  <a:cubicBezTo>
                    <a:pt x="0" y="2813"/>
                    <a:pt x="77" y="3148"/>
                    <a:pt x="335" y="3158"/>
                  </a:cubicBezTo>
                  <a:cubicBezTo>
                    <a:pt x="373" y="3158"/>
                    <a:pt x="402" y="3148"/>
                    <a:pt x="440" y="3129"/>
                  </a:cubicBezTo>
                  <a:cubicBezTo>
                    <a:pt x="1732" y="2526"/>
                    <a:pt x="2823" y="1560"/>
                    <a:pt x="3599" y="363"/>
                  </a:cubicBezTo>
                  <a:cubicBezTo>
                    <a:pt x="3706" y="175"/>
                    <a:pt x="3549" y="0"/>
                    <a:pt x="3386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614;p145">
              <a:extLst>
                <a:ext uri="{FF2B5EF4-FFF2-40B4-BE49-F238E27FC236}">
                  <a16:creationId xmlns:a16="http://schemas.microsoft.com/office/drawing/2014/main" id="{45620215-F29F-6035-20CA-21F99F208EB7}"/>
                </a:ext>
              </a:extLst>
            </p:cNvPr>
            <p:cNvSpPr/>
            <p:nvPr/>
          </p:nvSpPr>
          <p:spPr>
            <a:xfrm>
              <a:off x="4878784" y="3101320"/>
              <a:ext cx="125680" cy="66438"/>
            </a:xfrm>
            <a:custGeom>
              <a:avLst/>
              <a:gdLst/>
              <a:ahLst/>
              <a:cxnLst/>
              <a:rect l="l" t="t" r="r" b="b"/>
              <a:pathLst>
                <a:path w="4786" h="2530" extrusionOk="0">
                  <a:moveTo>
                    <a:pt x="1818" y="1"/>
                  </a:moveTo>
                  <a:lnTo>
                    <a:pt x="727" y="441"/>
                  </a:lnTo>
                  <a:cubicBezTo>
                    <a:pt x="622" y="479"/>
                    <a:pt x="526" y="537"/>
                    <a:pt x="440" y="613"/>
                  </a:cubicBezTo>
                  <a:lnTo>
                    <a:pt x="412" y="632"/>
                  </a:lnTo>
                  <a:lnTo>
                    <a:pt x="392" y="642"/>
                  </a:lnTo>
                  <a:lnTo>
                    <a:pt x="383" y="661"/>
                  </a:lnTo>
                  <a:lnTo>
                    <a:pt x="354" y="680"/>
                  </a:lnTo>
                  <a:cubicBezTo>
                    <a:pt x="163" y="872"/>
                    <a:pt x="29" y="1130"/>
                    <a:pt x="0" y="1398"/>
                  </a:cubicBezTo>
                  <a:lnTo>
                    <a:pt x="0" y="1446"/>
                  </a:lnTo>
                  <a:lnTo>
                    <a:pt x="0" y="1465"/>
                  </a:lnTo>
                  <a:lnTo>
                    <a:pt x="0" y="1503"/>
                  </a:lnTo>
                  <a:lnTo>
                    <a:pt x="0" y="1532"/>
                  </a:lnTo>
                  <a:lnTo>
                    <a:pt x="0" y="1589"/>
                  </a:lnTo>
                  <a:lnTo>
                    <a:pt x="0" y="1771"/>
                  </a:lnTo>
                  <a:lnTo>
                    <a:pt x="0" y="2307"/>
                  </a:lnTo>
                  <a:cubicBezTo>
                    <a:pt x="0" y="2430"/>
                    <a:pt x="106" y="2529"/>
                    <a:pt x="227" y="2529"/>
                  </a:cubicBezTo>
                  <a:cubicBezTo>
                    <a:pt x="237" y="2529"/>
                    <a:pt x="248" y="2529"/>
                    <a:pt x="258" y="2527"/>
                  </a:cubicBezTo>
                  <a:lnTo>
                    <a:pt x="4517" y="2527"/>
                  </a:lnTo>
                  <a:cubicBezTo>
                    <a:pt x="4528" y="2529"/>
                    <a:pt x="4538" y="2529"/>
                    <a:pt x="4549" y="2529"/>
                  </a:cubicBezTo>
                  <a:cubicBezTo>
                    <a:pt x="4670" y="2529"/>
                    <a:pt x="4776" y="2430"/>
                    <a:pt x="4785" y="2307"/>
                  </a:cubicBezTo>
                  <a:lnTo>
                    <a:pt x="4785" y="1781"/>
                  </a:lnTo>
                  <a:lnTo>
                    <a:pt x="4756" y="1599"/>
                  </a:lnTo>
                  <a:lnTo>
                    <a:pt x="4756" y="1541"/>
                  </a:lnTo>
                  <a:lnTo>
                    <a:pt x="4756" y="1532"/>
                  </a:lnTo>
                  <a:lnTo>
                    <a:pt x="4756" y="1503"/>
                  </a:lnTo>
                  <a:lnTo>
                    <a:pt x="4756" y="1474"/>
                  </a:lnTo>
                  <a:lnTo>
                    <a:pt x="4756" y="1455"/>
                  </a:lnTo>
                  <a:lnTo>
                    <a:pt x="4756" y="1407"/>
                  </a:lnTo>
                  <a:cubicBezTo>
                    <a:pt x="4728" y="1140"/>
                    <a:pt x="4603" y="881"/>
                    <a:pt x="4402" y="690"/>
                  </a:cubicBezTo>
                  <a:lnTo>
                    <a:pt x="4374" y="671"/>
                  </a:lnTo>
                  <a:lnTo>
                    <a:pt x="4364" y="651"/>
                  </a:lnTo>
                  <a:lnTo>
                    <a:pt x="4345" y="642"/>
                  </a:lnTo>
                  <a:lnTo>
                    <a:pt x="4316" y="623"/>
                  </a:lnTo>
                  <a:cubicBezTo>
                    <a:pt x="4230" y="546"/>
                    <a:pt x="4134" y="489"/>
                    <a:pt x="4029" y="450"/>
                  </a:cubicBezTo>
                  <a:lnTo>
                    <a:pt x="2929" y="10"/>
                  </a:lnTo>
                  <a:lnTo>
                    <a:pt x="2651" y="288"/>
                  </a:lnTo>
                  <a:lnTo>
                    <a:pt x="2373" y="556"/>
                  </a:lnTo>
                  <a:lnTo>
                    <a:pt x="2096" y="288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615;p145">
              <a:extLst>
                <a:ext uri="{FF2B5EF4-FFF2-40B4-BE49-F238E27FC236}">
                  <a16:creationId xmlns:a16="http://schemas.microsoft.com/office/drawing/2014/main" id="{8AB354E5-54EF-4D4B-F658-BC71013E4BCC}"/>
                </a:ext>
              </a:extLst>
            </p:cNvPr>
            <p:cNvSpPr/>
            <p:nvPr/>
          </p:nvSpPr>
          <p:spPr>
            <a:xfrm>
              <a:off x="4877760" y="3101819"/>
              <a:ext cx="51049" cy="65939"/>
            </a:xfrm>
            <a:custGeom>
              <a:avLst/>
              <a:gdLst/>
              <a:ahLst/>
              <a:cxnLst/>
              <a:rect l="l" t="t" r="r" b="b"/>
              <a:pathLst>
                <a:path w="1944" h="2511" extrusionOk="0">
                  <a:moveTo>
                    <a:pt x="1848" y="1"/>
                  </a:moveTo>
                  <a:lnTo>
                    <a:pt x="766" y="422"/>
                  </a:lnTo>
                  <a:cubicBezTo>
                    <a:pt x="297" y="613"/>
                    <a:pt x="1" y="1073"/>
                    <a:pt x="20" y="1580"/>
                  </a:cubicBezTo>
                  <a:lnTo>
                    <a:pt x="20" y="2288"/>
                  </a:lnTo>
                  <a:cubicBezTo>
                    <a:pt x="20" y="2411"/>
                    <a:pt x="125" y="2510"/>
                    <a:pt x="247" y="2510"/>
                  </a:cubicBezTo>
                  <a:cubicBezTo>
                    <a:pt x="257" y="2510"/>
                    <a:pt x="268" y="2510"/>
                    <a:pt x="278" y="2508"/>
                  </a:cubicBezTo>
                  <a:lnTo>
                    <a:pt x="336" y="2508"/>
                  </a:lnTo>
                  <a:lnTo>
                    <a:pt x="336" y="1580"/>
                  </a:lnTo>
                  <a:cubicBezTo>
                    <a:pt x="317" y="1073"/>
                    <a:pt x="613" y="613"/>
                    <a:pt x="1082" y="422"/>
                  </a:cubicBezTo>
                  <a:lnTo>
                    <a:pt x="1944" y="8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616;p145">
              <a:extLst>
                <a:ext uri="{FF2B5EF4-FFF2-40B4-BE49-F238E27FC236}">
                  <a16:creationId xmlns:a16="http://schemas.microsoft.com/office/drawing/2014/main" id="{F6691977-184B-9812-A6CA-E483EAFC6241}"/>
                </a:ext>
              </a:extLst>
            </p:cNvPr>
            <p:cNvSpPr/>
            <p:nvPr/>
          </p:nvSpPr>
          <p:spPr>
            <a:xfrm>
              <a:off x="4901131" y="2997278"/>
              <a:ext cx="79463" cy="56328"/>
            </a:xfrm>
            <a:custGeom>
              <a:avLst/>
              <a:gdLst/>
              <a:ahLst/>
              <a:cxnLst/>
              <a:rect l="l" t="t" r="r" b="b"/>
              <a:pathLst>
                <a:path w="3026" h="2145" extrusionOk="0">
                  <a:moveTo>
                    <a:pt x="2690" y="1828"/>
                  </a:moveTo>
                  <a:lnTo>
                    <a:pt x="2661" y="1848"/>
                  </a:lnTo>
                  <a:lnTo>
                    <a:pt x="2671" y="1838"/>
                  </a:lnTo>
                  <a:lnTo>
                    <a:pt x="2690" y="1828"/>
                  </a:lnTo>
                  <a:close/>
                  <a:moveTo>
                    <a:pt x="2661" y="1838"/>
                  </a:moveTo>
                  <a:lnTo>
                    <a:pt x="2652" y="1848"/>
                  </a:lnTo>
                  <a:lnTo>
                    <a:pt x="2623" y="1867"/>
                  </a:lnTo>
                  <a:lnTo>
                    <a:pt x="2661" y="1838"/>
                  </a:lnTo>
                  <a:close/>
                  <a:moveTo>
                    <a:pt x="1455" y="1"/>
                  </a:moveTo>
                  <a:cubicBezTo>
                    <a:pt x="652" y="1"/>
                    <a:pt x="1" y="651"/>
                    <a:pt x="1" y="1455"/>
                  </a:cubicBezTo>
                  <a:lnTo>
                    <a:pt x="1" y="2144"/>
                  </a:lnTo>
                  <a:cubicBezTo>
                    <a:pt x="1" y="2144"/>
                    <a:pt x="326" y="2106"/>
                    <a:pt x="364" y="1943"/>
                  </a:cubicBezTo>
                  <a:cubicBezTo>
                    <a:pt x="384" y="1934"/>
                    <a:pt x="393" y="1915"/>
                    <a:pt x="403" y="1895"/>
                  </a:cubicBezTo>
                  <a:cubicBezTo>
                    <a:pt x="594" y="1895"/>
                    <a:pt x="1465" y="1886"/>
                    <a:pt x="1972" y="1273"/>
                  </a:cubicBezTo>
                  <a:cubicBezTo>
                    <a:pt x="2078" y="1570"/>
                    <a:pt x="2317" y="1800"/>
                    <a:pt x="2623" y="1886"/>
                  </a:cubicBezTo>
                  <a:cubicBezTo>
                    <a:pt x="2633" y="1905"/>
                    <a:pt x="2642" y="1924"/>
                    <a:pt x="2661" y="1943"/>
                  </a:cubicBezTo>
                  <a:cubicBezTo>
                    <a:pt x="2700" y="2106"/>
                    <a:pt x="3025" y="2135"/>
                    <a:pt x="3025" y="2135"/>
                  </a:cubicBezTo>
                  <a:lnTo>
                    <a:pt x="3025" y="1455"/>
                  </a:lnTo>
                  <a:cubicBezTo>
                    <a:pt x="3025" y="651"/>
                    <a:pt x="2374" y="1"/>
                    <a:pt x="15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617;p145">
              <a:extLst>
                <a:ext uri="{FF2B5EF4-FFF2-40B4-BE49-F238E27FC236}">
                  <a16:creationId xmlns:a16="http://schemas.microsoft.com/office/drawing/2014/main" id="{31EECB3E-1745-AA53-37D8-D4ACAC219622}"/>
                </a:ext>
              </a:extLst>
            </p:cNvPr>
            <p:cNvSpPr/>
            <p:nvPr/>
          </p:nvSpPr>
          <p:spPr>
            <a:xfrm>
              <a:off x="4901131" y="2997541"/>
              <a:ext cx="43250" cy="56065"/>
            </a:xfrm>
            <a:custGeom>
              <a:avLst/>
              <a:gdLst/>
              <a:ahLst/>
              <a:cxnLst/>
              <a:rect l="l" t="t" r="r" b="b"/>
              <a:pathLst>
                <a:path w="1647" h="2135" extrusionOk="0">
                  <a:moveTo>
                    <a:pt x="1455" y="0"/>
                  </a:moveTo>
                  <a:cubicBezTo>
                    <a:pt x="652" y="0"/>
                    <a:pt x="1" y="651"/>
                    <a:pt x="1" y="1455"/>
                  </a:cubicBezTo>
                  <a:lnTo>
                    <a:pt x="1" y="2134"/>
                  </a:lnTo>
                  <a:cubicBezTo>
                    <a:pt x="87" y="2125"/>
                    <a:pt x="173" y="2106"/>
                    <a:pt x="259" y="2067"/>
                  </a:cubicBezTo>
                  <a:lnTo>
                    <a:pt x="259" y="1828"/>
                  </a:lnTo>
                  <a:lnTo>
                    <a:pt x="259" y="1455"/>
                  </a:lnTo>
                  <a:cubicBezTo>
                    <a:pt x="259" y="680"/>
                    <a:pt x="872" y="38"/>
                    <a:pt x="16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618;p145">
              <a:extLst>
                <a:ext uri="{FF2B5EF4-FFF2-40B4-BE49-F238E27FC236}">
                  <a16:creationId xmlns:a16="http://schemas.microsoft.com/office/drawing/2014/main" id="{C6711E26-AC59-A72D-5DF4-26F3F7933955}"/>
                </a:ext>
              </a:extLst>
            </p:cNvPr>
            <p:cNvSpPr/>
            <p:nvPr/>
          </p:nvSpPr>
          <p:spPr>
            <a:xfrm>
              <a:off x="4969749" y="3047802"/>
              <a:ext cx="17620" cy="23371"/>
            </a:xfrm>
            <a:custGeom>
              <a:avLst/>
              <a:gdLst/>
              <a:ahLst/>
              <a:cxnLst/>
              <a:rect l="l" t="t" r="r" b="b"/>
              <a:pathLst>
                <a:path w="671" h="890" extrusionOk="0">
                  <a:moveTo>
                    <a:pt x="240" y="0"/>
                  </a:moveTo>
                  <a:lnTo>
                    <a:pt x="240" y="10"/>
                  </a:lnTo>
                  <a:cubicBezTo>
                    <a:pt x="221" y="4"/>
                    <a:pt x="202" y="1"/>
                    <a:pt x="183" y="1"/>
                  </a:cubicBezTo>
                  <a:cubicBezTo>
                    <a:pt x="88" y="1"/>
                    <a:pt x="0" y="78"/>
                    <a:pt x="0" y="182"/>
                  </a:cubicBezTo>
                  <a:lnTo>
                    <a:pt x="0" y="699"/>
                  </a:lnTo>
                  <a:cubicBezTo>
                    <a:pt x="0" y="804"/>
                    <a:pt x="90" y="889"/>
                    <a:pt x="187" y="889"/>
                  </a:cubicBezTo>
                  <a:cubicBezTo>
                    <a:pt x="205" y="889"/>
                    <a:pt x="222" y="886"/>
                    <a:pt x="240" y="881"/>
                  </a:cubicBezTo>
                  <a:cubicBezTo>
                    <a:pt x="278" y="862"/>
                    <a:pt x="316" y="852"/>
                    <a:pt x="345" y="833"/>
                  </a:cubicBezTo>
                  <a:cubicBezTo>
                    <a:pt x="374" y="795"/>
                    <a:pt x="412" y="766"/>
                    <a:pt x="450" y="747"/>
                  </a:cubicBezTo>
                  <a:cubicBezTo>
                    <a:pt x="670" y="498"/>
                    <a:pt x="556" y="105"/>
                    <a:pt x="240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619;p145">
              <a:extLst>
                <a:ext uri="{FF2B5EF4-FFF2-40B4-BE49-F238E27FC236}">
                  <a16:creationId xmlns:a16="http://schemas.microsoft.com/office/drawing/2014/main" id="{C58E0119-A5B2-3145-F471-C60DD2055D10}"/>
                </a:ext>
              </a:extLst>
            </p:cNvPr>
            <p:cNvSpPr/>
            <p:nvPr/>
          </p:nvSpPr>
          <p:spPr>
            <a:xfrm>
              <a:off x="4894592" y="3047802"/>
              <a:ext cx="17620" cy="23371"/>
            </a:xfrm>
            <a:custGeom>
              <a:avLst/>
              <a:gdLst/>
              <a:ahLst/>
              <a:cxnLst/>
              <a:rect l="l" t="t" r="r" b="b"/>
              <a:pathLst>
                <a:path w="671" h="890" extrusionOk="0">
                  <a:moveTo>
                    <a:pt x="489" y="0"/>
                  </a:moveTo>
                  <a:cubicBezTo>
                    <a:pt x="470" y="0"/>
                    <a:pt x="451" y="3"/>
                    <a:pt x="432" y="10"/>
                  </a:cubicBezTo>
                  <a:cubicBezTo>
                    <a:pt x="1" y="144"/>
                    <a:pt x="1" y="747"/>
                    <a:pt x="432" y="881"/>
                  </a:cubicBezTo>
                  <a:cubicBezTo>
                    <a:pt x="449" y="887"/>
                    <a:pt x="467" y="889"/>
                    <a:pt x="485" y="889"/>
                  </a:cubicBezTo>
                  <a:cubicBezTo>
                    <a:pt x="582" y="889"/>
                    <a:pt x="671" y="806"/>
                    <a:pt x="671" y="708"/>
                  </a:cubicBezTo>
                  <a:lnTo>
                    <a:pt x="671" y="182"/>
                  </a:lnTo>
                  <a:cubicBezTo>
                    <a:pt x="671" y="125"/>
                    <a:pt x="642" y="67"/>
                    <a:pt x="594" y="38"/>
                  </a:cubicBezTo>
                  <a:cubicBezTo>
                    <a:pt x="562" y="13"/>
                    <a:pt x="526" y="0"/>
                    <a:pt x="48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620;p145">
              <a:extLst>
                <a:ext uri="{FF2B5EF4-FFF2-40B4-BE49-F238E27FC236}">
                  <a16:creationId xmlns:a16="http://schemas.microsoft.com/office/drawing/2014/main" id="{BA68AEBB-E90E-22ED-7AE2-1604765992EC}"/>
                </a:ext>
              </a:extLst>
            </p:cNvPr>
            <p:cNvSpPr/>
            <p:nvPr/>
          </p:nvSpPr>
          <p:spPr>
            <a:xfrm>
              <a:off x="4926262" y="3088610"/>
              <a:ext cx="29437" cy="33350"/>
            </a:xfrm>
            <a:custGeom>
              <a:avLst/>
              <a:gdLst/>
              <a:ahLst/>
              <a:cxnLst/>
              <a:rect l="l" t="t" r="r" b="b"/>
              <a:pathLst>
                <a:path w="1121" h="1270" extrusionOk="0">
                  <a:moveTo>
                    <a:pt x="186" y="1"/>
                  </a:moveTo>
                  <a:cubicBezTo>
                    <a:pt x="88" y="1"/>
                    <a:pt x="1" y="80"/>
                    <a:pt x="1" y="188"/>
                  </a:cubicBezTo>
                  <a:lnTo>
                    <a:pt x="1" y="724"/>
                  </a:lnTo>
                  <a:cubicBezTo>
                    <a:pt x="1" y="772"/>
                    <a:pt x="20" y="829"/>
                    <a:pt x="58" y="858"/>
                  </a:cubicBezTo>
                  <a:lnTo>
                    <a:pt x="431" y="1222"/>
                  </a:lnTo>
                  <a:cubicBezTo>
                    <a:pt x="460" y="1250"/>
                    <a:pt x="508" y="1269"/>
                    <a:pt x="556" y="1269"/>
                  </a:cubicBezTo>
                  <a:cubicBezTo>
                    <a:pt x="604" y="1269"/>
                    <a:pt x="652" y="1250"/>
                    <a:pt x="690" y="1212"/>
                  </a:cubicBezTo>
                  <a:lnTo>
                    <a:pt x="1063" y="820"/>
                  </a:lnTo>
                  <a:cubicBezTo>
                    <a:pt x="1101" y="791"/>
                    <a:pt x="1111" y="743"/>
                    <a:pt x="1121" y="695"/>
                  </a:cubicBezTo>
                  <a:lnTo>
                    <a:pt x="1121" y="188"/>
                  </a:lnTo>
                  <a:cubicBezTo>
                    <a:pt x="1111" y="140"/>
                    <a:pt x="1092" y="92"/>
                    <a:pt x="1063" y="64"/>
                  </a:cubicBezTo>
                  <a:cubicBezTo>
                    <a:pt x="1025" y="25"/>
                    <a:pt x="977" y="6"/>
                    <a:pt x="929" y="6"/>
                  </a:cubicBezTo>
                  <a:lnTo>
                    <a:pt x="891" y="6"/>
                  </a:lnTo>
                  <a:cubicBezTo>
                    <a:pt x="814" y="25"/>
                    <a:pt x="747" y="35"/>
                    <a:pt x="671" y="35"/>
                  </a:cubicBezTo>
                  <a:lnTo>
                    <a:pt x="451" y="35"/>
                  </a:lnTo>
                  <a:cubicBezTo>
                    <a:pt x="374" y="35"/>
                    <a:pt x="298" y="25"/>
                    <a:pt x="231" y="6"/>
                  </a:cubicBezTo>
                  <a:cubicBezTo>
                    <a:pt x="216" y="2"/>
                    <a:pt x="201" y="1"/>
                    <a:pt x="186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621;p145">
              <a:extLst>
                <a:ext uri="{FF2B5EF4-FFF2-40B4-BE49-F238E27FC236}">
                  <a16:creationId xmlns:a16="http://schemas.microsoft.com/office/drawing/2014/main" id="{7F844B76-BEB5-2EA4-E4D7-A19E6EADF3EA}"/>
                </a:ext>
              </a:extLst>
            </p:cNvPr>
            <p:cNvSpPr/>
            <p:nvPr/>
          </p:nvSpPr>
          <p:spPr>
            <a:xfrm>
              <a:off x="4926262" y="3088952"/>
              <a:ext cx="17883" cy="33245"/>
            </a:xfrm>
            <a:custGeom>
              <a:avLst/>
              <a:gdLst/>
              <a:ahLst/>
              <a:cxnLst/>
              <a:rect l="l" t="t" r="r" b="b"/>
              <a:pathLst>
                <a:path w="681" h="1266" extrusionOk="0">
                  <a:moveTo>
                    <a:pt x="189" y="0"/>
                  </a:moveTo>
                  <a:cubicBezTo>
                    <a:pt x="87" y="0"/>
                    <a:pt x="1" y="81"/>
                    <a:pt x="1" y="185"/>
                  </a:cubicBezTo>
                  <a:lnTo>
                    <a:pt x="1" y="720"/>
                  </a:lnTo>
                  <a:cubicBezTo>
                    <a:pt x="1" y="768"/>
                    <a:pt x="20" y="826"/>
                    <a:pt x="58" y="864"/>
                  </a:cubicBezTo>
                  <a:lnTo>
                    <a:pt x="431" y="1218"/>
                  </a:lnTo>
                  <a:cubicBezTo>
                    <a:pt x="460" y="1247"/>
                    <a:pt x="508" y="1266"/>
                    <a:pt x="556" y="1266"/>
                  </a:cubicBezTo>
                  <a:cubicBezTo>
                    <a:pt x="604" y="1266"/>
                    <a:pt x="652" y="1247"/>
                    <a:pt x="680" y="1209"/>
                  </a:cubicBezTo>
                  <a:cubicBezTo>
                    <a:pt x="652" y="1209"/>
                    <a:pt x="613" y="1189"/>
                    <a:pt x="594" y="1161"/>
                  </a:cubicBezTo>
                  <a:lnTo>
                    <a:pt x="221" y="797"/>
                  </a:lnTo>
                  <a:cubicBezTo>
                    <a:pt x="183" y="759"/>
                    <a:pt x="164" y="711"/>
                    <a:pt x="173" y="653"/>
                  </a:cubicBezTo>
                  <a:lnTo>
                    <a:pt x="173" y="127"/>
                  </a:lnTo>
                  <a:cubicBezTo>
                    <a:pt x="173" y="79"/>
                    <a:pt x="192" y="31"/>
                    <a:pt x="221" y="3"/>
                  </a:cubicBezTo>
                  <a:cubicBezTo>
                    <a:pt x="210" y="1"/>
                    <a:pt x="199" y="0"/>
                    <a:pt x="18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622;p145">
              <a:extLst>
                <a:ext uri="{FF2B5EF4-FFF2-40B4-BE49-F238E27FC236}">
                  <a16:creationId xmlns:a16="http://schemas.microsoft.com/office/drawing/2014/main" id="{5A7A679D-B529-1C6B-50A7-7BD02367BA41}"/>
                </a:ext>
              </a:extLst>
            </p:cNvPr>
            <p:cNvSpPr/>
            <p:nvPr/>
          </p:nvSpPr>
          <p:spPr>
            <a:xfrm>
              <a:off x="4909692" y="3030261"/>
              <a:ext cx="62341" cy="66805"/>
            </a:xfrm>
            <a:custGeom>
              <a:avLst/>
              <a:gdLst/>
              <a:ahLst/>
              <a:cxnLst/>
              <a:rect l="l" t="t" r="r" b="b"/>
              <a:pathLst>
                <a:path w="2374" h="2544" extrusionOk="0">
                  <a:moveTo>
                    <a:pt x="1648" y="1"/>
                  </a:moveTo>
                  <a:cubicBezTo>
                    <a:pt x="1634" y="1"/>
                    <a:pt x="1619" y="6"/>
                    <a:pt x="1608" y="17"/>
                  </a:cubicBezTo>
                  <a:cubicBezTo>
                    <a:pt x="1350" y="209"/>
                    <a:pt x="1053" y="352"/>
                    <a:pt x="747" y="439"/>
                  </a:cubicBezTo>
                  <a:cubicBezTo>
                    <a:pt x="651" y="467"/>
                    <a:pt x="555" y="486"/>
                    <a:pt x="460" y="505"/>
                  </a:cubicBezTo>
                  <a:cubicBezTo>
                    <a:pt x="364" y="525"/>
                    <a:pt x="268" y="534"/>
                    <a:pt x="172" y="544"/>
                  </a:cubicBezTo>
                  <a:cubicBezTo>
                    <a:pt x="77" y="544"/>
                    <a:pt x="0" y="630"/>
                    <a:pt x="0" y="726"/>
                  </a:cubicBezTo>
                  <a:lnTo>
                    <a:pt x="0" y="1472"/>
                  </a:lnTo>
                  <a:cubicBezTo>
                    <a:pt x="0" y="2065"/>
                    <a:pt x="479" y="2544"/>
                    <a:pt x="1082" y="2544"/>
                  </a:cubicBezTo>
                  <a:lnTo>
                    <a:pt x="1302" y="2544"/>
                  </a:lnTo>
                  <a:cubicBezTo>
                    <a:pt x="1895" y="2544"/>
                    <a:pt x="2374" y="2065"/>
                    <a:pt x="2374" y="1472"/>
                  </a:cubicBezTo>
                  <a:lnTo>
                    <a:pt x="2374" y="697"/>
                  </a:lnTo>
                  <a:cubicBezTo>
                    <a:pt x="2374" y="620"/>
                    <a:pt x="2335" y="553"/>
                    <a:pt x="2259" y="525"/>
                  </a:cubicBezTo>
                  <a:cubicBezTo>
                    <a:pt x="2240" y="515"/>
                    <a:pt x="2221" y="505"/>
                    <a:pt x="2201" y="496"/>
                  </a:cubicBezTo>
                  <a:cubicBezTo>
                    <a:pt x="1991" y="410"/>
                    <a:pt x="1819" y="257"/>
                    <a:pt x="1713" y="56"/>
                  </a:cubicBezTo>
                  <a:lnTo>
                    <a:pt x="1704" y="37"/>
                  </a:lnTo>
                  <a:cubicBezTo>
                    <a:pt x="1692" y="13"/>
                    <a:pt x="1670" y="1"/>
                    <a:pt x="1648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623;p145">
              <a:extLst>
                <a:ext uri="{FF2B5EF4-FFF2-40B4-BE49-F238E27FC236}">
                  <a16:creationId xmlns:a16="http://schemas.microsoft.com/office/drawing/2014/main" id="{969B2D3B-0D6C-3100-AAAC-6A5298FB6D63}"/>
                </a:ext>
              </a:extLst>
            </p:cNvPr>
            <p:cNvSpPr/>
            <p:nvPr/>
          </p:nvSpPr>
          <p:spPr>
            <a:xfrm>
              <a:off x="4909692" y="3030261"/>
              <a:ext cx="45509" cy="67068"/>
            </a:xfrm>
            <a:custGeom>
              <a:avLst/>
              <a:gdLst/>
              <a:ahLst/>
              <a:cxnLst/>
              <a:rect l="l" t="t" r="r" b="b"/>
              <a:pathLst>
                <a:path w="1733" h="2554" extrusionOk="0">
                  <a:moveTo>
                    <a:pt x="1648" y="1"/>
                  </a:moveTo>
                  <a:cubicBezTo>
                    <a:pt x="1634" y="1"/>
                    <a:pt x="1619" y="6"/>
                    <a:pt x="1608" y="17"/>
                  </a:cubicBezTo>
                  <a:cubicBezTo>
                    <a:pt x="1350" y="209"/>
                    <a:pt x="1053" y="352"/>
                    <a:pt x="747" y="439"/>
                  </a:cubicBezTo>
                  <a:cubicBezTo>
                    <a:pt x="651" y="467"/>
                    <a:pt x="555" y="486"/>
                    <a:pt x="460" y="505"/>
                  </a:cubicBezTo>
                  <a:cubicBezTo>
                    <a:pt x="364" y="525"/>
                    <a:pt x="268" y="534"/>
                    <a:pt x="172" y="544"/>
                  </a:cubicBezTo>
                  <a:cubicBezTo>
                    <a:pt x="77" y="553"/>
                    <a:pt x="0" y="630"/>
                    <a:pt x="0" y="726"/>
                  </a:cubicBezTo>
                  <a:lnTo>
                    <a:pt x="0" y="1472"/>
                  </a:lnTo>
                  <a:cubicBezTo>
                    <a:pt x="0" y="2065"/>
                    <a:pt x="479" y="2554"/>
                    <a:pt x="1082" y="2554"/>
                  </a:cubicBezTo>
                  <a:lnTo>
                    <a:pt x="1302" y="2554"/>
                  </a:lnTo>
                  <a:cubicBezTo>
                    <a:pt x="699" y="2554"/>
                    <a:pt x="220" y="2065"/>
                    <a:pt x="220" y="1472"/>
                  </a:cubicBezTo>
                  <a:lnTo>
                    <a:pt x="220" y="726"/>
                  </a:lnTo>
                  <a:cubicBezTo>
                    <a:pt x="220" y="630"/>
                    <a:pt x="297" y="553"/>
                    <a:pt x="393" y="544"/>
                  </a:cubicBezTo>
                  <a:cubicBezTo>
                    <a:pt x="488" y="534"/>
                    <a:pt x="584" y="525"/>
                    <a:pt x="680" y="505"/>
                  </a:cubicBezTo>
                  <a:cubicBezTo>
                    <a:pt x="775" y="486"/>
                    <a:pt x="871" y="467"/>
                    <a:pt x="967" y="439"/>
                  </a:cubicBezTo>
                  <a:cubicBezTo>
                    <a:pt x="1235" y="362"/>
                    <a:pt x="1493" y="247"/>
                    <a:pt x="1732" y="84"/>
                  </a:cubicBezTo>
                  <a:lnTo>
                    <a:pt x="1713" y="56"/>
                  </a:lnTo>
                  <a:lnTo>
                    <a:pt x="1704" y="37"/>
                  </a:lnTo>
                  <a:cubicBezTo>
                    <a:pt x="1692" y="13"/>
                    <a:pt x="1670" y="1"/>
                    <a:pt x="1648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624;p145">
              <a:extLst>
                <a:ext uri="{FF2B5EF4-FFF2-40B4-BE49-F238E27FC236}">
                  <a16:creationId xmlns:a16="http://schemas.microsoft.com/office/drawing/2014/main" id="{1E12C480-FF20-70A0-9957-6E6D93213A98}"/>
                </a:ext>
              </a:extLst>
            </p:cNvPr>
            <p:cNvSpPr/>
            <p:nvPr/>
          </p:nvSpPr>
          <p:spPr>
            <a:xfrm>
              <a:off x="5142408" y="3101583"/>
              <a:ext cx="124919" cy="66175"/>
            </a:xfrm>
            <a:custGeom>
              <a:avLst/>
              <a:gdLst/>
              <a:ahLst/>
              <a:cxnLst/>
              <a:rect l="l" t="t" r="r" b="b"/>
              <a:pathLst>
                <a:path w="4757" h="2520" extrusionOk="0">
                  <a:moveTo>
                    <a:pt x="1819" y="0"/>
                  </a:moveTo>
                  <a:lnTo>
                    <a:pt x="728" y="440"/>
                  </a:lnTo>
                  <a:cubicBezTo>
                    <a:pt x="622" y="479"/>
                    <a:pt x="527" y="536"/>
                    <a:pt x="441" y="613"/>
                  </a:cubicBezTo>
                  <a:lnTo>
                    <a:pt x="412" y="632"/>
                  </a:lnTo>
                  <a:lnTo>
                    <a:pt x="393" y="641"/>
                  </a:lnTo>
                  <a:lnTo>
                    <a:pt x="383" y="661"/>
                  </a:lnTo>
                  <a:lnTo>
                    <a:pt x="354" y="680"/>
                  </a:lnTo>
                  <a:cubicBezTo>
                    <a:pt x="163" y="871"/>
                    <a:pt x="29" y="1130"/>
                    <a:pt x="0" y="1397"/>
                  </a:cubicBezTo>
                  <a:lnTo>
                    <a:pt x="0" y="1445"/>
                  </a:lnTo>
                  <a:lnTo>
                    <a:pt x="0" y="1464"/>
                  </a:lnTo>
                  <a:lnTo>
                    <a:pt x="0" y="1493"/>
                  </a:lnTo>
                  <a:lnTo>
                    <a:pt x="0" y="1522"/>
                  </a:lnTo>
                  <a:lnTo>
                    <a:pt x="0" y="1531"/>
                  </a:lnTo>
                  <a:lnTo>
                    <a:pt x="0" y="1589"/>
                  </a:lnTo>
                  <a:lnTo>
                    <a:pt x="0" y="1771"/>
                  </a:lnTo>
                  <a:lnTo>
                    <a:pt x="0" y="2297"/>
                  </a:lnTo>
                  <a:cubicBezTo>
                    <a:pt x="0" y="2420"/>
                    <a:pt x="106" y="2519"/>
                    <a:pt x="227" y="2519"/>
                  </a:cubicBezTo>
                  <a:cubicBezTo>
                    <a:pt x="237" y="2519"/>
                    <a:pt x="248" y="2519"/>
                    <a:pt x="259" y="2517"/>
                  </a:cubicBezTo>
                  <a:lnTo>
                    <a:pt x="4489" y="2517"/>
                  </a:lnTo>
                  <a:cubicBezTo>
                    <a:pt x="4499" y="2519"/>
                    <a:pt x="4510" y="2519"/>
                    <a:pt x="4520" y="2519"/>
                  </a:cubicBezTo>
                  <a:cubicBezTo>
                    <a:pt x="4642" y="2519"/>
                    <a:pt x="4748" y="2420"/>
                    <a:pt x="4757" y="2297"/>
                  </a:cubicBezTo>
                  <a:lnTo>
                    <a:pt x="4757" y="1771"/>
                  </a:lnTo>
                  <a:lnTo>
                    <a:pt x="4757" y="1589"/>
                  </a:lnTo>
                  <a:lnTo>
                    <a:pt x="4747" y="1589"/>
                  </a:lnTo>
                  <a:lnTo>
                    <a:pt x="4747" y="1531"/>
                  </a:lnTo>
                  <a:lnTo>
                    <a:pt x="4747" y="1522"/>
                  </a:lnTo>
                  <a:lnTo>
                    <a:pt x="4747" y="1493"/>
                  </a:lnTo>
                  <a:lnTo>
                    <a:pt x="4747" y="1464"/>
                  </a:lnTo>
                  <a:lnTo>
                    <a:pt x="4747" y="1445"/>
                  </a:lnTo>
                  <a:lnTo>
                    <a:pt x="4747" y="1397"/>
                  </a:lnTo>
                  <a:cubicBezTo>
                    <a:pt x="4709" y="1130"/>
                    <a:pt x="4584" y="871"/>
                    <a:pt x="4393" y="680"/>
                  </a:cubicBezTo>
                  <a:lnTo>
                    <a:pt x="4364" y="661"/>
                  </a:lnTo>
                  <a:lnTo>
                    <a:pt x="4345" y="641"/>
                  </a:lnTo>
                  <a:lnTo>
                    <a:pt x="4336" y="632"/>
                  </a:lnTo>
                  <a:lnTo>
                    <a:pt x="4307" y="613"/>
                  </a:lnTo>
                  <a:cubicBezTo>
                    <a:pt x="4221" y="536"/>
                    <a:pt x="4125" y="479"/>
                    <a:pt x="4010" y="440"/>
                  </a:cubicBezTo>
                  <a:lnTo>
                    <a:pt x="2929" y="0"/>
                  </a:lnTo>
                  <a:lnTo>
                    <a:pt x="2651" y="287"/>
                  </a:lnTo>
                  <a:lnTo>
                    <a:pt x="2374" y="555"/>
                  </a:lnTo>
                  <a:lnTo>
                    <a:pt x="2096" y="287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625;p145">
              <a:extLst>
                <a:ext uri="{FF2B5EF4-FFF2-40B4-BE49-F238E27FC236}">
                  <a16:creationId xmlns:a16="http://schemas.microsoft.com/office/drawing/2014/main" id="{4A055ACC-4925-B2C8-C0DA-391EE2EBD380}"/>
                </a:ext>
              </a:extLst>
            </p:cNvPr>
            <p:cNvSpPr/>
            <p:nvPr/>
          </p:nvSpPr>
          <p:spPr>
            <a:xfrm>
              <a:off x="5140885" y="3101819"/>
              <a:ext cx="51049" cy="65939"/>
            </a:xfrm>
            <a:custGeom>
              <a:avLst/>
              <a:gdLst/>
              <a:ahLst/>
              <a:cxnLst/>
              <a:rect l="l" t="t" r="r" b="b"/>
              <a:pathLst>
                <a:path w="1944" h="2511" extrusionOk="0">
                  <a:moveTo>
                    <a:pt x="1858" y="1"/>
                  </a:moveTo>
                  <a:lnTo>
                    <a:pt x="776" y="422"/>
                  </a:lnTo>
                  <a:cubicBezTo>
                    <a:pt x="298" y="613"/>
                    <a:pt x="1" y="1073"/>
                    <a:pt x="20" y="1580"/>
                  </a:cubicBezTo>
                  <a:lnTo>
                    <a:pt x="20" y="2288"/>
                  </a:lnTo>
                  <a:cubicBezTo>
                    <a:pt x="29" y="2411"/>
                    <a:pt x="135" y="2510"/>
                    <a:pt x="256" y="2510"/>
                  </a:cubicBezTo>
                  <a:cubicBezTo>
                    <a:pt x="267" y="2510"/>
                    <a:pt x="277" y="2510"/>
                    <a:pt x="288" y="2508"/>
                  </a:cubicBezTo>
                  <a:lnTo>
                    <a:pt x="345" y="2508"/>
                  </a:lnTo>
                  <a:lnTo>
                    <a:pt x="345" y="1580"/>
                  </a:lnTo>
                  <a:cubicBezTo>
                    <a:pt x="317" y="1073"/>
                    <a:pt x="623" y="613"/>
                    <a:pt x="1092" y="422"/>
                  </a:cubicBezTo>
                  <a:lnTo>
                    <a:pt x="1944" y="87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626;p145">
              <a:extLst>
                <a:ext uri="{FF2B5EF4-FFF2-40B4-BE49-F238E27FC236}">
                  <a16:creationId xmlns:a16="http://schemas.microsoft.com/office/drawing/2014/main" id="{F32980C9-2F4E-EE5F-2A85-A7331110F611}"/>
                </a:ext>
              </a:extLst>
            </p:cNvPr>
            <p:cNvSpPr/>
            <p:nvPr/>
          </p:nvSpPr>
          <p:spPr>
            <a:xfrm>
              <a:off x="5164256" y="2997278"/>
              <a:ext cx="79699" cy="56328"/>
            </a:xfrm>
            <a:custGeom>
              <a:avLst/>
              <a:gdLst/>
              <a:ahLst/>
              <a:cxnLst/>
              <a:rect l="l" t="t" r="r" b="b"/>
              <a:pathLst>
                <a:path w="3035" h="2145" extrusionOk="0">
                  <a:moveTo>
                    <a:pt x="2671" y="1838"/>
                  </a:moveTo>
                  <a:lnTo>
                    <a:pt x="2661" y="1848"/>
                  </a:lnTo>
                  <a:lnTo>
                    <a:pt x="2633" y="1867"/>
                  </a:lnTo>
                  <a:lnTo>
                    <a:pt x="2671" y="1838"/>
                  </a:lnTo>
                  <a:close/>
                  <a:moveTo>
                    <a:pt x="1456" y="1"/>
                  </a:moveTo>
                  <a:cubicBezTo>
                    <a:pt x="652" y="1"/>
                    <a:pt x="1" y="651"/>
                    <a:pt x="1" y="1455"/>
                  </a:cubicBezTo>
                  <a:lnTo>
                    <a:pt x="1" y="2144"/>
                  </a:lnTo>
                  <a:cubicBezTo>
                    <a:pt x="1" y="2144"/>
                    <a:pt x="336" y="2106"/>
                    <a:pt x="374" y="1943"/>
                  </a:cubicBezTo>
                  <a:cubicBezTo>
                    <a:pt x="393" y="1934"/>
                    <a:pt x="403" y="1915"/>
                    <a:pt x="412" y="1895"/>
                  </a:cubicBezTo>
                  <a:cubicBezTo>
                    <a:pt x="594" y="1895"/>
                    <a:pt x="1475" y="1886"/>
                    <a:pt x="1972" y="1273"/>
                  </a:cubicBezTo>
                  <a:cubicBezTo>
                    <a:pt x="2087" y="1570"/>
                    <a:pt x="2326" y="1800"/>
                    <a:pt x="2633" y="1886"/>
                  </a:cubicBezTo>
                  <a:cubicBezTo>
                    <a:pt x="2633" y="1905"/>
                    <a:pt x="2652" y="1924"/>
                    <a:pt x="2661" y="1943"/>
                  </a:cubicBezTo>
                  <a:cubicBezTo>
                    <a:pt x="2700" y="2106"/>
                    <a:pt x="3035" y="2135"/>
                    <a:pt x="3035" y="2135"/>
                  </a:cubicBezTo>
                  <a:lnTo>
                    <a:pt x="3035" y="1455"/>
                  </a:lnTo>
                  <a:cubicBezTo>
                    <a:pt x="3035" y="651"/>
                    <a:pt x="2384" y="1"/>
                    <a:pt x="158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627;p145">
              <a:extLst>
                <a:ext uri="{FF2B5EF4-FFF2-40B4-BE49-F238E27FC236}">
                  <a16:creationId xmlns:a16="http://schemas.microsoft.com/office/drawing/2014/main" id="{CEBAF3DB-AB48-B8D9-50FE-6A27E08E2134}"/>
                </a:ext>
              </a:extLst>
            </p:cNvPr>
            <p:cNvSpPr/>
            <p:nvPr/>
          </p:nvSpPr>
          <p:spPr>
            <a:xfrm>
              <a:off x="5164256" y="2997541"/>
              <a:ext cx="43250" cy="56065"/>
            </a:xfrm>
            <a:custGeom>
              <a:avLst/>
              <a:gdLst/>
              <a:ahLst/>
              <a:cxnLst/>
              <a:rect l="l" t="t" r="r" b="b"/>
              <a:pathLst>
                <a:path w="1647" h="2135" extrusionOk="0">
                  <a:moveTo>
                    <a:pt x="1456" y="0"/>
                  </a:moveTo>
                  <a:cubicBezTo>
                    <a:pt x="652" y="0"/>
                    <a:pt x="1" y="651"/>
                    <a:pt x="1" y="1455"/>
                  </a:cubicBezTo>
                  <a:lnTo>
                    <a:pt x="1" y="2134"/>
                  </a:lnTo>
                  <a:cubicBezTo>
                    <a:pt x="97" y="2125"/>
                    <a:pt x="183" y="2106"/>
                    <a:pt x="259" y="2067"/>
                  </a:cubicBezTo>
                  <a:lnTo>
                    <a:pt x="259" y="1828"/>
                  </a:lnTo>
                  <a:lnTo>
                    <a:pt x="259" y="1455"/>
                  </a:lnTo>
                  <a:cubicBezTo>
                    <a:pt x="259" y="680"/>
                    <a:pt x="872" y="38"/>
                    <a:pt x="16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628;p145">
              <a:extLst>
                <a:ext uri="{FF2B5EF4-FFF2-40B4-BE49-F238E27FC236}">
                  <a16:creationId xmlns:a16="http://schemas.microsoft.com/office/drawing/2014/main" id="{D0615D85-DAC6-1B96-7183-DE1DC6D9AD74}"/>
                </a:ext>
              </a:extLst>
            </p:cNvPr>
            <p:cNvSpPr/>
            <p:nvPr/>
          </p:nvSpPr>
          <p:spPr>
            <a:xfrm>
              <a:off x="5233136" y="3047802"/>
              <a:ext cx="17358" cy="23371"/>
            </a:xfrm>
            <a:custGeom>
              <a:avLst/>
              <a:gdLst/>
              <a:ahLst/>
              <a:cxnLst/>
              <a:rect l="l" t="t" r="r" b="b"/>
              <a:pathLst>
                <a:path w="661" h="890" extrusionOk="0">
                  <a:moveTo>
                    <a:pt x="239" y="0"/>
                  </a:moveTo>
                  <a:lnTo>
                    <a:pt x="239" y="10"/>
                  </a:lnTo>
                  <a:cubicBezTo>
                    <a:pt x="219" y="4"/>
                    <a:pt x="199" y="1"/>
                    <a:pt x="180" y="1"/>
                  </a:cubicBezTo>
                  <a:cubicBezTo>
                    <a:pt x="81" y="1"/>
                    <a:pt x="0" y="78"/>
                    <a:pt x="0" y="182"/>
                  </a:cubicBezTo>
                  <a:lnTo>
                    <a:pt x="0" y="699"/>
                  </a:lnTo>
                  <a:cubicBezTo>
                    <a:pt x="0" y="804"/>
                    <a:pt x="83" y="889"/>
                    <a:pt x="184" y="889"/>
                  </a:cubicBezTo>
                  <a:cubicBezTo>
                    <a:pt x="202" y="889"/>
                    <a:pt x="221" y="886"/>
                    <a:pt x="239" y="881"/>
                  </a:cubicBezTo>
                  <a:cubicBezTo>
                    <a:pt x="268" y="862"/>
                    <a:pt x="306" y="852"/>
                    <a:pt x="335" y="833"/>
                  </a:cubicBezTo>
                  <a:cubicBezTo>
                    <a:pt x="373" y="795"/>
                    <a:pt x="402" y="766"/>
                    <a:pt x="440" y="747"/>
                  </a:cubicBezTo>
                  <a:cubicBezTo>
                    <a:pt x="661" y="498"/>
                    <a:pt x="555" y="105"/>
                    <a:pt x="239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629;p145">
              <a:extLst>
                <a:ext uri="{FF2B5EF4-FFF2-40B4-BE49-F238E27FC236}">
                  <a16:creationId xmlns:a16="http://schemas.microsoft.com/office/drawing/2014/main" id="{6D7F16AC-1EF2-5EAC-8FA6-1011E951A06B}"/>
                </a:ext>
              </a:extLst>
            </p:cNvPr>
            <p:cNvSpPr/>
            <p:nvPr/>
          </p:nvSpPr>
          <p:spPr>
            <a:xfrm>
              <a:off x="5157980" y="3047802"/>
              <a:ext cx="17358" cy="23371"/>
            </a:xfrm>
            <a:custGeom>
              <a:avLst/>
              <a:gdLst/>
              <a:ahLst/>
              <a:cxnLst/>
              <a:rect l="l" t="t" r="r" b="b"/>
              <a:pathLst>
                <a:path w="661" h="890" extrusionOk="0">
                  <a:moveTo>
                    <a:pt x="479" y="0"/>
                  </a:moveTo>
                  <a:cubicBezTo>
                    <a:pt x="460" y="0"/>
                    <a:pt x="441" y="3"/>
                    <a:pt x="422" y="10"/>
                  </a:cubicBezTo>
                  <a:cubicBezTo>
                    <a:pt x="1" y="144"/>
                    <a:pt x="1" y="747"/>
                    <a:pt x="422" y="881"/>
                  </a:cubicBezTo>
                  <a:cubicBezTo>
                    <a:pt x="441" y="887"/>
                    <a:pt x="460" y="889"/>
                    <a:pt x="478" y="889"/>
                  </a:cubicBezTo>
                  <a:cubicBezTo>
                    <a:pt x="579" y="889"/>
                    <a:pt x="661" y="806"/>
                    <a:pt x="661" y="708"/>
                  </a:cubicBezTo>
                  <a:lnTo>
                    <a:pt x="661" y="182"/>
                  </a:lnTo>
                  <a:cubicBezTo>
                    <a:pt x="661" y="125"/>
                    <a:pt x="632" y="67"/>
                    <a:pt x="584" y="38"/>
                  </a:cubicBezTo>
                  <a:cubicBezTo>
                    <a:pt x="553" y="13"/>
                    <a:pt x="516" y="0"/>
                    <a:pt x="47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630;p145">
              <a:extLst>
                <a:ext uri="{FF2B5EF4-FFF2-40B4-BE49-F238E27FC236}">
                  <a16:creationId xmlns:a16="http://schemas.microsoft.com/office/drawing/2014/main" id="{58E15BA2-F9CA-E545-6BC2-7CDEC1F04AE0}"/>
                </a:ext>
              </a:extLst>
            </p:cNvPr>
            <p:cNvSpPr/>
            <p:nvPr/>
          </p:nvSpPr>
          <p:spPr>
            <a:xfrm>
              <a:off x="5189387" y="3088610"/>
              <a:ext cx="29700" cy="33587"/>
            </a:xfrm>
            <a:custGeom>
              <a:avLst/>
              <a:gdLst/>
              <a:ahLst/>
              <a:cxnLst/>
              <a:rect l="l" t="t" r="r" b="b"/>
              <a:pathLst>
                <a:path w="1131" h="1279" extrusionOk="0">
                  <a:moveTo>
                    <a:pt x="186" y="1"/>
                  </a:moveTo>
                  <a:cubicBezTo>
                    <a:pt x="90" y="1"/>
                    <a:pt x="11" y="80"/>
                    <a:pt x="11" y="188"/>
                  </a:cubicBezTo>
                  <a:lnTo>
                    <a:pt x="11" y="724"/>
                  </a:lnTo>
                  <a:cubicBezTo>
                    <a:pt x="1" y="781"/>
                    <a:pt x="30" y="829"/>
                    <a:pt x="68" y="877"/>
                  </a:cubicBezTo>
                  <a:lnTo>
                    <a:pt x="441" y="1231"/>
                  </a:lnTo>
                  <a:cubicBezTo>
                    <a:pt x="470" y="1260"/>
                    <a:pt x="518" y="1279"/>
                    <a:pt x="566" y="1279"/>
                  </a:cubicBezTo>
                  <a:cubicBezTo>
                    <a:pt x="613" y="1279"/>
                    <a:pt x="661" y="1260"/>
                    <a:pt x="690" y="1222"/>
                  </a:cubicBezTo>
                  <a:lnTo>
                    <a:pt x="1073" y="829"/>
                  </a:lnTo>
                  <a:cubicBezTo>
                    <a:pt x="1102" y="800"/>
                    <a:pt x="1121" y="753"/>
                    <a:pt x="1121" y="705"/>
                  </a:cubicBezTo>
                  <a:lnTo>
                    <a:pt x="1121" y="198"/>
                  </a:lnTo>
                  <a:cubicBezTo>
                    <a:pt x="1130" y="150"/>
                    <a:pt x="1102" y="92"/>
                    <a:pt x="1063" y="64"/>
                  </a:cubicBezTo>
                  <a:cubicBezTo>
                    <a:pt x="1025" y="25"/>
                    <a:pt x="977" y="6"/>
                    <a:pt x="929" y="6"/>
                  </a:cubicBezTo>
                  <a:lnTo>
                    <a:pt x="891" y="6"/>
                  </a:lnTo>
                  <a:cubicBezTo>
                    <a:pt x="824" y="25"/>
                    <a:pt x="747" y="35"/>
                    <a:pt x="680" y="35"/>
                  </a:cubicBezTo>
                  <a:lnTo>
                    <a:pt x="451" y="35"/>
                  </a:lnTo>
                  <a:cubicBezTo>
                    <a:pt x="384" y="35"/>
                    <a:pt x="307" y="25"/>
                    <a:pt x="231" y="6"/>
                  </a:cubicBezTo>
                  <a:cubicBezTo>
                    <a:pt x="216" y="2"/>
                    <a:pt x="201" y="1"/>
                    <a:pt x="186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631;p145">
              <a:extLst>
                <a:ext uri="{FF2B5EF4-FFF2-40B4-BE49-F238E27FC236}">
                  <a16:creationId xmlns:a16="http://schemas.microsoft.com/office/drawing/2014/main" id="{ECDED142-142D-E548-0828-42538FBA783A}"/>
                </a:ext>
              </a:extLst>
            </p:cNvPr>
            <p:cNvSpPr/>
            <p:nvPr/>
          </p:nvSpPr>
          <p:spPr>
            <a:xfrm>
              <a:off x="5189650" y="3088952"/>
              <a:ext cx="17857" cy="33245"/>
            </a:xfrm>
            <a:custGeom>
              <a:avLst/>
              <a:gdLst/>
              <a:ahLst/>
              <a:cxnLst/>
              <a:rect l="l" t="t" r="r" b="b"/>
              <a:pathLst>
                <a:path w="680" h="1266" extrusionOk="0">
                  <a:moveTo>
                    <a:pt x="181" y="0"/>
                  </a:moveTo>
                  <a:cubicBezTo>
                    <a:pt x="87" y="0"/>
                    <a:pt x="1" y="81"/>
                    <a:pt x="1" y="185"/>
                  </a:cubicBezTo>
                  <a:lnTo>
                    <a:pt x="1" y="720"/>
                  </a:lnTo>
                  <a:cubicBezTo>
                    <a:pt x="1" y="768"/>
                    <a:pt x="20" y="826"/>
                    <a:pt x="58" y="864"/>
                  </a:cubicBezTo>
                  <a:lnTo>
                    <a:pt x="431" y="1218"/>
                  </a:lnTo>
                  <a:cubicBezTo>
                    <a:pt x="460" y="1247"/>
                    <a:pt x="508" y="1266"/>
                    <a:pt x="556" y="1266"/>
                  </a:cubicBezTo>
                  <a:cubicBezTo>
                    <a:pt x="603" y="1266"/>
                    <a:pt x="651" y="1247"/>
                    <a:pt x="680" y="1209"/>
                  </a:cubicBezTo>
                  <a:cubicBezTo>
                    <a:pt x="642" y="1209"/>
                    <a:pt x="613" y="1189"/>
                    <a:pt x="584" y="1161"/>
                  </a:cubicBezTo>
                  <a:lnTo>
                    <a:pt x="221" y="797"/>
                  </a:lnTo>
                  <a:cubicBezTo>
                    <a:pt x="182" y="759"/>
                    <a:pt x="163" y="711"/>
                    <a:pt x="163" y="653"/>
                  </a:cubicBezTo>
                  <a:lnTo>
                    <a:pt x="163" y="127"/>
                  </a:lnTo>
                  <a:cubicBezTo>
                    <a:pt x="163" y="79"/>
                    <a:pt x="182" y="31"/>
                    <a:pt x="211" y="3"/>
                  </a:cubicBezTo>
                  <a:cubicBezTo>
                    <a:pt x="201" y="1"/>
                    <a:pt x="191" y="0"/>
                    <a:pt x="181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632;p145">
              <a:extLst>
                <a:ext uri="{FF2B5EF4-FFF2-40B4-BE49-F238E27FC236}">
                  <a16:creationId xmlns:a16="http://schemas.microsoft.com/office/drawing/2014/main" id="{8E3F838E-70E4-1539-3A2D-1BC18270BE30}"/>
                </a:ext>
              </a:extLst>
            </p:cNvPr>
            <p:cNvSpPr/>
            <p:nvPr/>
          </p:nvSpPr>
          <p:spPr>
            <a:xfrm>
              <a:off x="5173054" y="3030261"/>
              <a:ext cx="62368" cy="66805"/>
            </a:xfrm>
            <a:custGeom>
              <a:avLst/>
              <a:gdLst/>
              <a:ahLst/>
              <a:cxnLst/>
              <a:rect l="l" t="t" r="r" b="b"/>
              <a:pathLst>
                <a:path w="2375" h="2544" extrusionOk="0">
                  <a:moveTo>
                    <a:pt x="1649" y="1"/>
                  </a:moveTo>
                  <a:cubicBezTo>
                    <a:pt x="1634" y="1"/>
                    <a:pt x="1620" y="6"/>
                    <a:pt x="1609" y="17"/>
                  </a:cubicBezTo>
                  <a:cubicBezTo>
                    <a:pt x="1350" y="209"/>
                    <a:pt x="1054" y="352"/>
                    <a:pt x="747" y="439"/>
                  </a:cubicBezTo>
                  <a:cubicBezTo>
                    <a:pt x="652" y="467"/>
                    <a:pt x="556" y="486"/>
                    <a:pt x="460" y="505"/>
                  </a:cubicBezTo>
                  <a:cubicBezTo>
                    <a:pt x="365" y="525"/>
                    <a:pt x="269" y="534"/>
                    <a:pt x="173" y="544"/>
                  </a:cubicBezTo>
                  <a:cubicBezTo>
                    <a:pt x="68" y="544"/>
                    <a:pt x="1" y="630"/>
                    <a:pt x="1" y="726"/>
                  </a:cubicBezTo>
                  <a:lnTo>
                    <a:pt x="1" y="1472"/>
                  </a:lnTo>
                  <a:cubicBezTo>
                    <a:pt x="1" y="2065"/>
                    <a:pt x="479" y="2544"/>
                    <a:pt x="1073" y="2544"/>
                  </a:cubicBezTo>
                  <a:lnTo>
                    <a:pt x="1302" y="2544"/>
                  </a:lnTo>
                  <a:cubicBezTo>
                    <a:pt x="1896" y="2544"/>
                    <a:pt x="2374" y="2065"/>
                    <a:pt x="2374" y="1472"/>
                  </a:cubicBezTo>
                  <a:lnTo>
                    <a:pt x="2374" y="697"/>
                  </a:lnTo>
                  <a:cubicBezTo>
                    <a:pt x="2374" y="620"/>
                    <a:pt x="2326" y="553"/>
                    <a:pt x="2259" y="525"/>
                  </a:cubicBezTo>
                  <a:cubicBezTo>
                    <a:pt x="2240" y="515"/>
                    <a:pt x="2221" y="505"/>
                    <a:pt x="2192" y="496"/>
                  </a:cubicBezTo>
                  <a:cubicBezTo>
                    <a:pt x="1982" y="410"/>
                    <a:pt x="1810" y="257"/>
                    <a:pt x="1714" y="56"/>
                  </a:cubicBezTo>
                  <a:lnTo>
                    <a:pt x="1704" y="37"/>
                  </a:lnTo>
                  <a:cubicBezTo>
                    <a:pt x="1693" y="13"/>
                    <a:pt x="1671" y="1"/>
                    <a:pt x="1649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633;p145">
              <a:extLst>
                <a:ext uri="{FF2B5EF4-FFF2-40B4-BE49-F238E27FC236}">
                  <a16:creationId xmlns:a16="http://schemas.microsoft.com/office/drawing/2014/main" id="{AE5C5C56-0F49-2C68-2AA9-8BF5CB43ED19}"/>
                </a:ext>
              </a:extLst>
            </p:cNvPr>
            <p:cNvSpPr/>
            <p:nvPr/>
          </p:nvSpPr>
          <p:spPr>
            <a:xfrm>
              <a:off x="5172817" y="3030261"/>
              <a:ext cx="45509" cy="67068"/>
            </a:xfrm>
            <a:custGeom>
              <a:avLst/>
              <a:gdLst/>
              <a:ahLst/>
              <a:cxnLst/>
              <a:rect l="l" t="t" r="r" b="b"/>
              <a:pathLst>
                <a:path w="1733" h="2554" extrusionOk="0">
                  <a:moveTo>
                    <a:pt x="1648" y="1"/>
                  </a:moveTo>
                  <a:cubicBezTo>
                    <a:pt x="1634" y="1"/>
                    <a:pt x="1619" y="6"/>
                    <a:pt x="1608" y="17"/>
                  </a:cubicBezTo>
                  <a:cubicBezTo>
                    <a:pt x="1350" y="209"/>
                    <a:pt x="1053" y="352"/>
                    <a:pt x="747" y="439"/>
                  </a:cubicBezTo>
                  <a:cubicBezTo>
                    <a:pt x="651" y="467"/>
                    <a:pt x="555" y="486"/>
                    <a:pt x="460" y="505"/>
                  </a:cubicBezTo>
                  <a:cubicBezTo>
                    <a:pt x="364" y="525"/>
                    <a:pt x="268" y="534"/>
                    <a:pt x="173" y="544"/>
                  </a:cubicBezTo>
                  <a:cubicBezTo>
                    <a:pt x="77" y="553"/>
                    <a:pt x="0" y="630"/>
                    <a:pt x="0" y="726"/>
                  </a:cubicBezTo>
                  <a:lnTo>
                    <a:pt x="0" y="1472"/>
                  </a:lnTo>
                  <a:cubicBezTo>
                    <a:pt x="0" y="2065"/>
                    <a:pt x="479" y="2554"/>
                    <a:pt x="1082" y="2554"/>
                  </a:cubicBezTo>
                  <a:lnTo>
                    <a:pt x="1302" y="2554"/>
                  </a:lnTo>
                  <a:cubicBezTo>
                    <a:pt x="699" y="2554"/>
                    <a:pt x="220" y="2065"/>
                    <a:pt x="220" y="1472"/>
                  </a:cubicBezTo>
                  <a:lnTo>
                    <a:pt x="220" y="726"/>
                  </a:lnTo>
                  <a:cubicBezTo>
                    <a:pt x="220" y="630"/>
                    <a:pt x="297" y="553"/>
                    <a:pt x="393" y="544"/>
                  </a:cubicBezTo>
                  <a:cubicBezTo>
                    <a:pt x="488" y="534"/>
                    <a:pt x="584" y="525"/>
                    <a:pt x="680" y="505"/>
                  </a:cubicBezTo>
                  <a:cubicBezTo>
                    <a:pt x="775" y="486"/>
                    <a:pt x="871" y="467"/>
                    <a:pt x="967" y="439"/>
                  </a:cubicBezTo>
                  <a:cubicBezTo>
                    <a:pt x="1235" y="362"/>
                    <a:pt x="1493" y="247"/>
                    <a:pt x="1733" y="84"/>
                  </a:cubicBezTo>
                  <a:lnTo>
                    <a:pt x="1713" y="56"/>
                  </a:lnTo>
                  <a:lnTo>
                    <a:pt x="1704" y="37"/>
                  </a:lnTo>
                  <a:cubicBezTo>
                    <a:pt x="1692" y="13"/>
                    <a:pt x="1670" y="1"/>
                    <a:pt x="1648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3634;p145">
              <a:extLst>
                <a:ext uri="{FF2B5EF4-FFF2-40B4-BE49-F238E27FC236}">
                  <a16:creationId xmlns:a16="http://schemas.microsoft.com/office/drawing/2014/main" id="{FE260333-E478-1E2B-1D8B-6CAB6F1AEA4A}"/>
                </a:ext>
              </a:extLst>
            </p:cNvPr>
            <p:cNvSpPr/>
            <p:nvPr/>
          </p:nvSpPr>
          <p:spPr>
            <a:xfrm>
              <a:off x="5009953" y="2992000"/>
              <a:ext cx="125680" cy="66149"/>
            </a:xfrm>
            <a:custGeom>
              <a:avLst/>
              <a:gdLst/>
              <a:ahLst/>
              <a:cxnLst/>
              <a:rect l="l" t="t" r="r" b="b"/>
              <a:pathLst>
                <a:path w="4786" h="2519" extrusionOk="0">
                  <a:moveTo>
                    <a:pt x="1848" y="1"/>
                  </a:moveTo>
                  <a:lnTo>
                    <a:pt x="766" y="431"/>
                  </a:lnTo>
                  <a:cubicBezTo>
                    <a:pt x="642" y="470"/>
                    <a:pt x="537" y="527"/>
                    <a:pt x="441" y="604"/>
                  </a:cubicBezTo>
                  <a:lnTo>
                    <a:pt x="412" y="623"/>
                  </a:lnTo>
                  <a:lnTo>
                    <a:pt x="403" y="642"/>
                  </a:lnTo>
                  <a:lnTo>
                    <a:pt x="384" y="651"/>
                  </a:lnTo>
                  <a:lnTo>
                    <a:pt x="364" y="671"/>
                  </a:lnTo>
                  <a:cubicBezTo>
                    <a:pt x="163" y="862"/>
                    <a:pt x="39" y="1120"/>
                    <a:pt x="1" y="1388"/>
                  </a:cubicBezTo>
                  <a:lnTo>
                    <a:pt x="1" y="1436"/>
                  </a:lnTo>
                  <a:lnTo>
                    <a:pt x="1" y="1455"/>
                  </a:lnTo>
                  <a:lnTo>
                    <a:pt x="1" y="1494"/>
                  </a:lnTo>
                  <a:lnTo>
                    <a:pt x="1" y="1522"/>
                  </a:lnTo>
                  <a:lnTo>
                    <a:pt x="1" y="1532"/>
                  </a:lnTo>
                  <a:lnTo>
                    <a:pt x="1" y="1589"/>
                  </a:lnTo>
                  <a:lnTo>
                    <a:pt x="1" y="1762"/>
                  </a:lnTo>
                  <a:lnTo>
                    <a:pt x="1" y="2288"/>
                  </a:lnTo>
                  <a:cubicBezTo>
                    <a:pt x="10" y="2416"/>
                    <a:pt x="116" y="2518"/>
                    <a:pt x="251" y="2518"/>
                  </a:cubicBezTo>
                  <a:cubicBezTo>
                    <a:pt x="257" y="2518"/>
                    <a:pt x="263" y="2518"/>
                    <a:pt x="269" y="2518"/>
                  </a:cubicBezTo>
                  <a:lnTo>
                    <a:pt x="4527" y="2518"/>
                  </a:lnTo>
                  <a:cubicBezTo>
                    <a:pt x="4533" y="2518"/>
                    <a:pt x="4539" y="2518"/>
                    <a:pt x="4544" y="2518"/>
                  </a:cubicBezTo>
                  <a:cubicBezTo>
                    <a:pt x="4671" y="2518"/>
                    <a:pt x="4777" y="2416"/>
                    <a:pt x="4786" y="2288"/>
                  </a:cubicBezTo>
                  <a:lnTo>
                    <a:pt x="4786" y="1762"/>
                  </a:lnTo>
                  <a:lnTo>
                    <a:pt x="4786" y="1589"/>
                  </a:lnTo>
                  <a:lnTo>
                    <a:pt x="4776" y="1589"/>
                  </a:lnTo>
                  <a:lnTo>
                    <a:pt x="4776" y="1532"/>
                  </a:lnTo>
                  <a:lnTo>
                    <a:pt x="4776" y="1522"/>
                  </a:lnTo>
                  <a:lnTo>
                    <a:pt x="4776" y="1494"/>
                  </a:lnTo>
                  <a:lnTo>
                    <a:pt x="4776" y="1455"/>
                  </a:lnTo>
                  <a:lnTo>
                    <a:pt x="4776" y="1446"/>
                  </a:lnTo>
                  <a:lnTo>
                    <a:pt x="4776" y="1398"/>
                  </a:lnTo>
                  <a:cubicBezTo>
                    <a:pt x="4748" y="1120"/>
                    <a:pt x="4614" y="862"/>
                    <a:pt x="4422" y="680"/>
                  </a:cubicBezTo>
                  <a:lnTo>
                    <a:pt x="4394" y="651"/>
                  </a:lnTo>
                  <a:lnTo>
                    <a:pt x="4384" y="642"/>
                  </a:lnTo>
                  <a:lnTo>
                    <a:pt x="4365" y="623"/>
                  </a:lnTo>
                  <a:lnTo>
                    <a:pt x="4336" y="604"/>
                  </a:lnTo>
                  <a:cubicBezTo>
                    <a:pt x="4250" y="537"/>
                    <a:pt x="4154" y="479"/>
                    <a:pt x="4049" y="431"/>
                  </a:cubicBezTo>
                  <a:lnTo>
                    <a:pt x="2958" y="1"/>
                  </a:lnTo>
                  <a:lnTo>
                    <a:pt x="2680" y="278"/>
                  </a:lnTo>
                  <a:lnTo>
                    <a:pt x="2403" y="556"/>
                  </a:lnTo>
                  <a:lnTo>
                    <a:pt x="2125" y="278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3635;p145">
              <a:extLst>
                <a:ext uri="{FF2B5EF4-FFF2-40B4-BE49-F238E27FC236}">
                  <a16:creationId xmlns:a16="http://schemas.microsoft.com/office/drawing/2014/main" id="{F2C97476-1283-C9F1-AD14-5EBAD22FC790}"/>
                </a:ext>
              </a:extLst>
            </p:cNvPr>
            <p:cNvSpPr/>
            <p:nvPr/>
          </p:nvSpPr>
          <p:spPr>
            <a:xfrm>
              <a:off x="5009217" y="2992262"/>
              <a:ext cx="51286" cy="65913"/>
            </a:xfrm>
            <a:custGeom>
              <a:avLst/>
              <a:gdLst/>
              <a:ahLst/>
              <a:cxnLst/>
              <a:rect l="l" t="t" r="r" b="b"/>
              <a:pathLst>
                <a:path w="1953" h="2510" extrusionOk="0">
                  <a:moveTo>
                    <a:pt x="1857" y="0"/>
                  </a:moveTo>
                  <a:lnTo>
                    <a:pt x="775" y="421"/>
                  </a:lnTo>
                  <a:cubicBezTo>
                    <a:pt x="306" y="613"/>
                    <a:pt x="0" y="1072"/>
                    <a:pt x="29" y="1579"/>
                  </a:cubicBezTo>
                  <a:lnTo>
                    <a:pt x="29" y="2278"/>
                  </a:lnTo>
                  <a:cubicBezTo>
                    <a:pt x="29" y="2410"/>
                    <a:pt x="134" y="2510"/>
                    <a:pt x="256" y="2510"/>
                  </a:cubicBezTo>
                  <a:cubicBezTo>
                    <a:pt x="266" y="2510"/>
                    <a:pt x="277" y="2509"/>
                    <a:pt x="287" y="2508"/>
                  </a:cubicBezTo>
                  <a:lnTo>
                    <a:pt x="345" y="2508"/>
                  </a:lnTo>
                  <a:lnTo>
                    <a:pt x="345" y="1579"/>
                  </a:lnTo>
                  <a:cubicBezTo>
                    <a:pt x="325" y="1072"/>
                    <a:pt x="622" y="613"/>
                    <a:pt x="1091" y="421"/>
                  </a:cubicBezTo>
                  <a:lnTo>
                    <a:pt x="1952" y="86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636;p145">
              <a:extLst>
                <a:ext uri="{FF2B5EF4-FFF2-40B4-BE49-F238E27FC236}">
                  <a16:creationId xmlns:a16="http://schemas.microsoft.com/office/drawing/2014/main" id="{72E04E3B-BE81-A2BD-38A3-5CF61ED04C4F}"/>
                </a:ext>
              </a:extLst>
            </p:cNvPr>
            <p:cNvSpPr/>
            <p:nvPr/>
          </p:nvSpPr>
          <p:spPr>
            <a:xfrm>
              <a:off x="5032825" y="2887695"/>
              <a:ext cx="79436" cy="56091"/>
            </a:xfrm>
            <a:custGeom>
              <a:avLst/>
              <a:gdLst/>
              <a:ahLst/>
              <a:cxnLst/>
              <a:rect l="l" t="t" r="r" b="b"/>
              <a:pathLst>
                <a:path w="3025" h="2136" extrusionOk="0">
                  <a:moveTo>
                    <a:pt x="1455" y="1"/>
                  </a:moveTo>
                  <a:cubicBezTo>
                    <a:pt x="651" y="1"/>
                    <a:pt x="1" y="652"/>
                    <a:pt x="1" y="1456"/>
                  </a:cubicBezTo>
                  <a:lnTo>
                    <a:pt x="1" y="2135"/>
                  </a:lnTo>
                  <a:cubicBezTo>
                    <a:pt x="1" y="2135"/>
                    <a:pt x="326" y="2106"/>
                    <a:pt x="364" y="1944"/>
                  </a:cubicBezTo>
                  <a:cubicBezTo>
                    <a:pt x="383" y="1925"/>
                    <a:pt x="393" y="1915"/>
                    <a:pt x="403" y="1896"/>
                  </a:cubicBezTo>
                  <a:cubicBezTo>
                    <a:pt x="584" y="1896"/>
                    <a:pt x="1465" y="1877"/>
                    <a:pt x="1972" y="1274"/>
                  </a:cubicBezTo>
                  <a:cubicBezTo>
                    <a:pt x="2077" y="1570"/>
                    <a:pt x="2317" y="1800"/>
                    <a:pt x="2623" y="1886"/>
                  </a:cubicBezTo>
                  <a:cubicBezTo>
                    <a:pt x="2632" y="1905"/>
                    <a:pt x="2642" y="1925"/>
                    <a:pt x="2652" y="1944"/>
                  </a:cubicBezTo>
                  <a:cubicBezTo>
                    <a:pt x="2699" y="2106"/>
                    <a:pt x="3025" y="2135"/>
                    <a:pt x="3025" y="2135"/>
                  </a:cubicBezTo>
                  <a:lnTo>
                    <a:pt x="3025" y="1456"/>
                  </a:lnTo>
                  <a:cubicBezTo>
                    <a:pt x="3025" y="652"/>
                    <a:pt x="2374" y="1"/>
                    <a:pt x="15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637;p145">
              <a:extLst>
                <a:ext uri="{FF2B5EF4-FFF2-40B4-BE49-F238E27FC236}">
                  <a16:creationId xmlns:a16="http://schemas.microsoft.com/office/drawing/2014/main" id="{51CD9CB8-C7EE-FDDA-8A7C-F908A1F4B7CA}"/>
                </a:ext>
              </a:extLst>
            </p:cNvPr>
            <p:cNvSpPr/>
            <p:nvPr/>
          </p:nvSpPr>
          <p:spPr>
            <a:xfrm>
              <a:off x="5032825" y="2887459"/>
              <a:ext cx="43014" cy="56328"/>
            </a:xfrm>
            <a:custGeom>
              <a:avLst/>
              <a:gdLst/>
              <a:ahLst/>
              <a:cxnLst/>
              <a:rect l="l" t="t" r="r" b="b"/>
              <a:pathLst>
                <a:path w="1638" h="2145" extrusionOk="0">
                  <a:moveTo>
                    <a:pt x="1455" y="0"/>
                  </a:moveTo>
                  <a:cubicBezTo>
                    <a:pt x="651" y="0"/>
                    <a:pt x="1" y="651"/>
                    <a:pt x="1" y="1455"/>
                  </a:cubicBezTo>
                  <a:lnTo>
                    <a:pt x="1" y="2144"/>
                  </a:lnTo>
                  <a:cubicBezTo>
                    <a:pt x="87" y="2135"/>
                    <a:pt x="173" y="2106"/>
                    <a:pt x="249" y="2068"/>
                  </a:cubicBezTo>
                  <a:lnTo>
                    <a:pt x="259" y="1838"/>
                  </a:lnTo>
                  <a:lnTo>
                    <a:pt x="259" y="1455"/>
                  </a:lnTo>
                  <a:cubicBezTo>
                    <a:pt x="259" y="680"/>
                    <a:pt x="862" y="39"/>
                    <a:pt x="16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3638;p145">
              <a:extLst>
                <a:ext uri="{FF2B5EF4-FFF2-40B4-BE49-F238E27FC236}">
                  <a16:creationId xmlns:a16="http://schemas.microsoft.com/office/drawing/2014/main" id="{A5E1DC18-E227-0FFB-4038-7E314AEE81E6}"/>
                </a:ext>
              </a:extLst>
            </p:cNvPr>
            <p:cNvSpPr/>
            <p:nvPr/>
          </p:nvSpPr>
          <p:spPr>
            <a:xfrm>
              <a:off x="5101442" y="2937983"/>
              <a:ext cx="17358" cy="23371"/>
            </a:xfrm>
            <a:custGeom>
              <a:avLst/>
              <a:gdLst/>
              <a:ahLst/>
              <a:cxnLst/>
              <a:rect l="l" t="t" r="r" b="b"/>
              <a:pathLst>
                <a:path w="661" h="890" extrusionOk="0">
                  <a:moveTo>
                    <a:pt x="183" y="0"/>
                  </a:moveTo>
                  <a:cubicBezTo>
                    <a:pt x="87" y="0"/>
                    <a:pt x="0" y="78"/>
                    <a:pt x="0" y="182"/>
                  </a:cubicBezTo>
                  <a:lnTo>
                    <a:pt x="0" y="708"/>
                  </a:lnTo>
                  <a:cubicBezTo>
                    <a:pt x="0" y="812"/>
                    <a:pt x="87" y="890"/>
                    <a:pt x="183" y="890"/>
                  </a:cubicBezTo>
                  <a:cubicBezTo>
                    <a:pt x="202" y="890"/>
                    <a:pt x="221" y="887"/>
                    <a:pt x="240" y="880"/>
                  </a:cubicBezTo>
                  <a:cubicBezTo>
                    <a:pt x="278" y="871"/>
                    <a:pt x="307" y="852"/>
                    <a:pt x="345" y="833"/>
                  </a:cubicBezTo>
                  <a:cubicBezTo>
                    <a:pt x="374" y="804"/>
                    <a:pt x="412" y="775"/>
                    <a:pt x="450" y="746"/>
                  </a:cubicBezTo>
                  <a:cubicBezTo>
                    <a:pt x="661" y="498"/>
                    <a:pt x="555" y="105"/>
                    <a:pt x="240" y="10"/>
                  </a:cubicBezTo>
                  <a:cubicBezTo>
                    <a:pt x="221" y="3"/>
                    <a:pt x="202" y="0"/>
                    <a:pt x="183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639;p145">
              <a:extLst>
                <a:ext uri="{FF2B5EF4-FFF2-40B4-BE49-F238E27FC236}">
                  <a16:creationId xmlns:a16="http://schemas.microsoft.com/office/drawing/2014/main" id="{382ECC56-A780-57D1-8D22-4012266A2F8C}"/>
                </a:ext>
              </a:extLst>
            </p:cNvPr>
            <p:cNvSpPr/>
            <p:nvPr/>
          </p:nvSpPr>
          <p:spPr>
            <a:xfrm>
              <a:off x="5026286" y="2937957"/>
              <a:ext cx="17620" cy="23398"/>
            </a:xfrm>
            <a:custGeom>
              <a:avLst/>
              <a:gdLst/>
              <a:ahLst/>
              <a:cxnLst/>
              <a:rect l="l" t="t" r="r" b="b"/>
              <a:pathLst>
                <a:path w="671" h="891" extrusionOk="0">
                  <a:moveTo>
                    <a:pt x="484" y="1"/>
                  </a:moveTo>
                  <a:cubicBezTo>
                    <a:pt x="466" y="1"/>
                    <a:pt x="447" y="4"/>
                    <a:pt x="431" y="11"/>
                  </a:cubicBezTo>
                  <a:cubicBezTo>
                    <a:pt x="1" y="145"/>
                    <a:pt x="1" y="747"/>
                    <a:pt x="431" y="881"/>
                  </a:cubicBezTo>
                  <a:cubicBezTo>
                    <a:pt x="450" y="888"/>
                    <a:pt x="469" y="891"/>
                    <a:pt x="488" y="891"/>
                  </a:cubicBezTo>
                  <a:cubicBezTo>
                    <a:pt x="584" y="891"/>
                    <a:pt x="671" y="813"/>
                    <a:pt x="671" y="709"/>
                  </a:cubicBezTo>
                  <a:lnTo>
                    <a:pt x="671" y="183"/>
                  </a:lnTo>
                  <a:cubicBezTo>
                    <a:pt x="661" y="125"/>
                    <a:pt x="632" y="78"/>
                    <a:pt x="594" y="39"/>
                  </a:cubicBezTo>
                  <a:cubicBezTo>
                    <a:pt x="562" y="14"/>
                    <a:pt x="522" y="1"/>
                    <a:pt x="484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3640;p145">
              <a:extLst>
                <a:ext uri="{FF2B5EF4-FFF2-40B4-BE49-F238E27FC236}">
                  <a16:creationId xmlns:a16="http://schemas.microsoft.com/office/drawing/2014/main" id="{38D86E51-76BC-67C9-4BAE-D1EEF36CA075}"/>
                </a:ext>
              </a:extLst>
            </p:cNvPr>
            <p:cNvSpPr/>
            <p:nvPr/>
          </p:nvSpPr>
          <p:spPr>
            <a:xfrm>
              <a:off x="5057956" y="2979027"/>
              <a:ext cx="29175" cy="33350"/>
            </a:xfrm>
            <a:custGeom>
              <a:avLst/>
              <a:gdLst/>
              <a:ahLst/>
              <a:cxnLst/>
              <a:rect l="l" t="t" r="r" b="b"/>
              <a:pathLst>
                <a:path w="1111" h="1270" extrusionOk="0">
                  <a:moveTo>
                    <a:pt x="185" y="1"/>
                  </a:moveTo>
                  <a:cubicBezTo>
                    <a:pt x="87" y="1"/>
                    <a:pt x="1" y="79"/>
                    <a:pt x="1" y="179"/>
                  </a:cubicBezTo>
                  <a:lnTo>
                    <a:pt x="1" y="715"/>
                  </a:lnTo>
                  <a:cubicBezTo>
                    <a:pt x="1" y="772"/>
                    <a:pt x="20" y="820"/>
                    <a:pt x="58" y="858"/>
                  </a:cubicBezTo>
                  <a:lnTo>
                    <a:pt x="422" y="1222"/>
                  </a:lnTo>
                  <a:cubicBezTo>
                    <a:pt x="460" y="1251"/>
                    <a:pt x="508" y="1270"/>
                    <a:pt x="556" y="1270"/>
                  </a:cubicBezTo>
                  <a:cubicBezTo>
                    <a:pt x="604" y="1270"/>
                    <a:pt x="651" y="1251"/>
                    <a:pt x="680" y="1212"/>
                  </a:cubicBezTo>
                  <a:lnTo>
                    <a:pt x="1063" y="820"/>
                  </a:lnTo>
                  <a:cubicBezTo>
                    <a:pt x="1092" y="782"/>
                    <a:pt x="1111" y="743"/>
                    <a:pt x="1111" y="696"/>
                  </a:cubicBezTo>
                  <a:lnTo>
                    <a:pt x="1111" y="188"/>
                  </a:lnTo>
                  <a:cubicBezTo>
                    <a:pt x="1111" y="140"/>
                    <a:pt x="1092" y="93"/>
                    <a:pt x="1063" y="54"/>
                  </a:cubicBezTo>
                  <a:cubicBezTo>
                    <a:pt x="1025" y="26"/>
                    <a:pt x="977" y="7"/>
                    <a:pt x="919" y="7"/>
                  </a:cubicBezTo>
                  <a:lnTo>
                    <a:pt x="881" y="7"/>
                  </a:lnTo>
                  <a:cubicBezTo>
                    <a:pt x="814" y="26"/>
                    <a:pt x="738" y="26"/>
                    <a:pt x="671" y="26"/>
                  </a:cubicBezTo>
                  <a:lnTo>
                    <a:pt x="450" y="26"/>
                  </a:lnTo>
                  <a:cubicBezTo>
                    <a:pt x="374" y="26"/>
                    <a:pt x="297" y="16"/>
                    <a:pt x="230" y="7"/>
                  </a:cubicBezTo>
                  <a:cubicBezTo>
                    <a:pt x="215" y="3"/>
                    <a:pt x="200" y="1"/>
                    <a:pt x="185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3641;p145">
              <a:extLst>
                <a:ext uri="{FF2B5EF4-FFF2-40B4-BE49-F238E27FC236}">
                  <a16:creationId xmlns:a16="http://schemas.microsoft.com/office/drawing/2014/main" id="{7D24E728-F0F1-780E-6C2C-9C9BB89DBC3F}"/>
                </a:ext>
              </a:extLst>
            </p:cNvPr>
            <p:cNvSpPr/>
            <p:nvPr/>
          </p:nvSpPr>
          <p:spPr>
            <a:xfrm>
              <a:off x="5057956" y="2979369"/>
              <a:ext cx="17883" cy="33271"/>
            </a:xfrm>
            <a:custGeom>
              <a:avLst/>
              <a:gdLst/>
              <a:ahLst/>
              <a:cxnLst/>
              <a:rect l="l" t="t" r="r" b="b"/>
              <a:pathLst>
                <a:path w="681" h="1267" extrusionOk="0">
                  <a:moveTo>
                    <a:pt x="189" y="0"/>
                  </a:moveTo>
                  <a:cubicBezTo>
                    <a:pt x="87" y="0"/>
                    <a:pt x="1" y="80"/>
                    <a:pt x="1" y="175"/>
                  </a:cubicBezTo>
                  <a:lnTo>
                    <a:pt x="1" y="711"/>
                  </a:lnTo>
                  <a:cubicBezTo>
                    <a:pt x="1" y="769"/>
                    <a:pt x="20" y="817"/>
                    <a:pt x="58" y="855"/>
                  </a:cubicBezTo>
                  <a:lnTo>
                    <a:pt x="422" y="1219"/>
                  </a:lnTo>
                  <a:cubicBezTo>
                    <a:pt x="460" y="1247"/>
                    <a:pt x="508" y="1266"/>
                    <a:pt x="556" y="1266"/>
                  </a:cubicBezTo>
                  <a:cubicBezTo>
                    <a:pt x="604" y="1266"/>
                    <a:pt x="651" y="1247"/>
                    <a:pt x="680" y="1209"/>
                  </a:cubicBezTo>
                  <a:cubicBezTo>
                    <a:pt x="642" y="1199"/>
                    <a:pt x="613" y="1180"/>
                    <a:pt x="594" y="1152"/>
                  </a:cubicBezTo>
                  <a:lnTo>
                    <a:pt x="221" y="797"/>
                  </a:lnTo>
                  <a:cubicBezTo>
                    <a:pt x="183" y="759"/>
                    <a:pt x="163" y="711"/>
                    <a:pt x="163" y="654"/>
                  </a:cubicBezTo>
                  <a:lnTo>
                    <a:pt x="163" y="118"/>
                  </a:lnTo>
                  <a:cubicBezTo>
                    <a:pt x="163" y="70"/>
                    <a:pt x="183" y="32"/>
                    <a:pt x="221" y="3"/>
                  </a:cubicBezTo>
                  <a:cubicBezTo>
                    <a:pt x="210" y="1"/>
                    <a:pt x="199" y="0"/>
                    <a:pt x="18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642;p145">
              <a:extLst>
                <a:ext uri="{FF2B5EF4-FFF2-40B4-BE49-F238E27FC236}">
                  <a16:creationId xmlns:a16="http://schemas.microsoft.com/office/drawing/2014/main" id="{CAD0C805-F14E-CE64-02B0-A4CC8D961F46}"/>
                </a:ext>
              </a:extLst>
            </p:cNvPr>
            <p:cNvSpPr/>
            <p:nvPr/>
          </p:nvSpPr>
          <p:spPr>
            <a:xfrm>
              <a:off x="5041386" y="2920520"/>
              <a:ext cx="62341" cy="66989"/>
            </a:xfrm>
            <a:custGeom>
              <a:avLst/>
              <a:gdLst/>
              <a:ahLst/>
              <a:cxnLst/>
              <a:rect l="l" t="t" r="r" b="b"/>
              <a:pathLst>
                <a:path w="2374" h="2551" extrusionOk="0">
                  <a:moveTo>
                    <a:pt x="1641" y="0"/>
                  </a:moveTo>
                  <a:cubicBezTo>
                    <a:pt x="1629" y="0"/>
                    <a:pt x="1617" y="5"/>
                    <a:pt x="1608" y="14"/>
                  </a:cubicBezTo>
                  <a:cubicBezTo>
                    <a:pt x="1349" y="206"/>
                    <a:pt x="1053" y="349"/>
                    <a:pt x="747" y="445"/>
                  </a:cubicBezTo>
                  <a:cubicBezTo>
                    <a:pt x="651" y="464"/>
                    <a:pt x="555" y="493"/>
                    <a:pt x="459" y="512"/>
                  </a:cubicBezTo>
                  <a:cubicBezTo>
                    <a:pt x="364" y="521"/>
                    <a:pt x="268" y="541"/>
                    <a:pt x="172" y="541"/>
                  </a:cubicBezTo>
                  <a:cubicBezTo>
                    <a:pt x="77" y="550"/>
                    <a:pt x="0" y="627"/>
                    <a:pt x="0" y="722"/>
                  </a:cubicBezTo>
                  <a:lnTo>
                    <a:pt x="0" y="1478"/>
                  </a:lnTo>
                  <a:cubicBezTo>
                    <a:pt x="0" y="2072"/>
                    <a:pt x="479" y="2550"/>
                    <a:pt x="1072" y="2550"/>
                  </a:cubicBezTo>
                  <a:lnTo>
                    <a:pt x="1302" y="2550"/>
                  </a:lnTo>
                  <a:cubicBezTo>
                    <a:pt x="1895" y="2550"/>
                    <a:pt x="2373" y="2072"/>
                    <a:pt x="2373" y="1478"/>
                  </a:cubicBezTo>
                  <a:lnTo>
                    <a:pt x="2373" y="694"/>
                  </a:lnTo>
                  <a:cubicBezTo>
                    <a:pt x="2373" y="617"/>
                    <a:pt x="2326" y="550"/>
                    <a:pt x="2259" y="531"/>
                  </a:cubicBezTo>
                  <a:cubicBezTo>
                    <a:pt x="2239" y="521"/>
                    <a:pt x="2220" y="512"/>
                    <a:pt x="2201" y="502"/>
                  </a:cubicBezTo>
                  <a:cubicBezTo>
                    <a:pt x="1991" y="416"/>
                    <a:pt x="1818" y="253"/>
                    <a:pt x="1713" y="52"/>
                  </a:cubicBezTo>
                  <a:lnTo>
                    <a:pt x="1704" y="43"/>
                  </a:lnTo>
                  <a:cubicBezTo>
                    <a:pt x="1691" y="17"/>
                    <a:pt x="1665" y="0"/>
                    <a:pt x="1641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3643;p145">
              <a:extLst>
                <a:ext uri="{FF2B5EF4-FFF2-40B4-BE49-F238E27FC236}">
                  <a16:creationId xmlns:a16="http://schemas.microsoft.com/office/drawing/2014/main" id="{13962F7C-F67D-892C-80F2-46C0D164CB81}"/>
                </a:ext>
              </a:extLst>
            </p:cNvPr>
            <p:cNvSpPr/>
            <p:nvPr/>
          </p:nvSpPr>
          <p:spPr>
            <a:xfrm>
              <a:off x="5041386" y="2920625"/>
              <a:ext cx="45246" cy="66884"/>
            </a:xfrm>
            <a:custGeom>
              <a:avLst/>
              <a:gdLst/>
              <a:ahLst/>
              <a:cxnLst/>
              <a:rect l="l" t="t" r="r" b="b"/>
              <a:pathLst>
                <a:path w="1723" h="2547" extrusionOk="0">
                  <a:moveTo>
                    <a:pt x="1641" y="1"/>
                  </a:moveTo>
                  <a:cubicBezTo>
                    <a:pt x="1629" y="1"/>
                    <a:pt x="1617" y="4"/>
                    <a:pt x="1608" y="10"/>
                  </a:cubicBezTo>
                  <a:cubicBezTo>
                    <a:pt x="1349" y="211"/>
                    <a:pt x="1053" y="355"/>
                    <a:pt x="747" y="441"/>
                  </a:cubicBezTo>
                  <a:cubicBezTo>
                    <a:pt x="651" y="470"/>
                    <a:pt x="555" y="489"/>
                    <a:pt x="459" y="508"/>
                  </a:cubicBezTo>
                  <a:cubicBezTo>
                    <a:pt x="364" y="527"/>
                    <a:pt x="268" y="537"/>
                    <a:pt x="172" y="546"/>
                  </a:cubicBezTo>
                  <a:cubicBezTo>
                    <a:pt x="67" y="546"/>
                    <a:pt x="0" y="632"/>
                    <a:pt x="0" y="728"/>
                  </a:cubicBezTo>
                  <a:lnTo>
                    <a:pt x="0" y="1474"/>
                  </a:lnTo>
                  <a:cubicBezTo>
                    <a:pt x="0" y="2068"/>
                    <a:pt x="479" y="2546"/>
                    <a:pt x="1072" y="2546"/>
                  </a:cubicBezTo>
                  <a:lnTo>
                    <a:pt x="1292" y="2546"/>
                  </a:lnTo>
                  <a:cubicBezTo>
                    <a:pt x="699" y="2546"/>
                    <a:pt x="220" y="2068"/>
                    <a:pt x="220" y="1474"/>
                  </a:cubicBezTo>
                  <a:lnTo>
                    <a:pt x="220" y="728"/>
                  </a:lnTo>
                  <a:cubicBezTo>
                    <a:pt x="220" y="632"/>
                    <a:pt x="287" y="546"/>
                    <a:pt x="392" y="546"/>
                  </a:cubicBezTo>
                  <a:cubicBezTo>
                    <a:pt x="488" y="537"/>
                    <a:pt x="584" y="527"/>
                    <a:pt x="680" y="508"/>
                  </a:cubicBezTo>
                  <a:cubicBezTo>
                    <a:pt x="775" y="489"/>
                    <a:pt x="871" y="470"/>
                    <a:pt x="967" y="441"/>
                  </a:cubicBezTo>
                  <a:cubicBezTo>
                    <a:pt x="1235" y="364"/>
                    <a:pt x="1493" y="240"/>
                    <a:pt x="1723" y="87"/>
                  </a:cubicBezTo>
                  <a:lnTo>
                    <a:pt x="1713" y="58"/>
                  </a:lnTo>
                  <a:lnTo>
                    <a:pt x="1704" y="39"/>
                  </a:lnTo>
                  <a:cubicBezTo>
                    <a:pt x="1691" y="13"/>
                    <a:pt x="1665" y="1"/>
                    <a:pt x="1641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3644;p145">
              <a:extLst>
                <a:ext uri="{FF2B5EF4-FFF2-40B4-BE49-F238E27FC236}">
                  <a16:creationId xmlns:a16="http://schemas.microsoft.com/office/drawing/2014/main" id="{18C7428E-3006-FE89-338A-2617646BCB3D}"/>
                </a:ext>
              </a:extLst>
            </p:cNvPr>
            <p:cNvSpPr/>
            <p:nvPr/>
          </p:nvSpPr>
          <p:spPr>
            <a:xfrm>
              <a:off x="5010714" y="3211139"/>
              <a:ext cx="125680" cy="66648"/>
            </a:xfrm>
            <a:custGeom>
              <a:avLst/>
              <a:gdLst/>
              <a:ahLst/>
              <a:cxnLst/>
              <a:rect l="l" t="t" r="r" b="b"/>
              <a:pathLst>
                <a:path w="4786" h="2538" extrusionOk="0">
                  <a:moveTo>
                    <a:pt x="1819" y="1"/>
                  </a:moveTo>
                  <a:lnTo>
                    <a:pt x="737" y="441"/>
                  </a:lnTo>
                  <a:cubicBezTo>
                    <a:pt x="623" y="479"/>
                    <a:pt x="527" y="537"/>
                    <a:pt x="441" y="604"/>
                  </a:cubicBezTo>
                  <a:lnTo>
                    <a:pt x="412" y="632"/>
                  </a:lnTo>
                  <a:lnTo>
                    <a:pt x="402" y="642"/>
                  </a:lnTo>
                  <a:lnTo>
                    <a:pt x="383" y="652"/>
                  </a:lnTo>
                  <a:lnTo>
                    <a:pt x="355" y="680"/>
                  </a:lnTo>
                  <a:cubicBezTo>
                    <a:pt x="163" y="872"/>
                    <a:pt x="29" y="1121"/>
                    <a:pt x="0" y="1398"/>
                  </a:cubicBezTo>
                  <a:lnTo>
                    <a:pt x="0" y="1446"/>
                  </a:lnTo>
                  <a:lnTo>
                    <a:pt x="0" y="1475"/>
                  </a:lnTo>
                  <a:lnTo>
                    <a:pt x="0" y="1503"/>
                  </a:lnTo>
                  <a:lnTo>
                    <a:pt x="0" y="1532"/>
                  </a:lnTo>
                  <a:lnTo>
                    <a:pt x="0" y="1542"/>
                  </a:lnTo>
                  <a:lnTo>
                    <a:pt x="0" y="1599"/>
                  </a:lnTo>
                  <a:lnTo>
                    <a:pt x="0" y="1771"/>
                  </a:lnTo>
                  <a:lnTo>
                    <a:pt x="0" y="2307"/>
                  </a:lnTo>
                  <a:cubicBezTo>
                    <a:pt x="0" y="2436"/>
                    <a:pt x="115" y="2538"/>
                    <a:pt x="242" y="2538"/>
                  </a:cubicBezTo>
                  <a:cubicBezTo>
                    <a:pt x="248" y="2538"/>
                    <a:pt x="253" y="2537"/>
                    <a:pt x="259" y="2537"/>
                  </a:cubicBezTo>
                  <a:lnTo>
                    <a:pt x="4518" y="2537"/>
                  </a:lnTo>
                  <a:cubicBezTo>
                    <a:pt x="4524" y="2537"/>
                    <a:pt x="4530" y="2538"/>
                    <a:pt x="4536" y="2538"/>
                  </a:cubicBezTo>
                  <a:cubicBezTo>
                    <a:pt x="4671" y="2538"/>
                    <a:pt x="4776" y="2436"/>
                    <a:pt x="4786" y="2307"/>
                  </a:cubicBezTo>
                  <a:lnTo>
                    <a:pt x="4786" y="1771"/>
                  </a:lnTo>
                  <a:lnTo>
                    <a:pt x="4786" y="1590"/>
                  </a:lnTo>
                  <a:lnTo>
                    <a:pt x="4747" y="1590"/>
                  </a:lnTo>
                  <a:lnTo>
                    <a:pt x="4747" y="1532"/>
                  </a:lnTo>
                  <a:lnTo>
                    <a:pt x="4747" y="1523"/>
                  </a:lnTo>
                  <a:lnTo>
                    <a:pt x="4747" y="1494"/>
                  </a:lnTo>
                  <a:lnTo>
                    <a:pt x="4747" y="1456"/>
                  </a:lnTo>
                  <a:lnTo>
                    <a:pt x="4747" y="1446"/>
                  </a:lnTo>
                  <a:lnTo>
                    <a:pt x="4747" y="1398"/>
                  </a:lnTo>
                  <a:cubicBezTo>
                    <a:pt x="4719" y="1121"/>
                    <a:pt x="4585" y="872"/>
                    <a:pt x="4393" y="680"/>
                  </a:cubicBezTo>
                  <a:lnTo>
                    <a:pt x="4365" y="652"/>
                  </a:lnTo>
                  <a:lnTo>
                    <a:pt x="4355" y="642"/>
                  </a:lnTo>
                  <a:lnTo>
                    <a:pt x="4336" y="632"/>
                  </a:lnTo>
                  <a:lnTo>
                    <a:pt x="4307" y="604"/>
                  </a:lnTo>
                  <a:cubicBezTo>
                    <a:pt x="4221" y="537"/>
                    <a:pt x="4125" y="479"/>
                    <a:pt x="4020" y="441"/>
                  </a:cubicBezTo>
                  <a:lnTo>
                    <a:pt x="2929" y="1"/>
                  </a:lnTo>
                  <a:lnTo>
                    <a:pt x="2651" y="288"/>
                  </a:lnTo>
                  <a:lnTo>
                    <a:pt x="2374" y="556"/>
                  </a:lnTo>
                  <a:lnTo>
                    <a:pt x="2096" y="288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3645;p145">
              <a:extLst>
                <a:ext uri="{FF2B5EF4-FFF2-40B4-BE49-F238E27FC236}">
                  <a16:creationId xmlns:a16="http://schemas.microsoft.com/office/drawing/2014/main" id="{64FBCEB5-CDA3-B521-2D73-49E5C153703F}"/>
                </a:ext>
              </a:extLst>
            </p:cNvPr>
            <p:cNvSpPr/>
            <p:nvPr/>
          </p:nvSpPr>
          <p:spPr>
            <a:xfrm>
              <a:off x="5009217" y="3211402"/>
              <a:ext cx="51286" cy="65939"/>
            </a:xfrm>
            <a:custGeom>
              <a:avLst/>
              <a:gdLst/>
              <a:ahLst/>
              <a:cxnLst/>
              <a:rect l="l" t="t" r="r" b="b"/>
              <a:pathLst>
                <a:path w="1953" h="2511" extrusionOk="0">
                  <a:moveTo>
                    <a:pt x="1857" y="0"/>
                  </a:moveTo>
                  <a:lnTo>
                    <a:pt x="775" y="422"/>
                  </a:lnTo>
                  <a:cubicBezTo>
                    <a:pt x="306" y="613"/>
                    <a:pt x="0" y="1072"/>
                    <a:pt x="29" y="1580"/>
                  </a:cubicBezTo>
                  <a:lnTo>
                    <a:pt x="29" y="2288"/>
                  </a:lnTo>
                  <a:cubicBezTo>
                    <a:pt x="29" y="2411"/>
                    <a:pt x="134" y="2510"/>
                    <a:pt x="255" y="2510"/>
                  </a:cubicBezTo>
                  <a:cubicBezTo>
                    <a:pt x="266" y="2510"/>
                    <a:pt x="277" y="2509"/>
                    <a:pt x="287" y="2508"/>
                  </a:cubicBezTo>
                  <a:lnTo>
                    <a:pt x="345" y="2508"/>
                  </a:lnTo>
                  <a:lnTo>
                    <a:pt x="345" y="1580"/>
                  </a:lnTo>
                  <a:cubicBezTo>
                    <a:pt x="325" y="1072"/>
                    <a:pt x="622" y="613"/>
                    <a:pt x="1091" y="422"/>
                  </a:cubicBezTo>
                  <a:lnTo>
                    <a:pt x="1952" y="8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646;p145">
              <a:extLst>
                <a:ext uri="{FF2B5EF4-FFF2-40B4-BE49-F238E27FC236}">
                  <a16:creationId xmlns:a16="http://schemas.microsoft.com/office/drawing/2014/main" id="{6DA27564-684C-FFC0-5AA4-417017EB2A17}"/>
                </a:ext>
              </a:extLst>
            </p:cNvPr>
            <p:cNvSpPr/>
            <p:nvPr/>
          </p:nvSpPr>
          <p:spPr>
            <a:xfrm>
              <a:off x="5032825" y="3106861"/>
              <a:ext cx="79436" cy="56301"/>
            </a:xfrm>
            <a:custGeom>
              <a:avLst/>
              <a:gdLst/>
              <a:ahLst/>
              <a:cxnLst/>
              <a:rect l="l" t="t" r="r" b="b"/>
              <a:pathLst>
                <a:path w="3025" h="2144" extrusionOk="0">
                  <a:moveTo>
                    <a:pt x="2661" y="1847"/>
                  </a:moveTo>
                  <a:lnTo>
                    <a:pt x="2652" y="1857"/>
                  </a:lnTo>
                  <a:lnTo>
                    <a:pt x="2623" y="1876"/>
                  </a:lnTo>
                  <a:lnTo>
                    <a:pt x="2623" y="1876"/>
                  </a:lnTo>
                  <a:lnTo>
                    <a:pt x="2661" y="1847"/>
                  </a:lnTo>
                  <a:close/>
                  <a:moveTo>
                    <a:pt x="1455" y="0"/>
                  </a:moveTo>
                  <a:cubicBezTo>
                    <a:pt x="651" y="0"/>
                    <a:pt x="1" y="651"/>
                    <a:pt x="1" y="1455"/>
                  </a:cubicBezTo>
                  <a:lnTo>
                    <a:pt x="1" y="2144"/>
                  </a:lnTo>
                  <a:cubicBezTo>
                    <a:pt x="1" y="2144"/>
                    <a:pt x="326" y="2106"/>
                    <a:pt x="364" y="1943"/>
                  </a:cubicBezTo>
                  <a:cubicBezTo>
                    <a:pt x="383" y="1933"/>
                    <a:pt x="393" y="1914"/>
                    <a:pt x="403" y="1895"/>
                  </a:cubicBezTo>
                  <a:cubicBezTo>
                    <a:pt x="584" y="1895"/>
                    <a:pt x="1465" y="1886"/>
                    <a:pt x="1972" y="1273"/>
                  </a:cubicBezTo>
                  <a:cubicBezTo>
                    <a:pt x="2077" y="1570"/>
                    <a:pt x="2317" y="1799"/>
                    <a:pt x="2623" y="1886"/>
                  </a:cubicBezTo>
                  <a:cubicBezTo>
                    <a:pt x="2632" y="1905"/>
                    <a:pt x="2642" y="1924"/>
                    <a:pt x="2652" y="1943"/>
                  </a:cubicBezTo>
                  <a:cubicBezTo>
                    <a:pt x="2699" y="2106"/>
                    <a:pt x="3025" y="2134"/>
                    <a:pt x="3025" y="2134"/>
                  </a:cubicBezTo>
                  <a:lnTo>
                    <a:pt x="3025" y="1455"/>
                  </a:lnTo>
                  <a:cubicBezTo>
                    <a:pt x="3025" y="651"/>
                    <a:pt x="2374" y="0"/>
                    <a:pt x="15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3647;p145">
              <a:extLst>
                <a:ext uri="{FF2B5EF4-FFF2-40B4-BE49-F238E27FC236}">
                  <a16:creationId xmlns:a16="http://schemas.microsoft.com/office/drawing/2014/main" id="{2ABE2DC4-C514-8E6A-0CC2-E3B748B3FB7C}"/>
                </a:ext>
              </a:extLst>
            </p:cNvPr>
            <p:cNvSpPr/>
            <p:nvPr/>
          </p:nvSpPr>
          <p:spPr>
            <a:xfrm>
              <a:off x="5032825" y="3106861"/>
              <a:ext cx="43014" cy="56301"/>
            </a:xfrm>
            <a:custGeom>
              <a:avLst/>
              <a:gdLst/>
              <a:ahLst/>
              <a:cxnLst/>
              <a:rect l="l" t="t" r="r" b="b"/>
              <a:pathLst>
                <a:path w="1638" h="2144" extrusionOk="0">
                  <a:moveTo>
                    <a:pt x="1455" y="0"/>
                  </a:moveTo>
                  <a:cubicBezTo>
                    <a:pt x="651" y="0"/>
                    <a:pt x="1" y="651"/>
                    <a:pt x="1" y="1455"/>
                  </a:cubicBezTo>
                  <a:lnTo>
                    <a:pt x="1" y="2144"/>
                  </a:lnTo>
                  <a:cubicBezTo>
                    <a:pt x="87" y="2134"/>
                    <a:pt x="173" y="2106"/>
                    <a:pt x="249" y="2067"/>
                  </a:cubicBezTo>
                  <a:lnTo>
                    <a:pt x="249" y="1828"/>
                  </a:lnTo>
                  <a:lnTo>
                    <a:pt x="259" y="1838"/>
                  </a:lnTo>
                  <a:lnTo>
                    <a:pt x="259" y="1455"/>
                  </a:lnTo>
                  <a:cubicBezTo>
                    <a:pt x="259" y="680"/>
                    <a:pt x="862" y="38"/>
                    <a:pt x="16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3648;p145">
              <a:extLst>
                <a:ext uri="{FF2B5EF4-FFF2-40B4-BE49-F238E27FC236}">
                  <a16:creationId xmlns:a16="http://schemas.microsoft.com/office/drawing/2014/main" id="{A1CCF164-9ABE-B578-152D-F2B8B532517E}"/>
                </a:ext>
              </a:extLst>
            </p:cNvPr>
            <p:cNvSpPr/>
            <p:nvPr/>
          </p:nvSpPr>
          <p:spPr>
            <a:xfrm>
              <a:off x="5101442" y="3157385"/>
              <a:ext cx="17358" cy="23345"/>
            </a:xfrm>
            <a:custGeom>
              <a:avLst/>
              <a:gdLst/>
              <a:ahLst/>
              <a:cxnLst/>
              <a:rect l="l" t="t" r="r" b="b"/>
              <a:pathLst>
                <a:path w="661" h="889" extrusionOk="0">
                  <a:moveTo>
                    <a:pt x="183" y="0"/>
                  </a:moveTo>
                  <a:cubicBezTo>
                    <a:pt x="87" y="0"/>
                    <a:pt x="0" y="78"/>
                    <a:pt x="0" y="182"/>
                  </a:cubicBezTo>
                  <a:lnTo>
                    <a:pt x="0" y="708"/>
                  </a:lnTo>
                  <a:cubicBezTo>
                    <a:pt x="0" y="805"/>
                    <a:pt x="90" y="889"/>
                    <a:pt x="187" y="889"/>
                  </a:cubicBezTo>
                  <a:cubicBezTo>
                    <a:pt x="204" y="889"/>
                    <a:pt x="222" y="886"/>
                    <a:pt x="240" y="880"/>
                  </a:cubicBezTo>
                  <a:cubicBezTo>
                    <a:pt x="278" y="871"/>
                    <a:pt x="307" y="852"/>
                    <a:pt x="345" y="832"/>
                  </a:cubicBezTo>
                  <a:cubicBezTo>
                    <a:pt x="374" y="804"/>
                    <a:pt x="412" y="775"/>
                    <a:pt x="450" y="746"/>
                  </a:cubicBezTo>
                  <a:cubicBezTo>
                    <a:pt x="661" y="497"/>
                    <a:pt x="555" y="105"/>
                    <a:pt x="240" y="9"/>
                  </a:cubicBezTo>
                  <a:cubicBezTo>
                    <a:pt x="221" y="3"/>
                    <a:pt x="202" y="0"/>
                    <a:pt x="183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3649;p145">
              <a:extLst>
                <a:ext uri="{FF2B5EF4-FFF2-40B4-BE49-F238E27FC236}">
                  <a16:creationId xmlns:a16="http://schemas.microsoft.com/office/drawing/2014/main" id="{0A810CD3-0A6B-6FC9-DF7B-050070E66811}"/>
                </a:ext>
              </a:extLst>
            </p:cNvPr>
            <p:cNvSpPr/>
            <p:nvPr/>
          </p:nvSpPr>
          <p:spPr>
            <a:xfrm>
              <a:off x="5026286" y="3157359"/>
              <a:ext cx="17620" cy="23371"/>
            </a:xfrm>
            <a:custGeom>
              <a:avLst/>
              <a:gdLst/>
              <a:ahLst/>
              <a:cxnLst/>
              <a:rect l="l" t="t" r="r" b="b"/>
              <a:pathLst>
                <a:path w="671" h="890" extrusionOk="0">
                  <a:moveTo>
                    <a:pt x="484" y="1"/>
                  </a:moveTo>
                  <a:cubicBezTo>
                    <a:pt x="466" y="1"/>
                    <a:pt x="447" y="4"/>
                    <a:pt x="431" y="10"/>
                  </a:cubicBezTo>
                  <a:cubicBezTo>
                    <a:pt x="1" y="144"/>
                    <a:pt x="1" y="747"/>
                    <a:pt x="431" y="881"/>
                  </a:cubicBezTo>
                  <a:cubicBezTo>
                    <a:pt x="449" y="887"/>
                    <a:pt x="467" y="890"/>
                    <a:pt x="484" y="890"/>
                  </a:cubicBezTo>
                  <a:cubicBezTo>
                    <a:pt x="581" y="890"/>
                    <a:pt x="671" y="805"/>
                    <a:pt x="671" y="699"/>
                  </a:cubicBezTo>
                  <a:lnTo>
                    <a:pt x="671" y="183"/>
                  </a:lnTo>
                  <a:cubicBezTo>
                    <a:pt x="661" y="125"/>
                    <a:pt x="632" y="68"/>
                    <a:pt x="594" y="39"/>
                  </a:cubicBezTo>
                  <a:cubicBezTo>
                    <a:pt x="562" y="14"/>
                    <a:pt x="522" y="1"/>
                    <a:pt x="484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650;p145">
              <a:extLst>
                <a:ext uri="{FF2B5EF4-FFF2-40B4-BE49-F238E27FC236}">
                  <a16:creationId xmlns:a16="http://schemas.microsoft.com/office/drawing/2014/main" id="{6ABF54AA-BBCA-FA60-BF3A-BE035AAA2833}"/>
                </a:ext>
              </a:extLst>
            </p:cNvPr>
            <p:cNvSpPr/>
            <p:nvPr/>
          </p:nvSpPr>
          <p:spPr>
            <a:xfrm>
              <a:off x="5057956" y="3198272"/>
              <a:ext cx="29175" cy="33271"/>
            </a:xfrm>
            <a:custGeom>
              <a:avLst/>
              <a:gdLst/>
              <a:ahLst/>
              <a:cxnLst/>
              <a:rect l="l" t="t" r="r" b="b"/>
              <a:pathLst>
                <a:path w="1111" h="1267" extrusionOk="0">
                  <a:moveTo>
                    <a:pt x="198" y="0"/>
                  </a:moveTo>
                  <a:cubicBezTo>
                    <a:pt x="95" y="0"/>
                    <a:pt x="1" y="81"/>
                    <a:pt x="1" y="185"/>
                  </a:cubicBezTo>
                  <a:lnTo>
                    <a:pt x="1" y="721"/>
                  </a:lnTo>
                  <a:cubicBezTo>
                    <a:pt x="1" y="768"/>
                    <a:pt x="20" y="826"/>
                    <a:pt x="58" y="864"/>
                  </a:cubicBezTo>
                  <a:lnTo>
                    <a:pt x="422" y="1218"/>
                  </a:lnTo>
                  <a:cubicBezTo>
                    <a:pt x="460" y="1247"/>
                    <a:pt x="508" y="1266"/>
                    <a:pt x="556" y="1266"/>
                  </a:cubicBezTo>
                  <a:cubicBezTo>
                    <a:pt x="604" y="1266"/>
                    <a:pt x="651" y="1247"/>
                    <a:pt x="680" y="1218"/>
                  </a:cubicBezTo>
                  <a:lnTo>
                    <a:pt x="1063" y="816"/>
                  </a:lnTo>
                  <a:cubicBezTo>
                    <a:pt x="1092" y="788"/>
                    <a:pt x="1111" y="740"/>
                    <a:pt x="1111" y="692"/>
                  </a:cubicBezTo>
                  <a:lnTo>
                    <a:pt x="1111" y="194"/>
                  </a:lnTo>
                  <a:cubicBezTo>
                    <a:pt x="1111" y="137"/>
                    <a:pt x="1092" y="89"/>
                    <a:pt x="1063" y="60"/>
                  </a:cubicBezTo>
                  <a:cubicBezTo>
                    <a:pt x="1025" y="22"/>
                    <a:pt x="977" y="3"/>
                    <a:pt x="919" y="3"/>
                  </a:cubicBezTo>
                  <a:lnTo>
                    <a:pt x="881" y="3"/>
                  </a:lnTo>
                  <a:cubicBezTo>
                    <a:pt x="814" y="22"/>
                    <a:pt x="738" y="31"/>
                    <a:pt x="671" y="31"/>
                  </a:cubicBezTo>
                  <a:lnTo>
                    <a:pt x="450" y="31"/>
                  </a:lnTo>
                  <a:cubicBezTo>
                    <a:pt x="374" y="31"/>
                    <a:pt x="297" y="22"/>
                    <a:pt x="230" y="3"/>
                  </a:cubicBezTo>
                  <a:cubicBezTo>
                    <a:pt x="220" y="1"/>
                    <a:pt x="209" y="0"/>
                    <a:pt x="198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651;p145">
              <a:extLst>
                <a:ext uri="{FF2B5EF4-FFF2-40B4-BE49-F238E27FC236}">
                  <a16:creationId xmlns:a16="http://schemas.microsoft.com/office/drawing/2014/main" id="{CA6E5FED-01FB-38DF-0EA5-2CCE6DB694E5}"/>
                </a:ext>
              </a:extLst>
            </p:cNvPr>
            <p:cNvSpPr/>
            <p:nvPr/>
          </p:nvSpPr>
          <p:spPr>
            <a:xfrm>
              <a:off x="5057956" y="3198508"/>
              <a:ext cx="17883" cy="33350"/>
            </a:xfrm>
            <a:custGeom>
              <a:avLst/>
              <a:gdLst/>
              <a:ahLst/>
              <a:cxnLst/>
              <a:rect l="l" t="t" r="r" b="b"/>
              <a:pathLst>
                <a:path w="681" h="1270" extrusionOk="0">
                  <a:moveTo>
                    <a:pt x="189" y="1"/>
                  </a:moveTo>
                  <a:cubicBezTo>
                    <a:pt x="87" y="1"/>
                    <a:pt x="1" y="81"/>
                    <a:pt x="1" y="185"/>
                  </a:cubicBezTo>
                  <a:lnTo>
                    <a:pt x="1" y="721"/>
                  </a:lnTo>
                  <a:cubicBezTo>
                    <a:pt x="1" y="769"/>
                    <a:pt x="20" y="826"/>
                    <a:pt x="58" y="865"/>
                  </a:cubicBezTo>
                  <a:lnTo>
                    <a:pt x="422" y="1219"/>
                  </a:lnTo>
                  <a:cubicBezTo>
                    <a:pt x="453" y="1250"/>
                    <a:pt x="492" y="1269"/>
                    <a:pt x="531" y="1269"/>
                  </a:cubicBezTo>
                  <a:cubicBezTo>
                    <a:pt x="539" y="1269"/>
                    <a:pt x="548" y="1268"/>
                    <a:pt x="556" y="1267"/>
                  </a:cubicBezTo>
                  <a:cubicBezTo>
                    <a:pt x="604" y="1267"/>
                    <a:pt x="651" y="1247"/>
                    <a:pt x="680" y="1219"/>
                  </a:cubicBezTo>
                  <a:cubicBezTo>
                    <a:pt x="642" y="1209"/>
                    <a:pt x="613" y="1190"/>
                    <a:pt x="594" y="1161"/>
                  </a:cubicBezTo>
                  <a:lnTo>
                    <a:pt x="221" y="798"/>
                  </a:lnTo>
                  <a:cubicBezTo>
                    <a:pt x="183" y="759"/>
                    <a:pt x="163" y="712"/>
                    <a:pt x="163" y="664"/>
                  </a:cubicBezTo>
                  <a:lnTo>
                    <a:pt x="163" y="128"/>
                  </a:lnTo>
                  <a:cubicBezTo>
                    <a:pt x="163" y="80"/>
                    <a:pt x="183" y="42"/>
                    <a:pt x="221" y="3"/>
                  </a:cubicBezTo>
                  <a:cubicBezTo>
                    <a:pt x="210" y="2"/>
                    <a:pt x="199" y="1"/>
                    <a:pt x="189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3652;p145">
              <a:extLst>
                <a:ext uri="{FF2B5EF4-FFF2-40B4-BE49-F238E27FC236}">
                  <a16:creationId xmlns:a16="http://schemas.microsoft.com/office/drawing/2014/main" id="{9CD70AD3-B57E-8606-2CFD-9FA9A4F647CB}"/>
                </a:ext>
              </a:extLst>
            </p:cNvPr>
            <p:cNvSpPr/>
            <p:nvPr/>
          </p:nvSpPr>
          <p:spPr>
            <a:xfrm>
              <a:off x="5041386" y="3139844"/>
              <a:ext cx="62341" cy="66805"/>
            </a:xfrm>
            <a:custGeom>
              <a:avLst/>
              <a:gdLst/>
              <a:ahLst/>
              <a:cxnLst/>
              <a:rect l="l" t="t" r="r" b="b"/>
              <a:pathLst>
                <a:path w="2374" h="2544" extrusionOk="0">
                  <a:moveTo>
                    <a:pt x="1648" y="0"/>
                  </a:moveTo>
                  <a:cubicBezTo>
                    <a:pt x="1633" y="0"/>
                    <a:pt x="1619" y="6"/>
                    <a:pt x="1608" y="17"/>
                  </a:cubicBezTo>
                  <a:cubicBezTo>
                    <a:pt x="1349" y="208"/>
                    <a:pt x="1053" y="352"/>
                    <a:pt x="747" y="438"/>
                  </a:cubicBezTo>
                  <a:cubicBezTo>
                    <a:pt x="651" y="467"/>
                    <a:pt x="555" y="486"/>
                    <a:pt x="459" y="505"/>
                  </a:cubicBezTo>
                  <a:cubicBezTo>
                    <a:pt x="364" y="524"/>
                    <a:pt x="268" y="534"/>
                    <a:pt x="172" y="543"/>
                  </a:cubicBezTo>
                  <a:cubicBezTo>
                    <a:pt x="77" y="543"/>
                    <a:pt x="0" y="630"/>
                    <a:pt x="0" y="725"/>
                  </a:cubicBezTo>
                  <a:lnTo>
                    <a:pt x="0" y="1472"/>
                  </a:lnTo>
                  <a:cubicBezTo>
                    <a:pt x="0" y="2065"/>
                    <a:pt x="479" y="2544"/>
                    <a:pt x="1072" y="2544"/>
                  </a:cubicBezTo>
                  <a:lnTo>
                    <a:pt x="1302" y="2544"/>
                  </a:lnTo>
                  <a:cubicBezTo>
                    <a:pt x="1895" y="2544"/>
                    <a:pt x="2373" y="2065"/>
                    <a:pt x="2373" y="1472"/>
                  </a:cubicBezTo>
                  <a:lnTo>
                    <a:pt x="2373" y="697"/>
                  </a:lnTo>
                  <a:cubicBezTo>
                    <a:pt x="2373" y="620"/>
                    <a:pt x="2326" y="553"/>
                    <a:pt x="2259" y="524"/>
                  </a:cubicBezTo>
                  <a:cubicBezTo>
                    <a:pt x="2239" y="515"/>
                    <a:pt x="2220" y="505"/>
                    <a:pt x="2201" y="496"/>
                  </a:cubicBezTo>
                  <a:cubicBezTo>
                    <a:pt x="1991" y="409"/>
                    <a:pt x="1818" y="256"/>
                    <a:pt x="1713" y="55"/>
                  </a:cubicBezTo>
                  <a:lnTo>
                    <a:pt x="1704" y="36"/>
                  </a:lnTo>
                  <a:cubicBezTo>
                    <a:pt x="1692" y="13"/>
                    <a:pt x="1670" y="0"/>
                    <a:pt x="1648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3653;p145">
              <a:extLst>
                <a:ext uri="{FF2B5EF4-FFF2-40B4-BE49-F238E27FC236}">
                  <a16:creationId xmlns:a16="http://schemas.microsoft.com/office/drawing/2014/main" id="{50474BB2-4692-286B-AA31-82D45F2DD3E7}"/>
                </a:ext>
              </a:extLst>
            </p:cNvPr>
            <p:cNvSpPr/>
            <p:nvPr/>
          </p:nvSpPr>
          <p:spPr>
            <a:xfrm>
              <a:off x="5041386" y="3139844"/>
              <a:ext cx="45246" cy="67068"/>
            </a:xfrm>
            <a:custGeom>
              <a:avLst/>
              <a:gdLst/>
              <a:ahLst/>
              <a:cxnLst/>
              <a:rect l="l" t="t" r="r" b="b"/>
              <a:pathLst>
                <a:path w="1723" h="2554" extrusionOk="0">
                  <a:moveTo>
                    <a:pt x="1648" y="0"/>
                  </a:moveTo>
                  <a:cubicBezTo>
                    <a:pt x="1633" y="0"/>
                    <a:pt x="1619" y="6"/>
                    <a:pt x="1608" y="17"/>
                  </a:cubicBezTo>
                  <a:cubicBezTo>
                    <a:pt x="1349" y="208"/>
                    <a:pt x="1053" y="352"/>
                    <a:pt x="747" y="438"/>
                  </a:cubicBezTo>
                  <a:cubicBezTo>
                    <a:pt x="651" y="467"/>
                    <a:pt x="555" y="486"/>
                    <a:pt x="459" y="505"/>
                  </a:cubicBezTo>
                  <a:cubicBezTo>
                    <a:pt x="364" y="524"/>
                    <a:pt x="268" y="534"/>
                    <a:pt x="172" y="543"/>
                  </a:cubicBezTo>
                  <a:cubicBezTo>
                    <a:pt x="67" y="553"/>
                    <a:pt x="0" y="630"/>
                    <a:pt x="0" y="725"/>
                  </a:cubicBezTo>
                  <a:lnTo>
                    <a:pt x="0" y="1472"/>
                  </a:lnTo>
                  <a:cubicBezTo>
                    <a:pt x="0" y="2065"/>
                    <a:pt x="479" y="2553"/>
                    <a:pt x="1072" y="2553"/>
                  </a:cubicBezTo>
                  <a:lnTo>
                    <a:pt x="1292" y="2553"/>
                  </a:lnTo>
                  <a:cubicBezTo>
                    <a:pt x="699" y="2553"/>
                    <a:pt x="220" y="2065"/>
                    <a:pt x="220" y="1472"/>
                  </a:cubicBezTo>
                  <a:lnTo>
                    <a:pt x="220" y="725"/>
                  </a:lnTo>
                  <a:cubicBezTo>
                    <a:pt x="220" y="630"/>
                    <a:pt x="287" y="553"/>
                    <a:pt x="392" y="543"/>
                  </a:cubicBezTo>
                  <a:cubicBezTo>
                    <a:pt x="488" y="534"/>
                    <a:pt x="584" y="524"/>
                    <a:pt x="680" y="505"/>
                  </a:cubicBezTo>
                  <a:cubicBezTo>
                    <a:pt x="775" y="486"/>
                    <a:pt x="871" y="467"/>
                    <a:pt x="967" y="438"/>
                  </a:cubicBezTo>
                  <a:cubicBezTo>
                    <a:pt x="1235" y="362"/>
                    <a:pt x="1493" y="247"/>
                    <a:pt x="1723" y="84"/>
                  </a:cubicBezTo>
                  <a:lnTo>
                    <a:pt x="1713" y="55"/>
                  </a:lnTo>
                  <a:lnTo>
                    <a:pt x="1704" y="36"/>
                  </a:lnTo>
                  <a:cubicBezTo>
                    <a:pt x="1692" y="13"/>
                    <a:pt x="1670" y="0"/>
                    <a:pt x="1648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CB84B894-475F-8865-2B85-AA67AC41B7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25" r="4738"/>
          <a:stretch/>
        </p:blipFill>
        <p:spPr>
          <a:xfrm>
            <a:off x="483219" y="1109194"/>
            <a:ext cx="1459075" cy="154921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11573F3-5EFD-DB2C-4218-6E1465A230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42" r="5522"/>
          <a:stretch/>
        </p:blipFill>
        <p:spPr>
          <a:xfrm>
            <a:off x="371707" y="2926269"/>
            <a:ext cx="1570587" cy="1749454"/>
          </a:xfrm>
          <a:prstGeom prst="rect">
            <a:avLst/>
          </a:prstGeom>
        </p:spPr>
      </p:pic>
      <p:pic>
        <p:nvPicPr>
          <p:cNvPr id="60" name="Picture 59" descr="A child taking a selfie">
            <a:extLst>
              <a:ext uri="{FF2B5EF4-FFF2-40B4-BE49-F238E27FC236}">
                <a16:creationId xmlns:a16="http://schemas.microsoft.com/office/drawing/2014/main" id="{242870B7-9D67-4346-1C63-3FEE5F514D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56" t="7579" r="-900" b="29394"/>
          <a:stretch/>
        </p:blipFill>
        <p:spPr>
          <a:xfrm>
            <a:off x="4483988" y="1148854"/>
            <a:ext cx="1340527" cy="1578702"/>
          </a:xfrm>
          <a:prstGeom prst="rect">
            <a:avLst/>
          </a:prstGeom>
        </p:spPr>
      </p:pic>
      <p:grpSp>
        <p:nvGrpSpPr>
          <p:cNvPr id="61" name="Google Shape;26575;p77">
            <a:extLst>
              <a:ext uri="{FF2B5EF4-FFF2-40B4-BE49-F238E27FC236}">
                <a16:creationId xmlns:a16="http://schemas.microsoft.com/office/drawing/2014/main" id="{CC5032F3-8A3A-82B6-DB24-07A706464156}"/>
              </a:ext>
            </a:extLst>
          </p:cNvPr>
          <p:cNvGrpSpPr/>
          <p:nvPr/>
        </p:nvGrpSpPr>
        <p:grpSpPr>
          <a:xfrm>
            <a:off x="-257572" y="-162940"/>
            <a:ext cx="1258557" cy="892335"/>
            <a:chOff x="6310422" y="1766154"/>
            <a:chExt cx="1258557" cy="892335"/>
          </a:xfrm>
        </p:grpSpPr>
        <p:grpSp>
          <p:nvGrpSpPr>
            <p:cNvPr id="62" name="Google Shape;26576;p77">
              <a:extLst>
                <a:ext uri="{FF2B5EF4-FFF2-40B4-BE49-F238E27FC236}">
                  <a16:creationId xmlns:a16="http://schemas.microsoft.com/office/drawing/2014/main" id="{7F00D804-AF89-06AA-7F9D-D2EA1D5EC7F3}"/>
                </a:ext>
              </a:extLst>
            </p:cNvPr>
            <p:cNvGrpSpPr/>
            <p:nvPr/>
          </p:nvGrpSpPr>
          <p:grpSpPr>
            <a:xfrm>
              <a:off x="6310422" y="1766154"/>
              <a:ext cx="1258557" cy="881400"/>
              <a:chOff x="6310422" y="1766154"/>
              <a:chExt cx="1258557" cy="881400"/>
            </a:xfrm>
          </p:grpSpPr>
          <p:sp>
            <p:nvSpPr>
              <p:cNvPr id="25536" name="Google Shape;26577;p77">
                <a:extLst>
                  <a:ext uri="{FF2B5EF4-FFF2-40B4-BE49-F238E27FC236}">
                    <a16:creationId xmlns:a16="http://schemas.microsoft.com/office/drawing/2014/main" id="{1B2BC633-B445-5F71-41A9-A2A086D87C35}"/>
                  </a:ext>
                </a:extLst>
              </p:cNvPr>
              <p:cNvSpPr/>
              <p:nvPr/>
            </p:nvSpPr>
            <p:spPr>
              <a:xfrm flipH="1">
                <a:off x="7210337" y="1798363"/>
                <a:ext cx="53054" cy="52231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7" name="Google Shape;26578;p77">
                <a:extLst>
                  <a:ext uri="{FF2B5EF4-FFF2-40B4-BE49-F238E27FC236}">
                    <a16:creationId xmlns:a16="http://schemas.microsoft.com/office/drawing/2014/main" id="{C581434C-5AB1-74E3-273A-43934B858D31}"/>
                  </a:ext>
                </a:extLst>
              </p:cNvPr>
              <p:cNvSpPr/>
              <p:nvPr/>
            </p:nvSpPr>
            <p:spPr>
              <a:xfrm flipH="1">
                <a:off x="6773076" y="1835633"/>
                <a:ext cx="53054" cy="53111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8" name="Google Shape;26579;p77">
                <a:extLst>
                  <a:ext uri="{FF2B5EF4-FFF2-40B4-BE49-F238E27FC236}">
                    <a16:creationId xmlns:a16="http://schemas.microsoft.com/office/drawing/2014/main" id="{3972B89C-CFE1-2EE7-DDA6-424EAA01E43E}"/>
                  </a:ext>
                </a:extLst>
              </p:cNvPr>
              <p:cNvSpPr/>
              <p:nvPr/>
            </p:nvSpPr>
            <p:spPr>
              <a:xfrm flipH="1">
                <a:off x="6722560" y="1939212"/>
                <a:ext cx="24068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9" name="Google Shape;26580;p77">
                <a:extLst>
                  <a:ext uri="{FF2B5EF4-FFF2-40B4-BE49-F238E27FC236}">
                    <a16:creationId xmlns:a16="http://schemas.microsoft.com/office/drawing/2014/main" id="{F66E5AD5-D7AA-F96D-C91B-31C3E28D4DA4}"/>
                  </a:ext>
                </a:extLst>
              </p:cNvPr>
              <p:cNvSpPr/>
              <p:nvPr/>
            </p:nvSpPr>
            <p:spPr>
              <a:xfrm flipH="1">
                <a:off x="7520944" y="1916022"/>
                <a:ext cx="24897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0" name="Google Shape;26581;p77">
                <a:extLst>
                  <a:ext uri="{FF2B5EF4-FFF2-40B4-BE49-F238E27FC236}">
                    <a16:creationId xmlns:a16="http://schemas.microsoft.com/office/drawing/2014/main" id="{4A376823-0885-8633-2999-43B52215730E}"/>
                  </a:ext>
                </a:extLst>
              </p:cNvPr>
              <p:cNvSpPr/>
              <p:nvPr/>
            </p:nvSpPr>
            <p:spPr>
              <a:xfrm rot="9256444" flipH="1">
                <a:off x="6649975" y="1888161"/>
                <a:ext cx="53054" cy="5223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1" name="Google Shape;26582;p77">
                <a:extLst>
                  <a:ext uri="{FF2B5EF4-FFF2-40B4-BE49-F238E27FC236}">
                    <a16:creationId xmlns:a16="http://schemas.microsoft.com/office/drawing/2014/main" id="{ECA2DED7-DFD7-16E3-6203-73A2788B1D43}"/>
                  </a:ext>
                </a:extLst>
              </p:cNvPr>
              <p:cNvSpPr/>
              <p:nvPr/>
            </p:nvSpPr>
            <p:spPr>
              <a:xfrm rot="9256444" flipH="1">
                <a:off x="7227553" y="1768243"/>
                <a:ext cx="12474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2" name="Google Shape;26583;p77">
                <a:extLst>
                  <a:ext uri="{FF2B5EF4-FFF2-40B4-BE49-F238E27FC236}">
                    <a16:creationId xmlns:a16="http://schemas.microsoft.com/office/drawing/2014/main" id="{E0FDB549-EA4A-60FC-39A9-6D28D1A8C22E}"/>
                  </a:ext>
                </a:extLst>
              </p:cNvPr>
              <p:cNvSpPr/>
              <p:nvPr/>
            </p:nvSpPr>
            <p:spPr>
              <a:xfrm rot="9256444" flipH="1">
                <a:off x="6945027" y="2240841"/>
                <a:ext cx="12474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3" name="Google Shape;26584;p77">
                <a:extLst>
                  <a:ext uri="{FF2B5EF4-FFF2-40B4-BE49-F238E27FC236}">
                    <a16:creationId xmlns:a16="http://schemas.microsoft.com/office/drawing/2014/main" id="{B9A12F78-7881-9F7B-2A5A-093001C74EBE}"/>
                  </a:ext>
                </a:extLst>
              </p:cNvPr>
              <p:cNvSpPr/>
              <p:nvPr/>
            </p:nvSpPr>
            <p:spPr>
              <a:xfrm rot="9256444" flipH="1">
                <a:off x="7041744" y="1922568"/>
                <a:ext cx="24897" cy="2489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4" name="Google Shape;26585;p77">
                <a:extLst>
                  <a:ext uri="{FF2B5EF4-FFF2-40B4-BE49-F238E27FC236}">
                    <a16:creationId xmlns:a16="http://schemas.microsoft.com/office/drawing/2014/main" id="{B86D490A-BED9-9D13-0C41-260E6630FAC4}"/>
                  </a:ext>
                </a:extLst>
              </p:cNvPr>
              <p:cNvSpPr/>
              <p:nvPr/>
            </p:nvSpPr>
            <p:spPr>
              <a:xfrm rot="9256444" flipH="1">
                <a:off x="6438534" y="2187654"/>
                <a:ext cx="24069" cy="248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5" name="Google Shape;26586;p77">
                <a:extLst>
                  <a:ext uri="{FF2B5EF4-FFF2-40B4-BE49-F238E27FC236}">
                    <a16:creationId xmlns:a16="http://schemas.microsoft.com/office/drawing/2014/main" id="{75D64731-4E79-D319-0546-51FF7B7635A8}"/>
                  </a:ext>
                </a:extLst>
              </p:cNvPr>
              <p:cNvSpPr/>
              <p:nvPr/>
            </p:nvSpPr>
            <p:spPr>
              <a:xfrm rot="9256444" flipH="1">
                <a:off x="6351956" y="1937637"/>
                <a:ext cx="24897" cy="2407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6" name="Google Shape;26587;p77">
                <a:extLst>
                  <a:ext uri="{FF2B5EF4-FFF2-40B4-BE49-F238E27FC236}">
                    <a16:creationId xmlns:a16="http://schemas.microsoft.com/office/drawing/2014/main" id="{A435785E-D10B-B79F-C4B1-4F406ADE2487}"/>
                  </a:ext>
                </a:extLst>
              </p:cNvPr>
              <p:cNvSpPr/>
              <p:nvPr/>
            </p:nvSpPr>
            <p:spPr>
              <a:xfrm rot="9256444" flipH="1">
                <a:off x="7410621" y="1928709"/>
                <a:ext cx="24897" cy="2489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7" name="Google Shape;26588;p77">
                <a:extLst>
                  <a:ext uri="{FF2B5EF4-FFF2-40B4-BE49-F238E27FC236}">
                    <a16:creationId xmlns:a16="http://schemas.microsoft.com/office/drawing/2014/main" id="{66249006-B8B7-4BEA-9DDC-03D9C6A0F22F}"/>
                  </a:ext>
                </a:extLst>
              </p:cNvPr>
              <p:cNvSpPr/>
              <p:nvPr/>
            </p:nvSpPr>
            <p:spPr>
              <a:xfrm rot="9256444" flipH="1">
                <a:off x="7254098" y="2104272"/>
                <a:ext cx="89494" cy="89500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8" name="Google Shape;26589;p77">
                <a:extLst>
                  <a:ext uri="{FF2B5EF4-FFF2-40B4-BE49-F238E27FC236}">
                    <a16:creationId xmlns:a16="http://schemas.microsoft.com/office/drawing/2014/main" id="{8AB15546-6FEF-C5F5-645C-4E34BC2C1E3B}"/>
                  </a:ext>
                </a:extLst>
              </p:cNvPr>
              <p:cNvSpPr/>
              <p:nvPr/>
            </p:nvSpPr>
            <p:spPr>
              <a:xfrm rot="-7120311">
                <a:off x="6746709" y="2264494"/>
                <a:ext cx="53056" cy="53104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9" name="Google Shape;26590;p77">
                <a:extLst>
                  <a:ext uri="{FF2B5EF4-FFF2-40B4-BE49-F238E27FC236}">
                    <a16:creationId xmlns:a16="http://schemas.microsoft.com/office/drawing/2014/main" id="{A1EFC1F3-9D50-A1EA-0321-8384209755CF}"/>
                  </a:ext>
                </a:extLst>
              </p:cNvPr>
              <p:cNvSpPr/>
              <p:nvPr/>
            </p:nvSpPr>
            <p:spPr>
              <a:xfrm rot="-7120311">
                <a:off x="6571995" y="2248456"/>
                <a:ext cx="12475" cy="12474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0" name="Google Shape;26591;p77">
                <a:extLst>
                  <a:ext uri="{FF2B5EF4-FFF2-40B4-BE49-F238E27FC236}">
                    <a16:creationId xmlns:a16="http://schemas.microsoft.com/office/drawing/2014/main" id="{63FB4685-80DE-317A-A884-1874DE680D1D}"/>
                  </a:ext>
                </a:extLst>
              </p:cNvPr>
              <p:cNvSpPr/>
              <p:nvPr/>
            </p:nvSpPr>
            <p:spPr>
              <a:xfrm rot="-7120311">
                <a:off x="6808137" y="2179237"/>
                <a:ext cx="24069" cy="2406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1" name="Google Shape;26592;p77">
                <a:extLst>
                  <a:ext uri="{FF2B5EF4-FFF2-40B4-BE49-F238E27FC236}">
                    <a16:creationId xmlns:a16="http://schemas.microsoft.com/office/drawing/2014/main" id="{6D964FB7-88D0-C34A-E29F-9F989A6D2DFC}"/>
                  </a:ext>
                </a:extLst>
              </p:cNvPr>
              <p:cNvSpPr/>
              <p:nvPr/>
            </p:nvSpPr>
            <p:spPr>
              <a:xfrm rot="-7120311">
                <a:off x="6314867" y="2267568"/>
                <a:ext cx="24897" cy="2489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2" name="Google Shape;26593;p77">
                <a:extLst>
                  <a:ext uri="{FF2B5EF4-FFF2-40B4-BE49-F238E27FC236}">
                    <a16:creationId xmlns:a16="http://schemas.microsoft.com/office/drawing/2014/main" id="{443803EC-00E4-7186-0FCC-D53D24BAF7EF}"/>
                  </a:ext>
                </a:extLst>
              </p:cNvPr>
              <p:cNvSpPr/>
              <p:nvPr/>
            </p:nvSpPr>
            <p:spPr>
              <a:xfrm rot="10800000" flipH="1">
                <a:off x="6616009" y="2595324"/>
                <a:ext cx="53054" cy="52231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3" name="Google Shape;26594;p77">
                <a:extLst>
                  <a:ext uri="{FF2B5EF4-FFF2-40B4-BE49-F238E27FC236}">
                    <a16:creationId xmlns:a16="http://schemas.microsoft.com/office/drawing/2014/main" id="{FF9C34A1-8DCC-C373-11D0-1ECDD773E568}"/>
                  </a:ext>
                </a:extLst>
              </p:cNvPr>
              <p:cNvSpPr/>
              <p:nvPr/>
            </p:nvSpPr>
            <p:spPr>
              <a:xfrm rot="10800000" flipH="1">
                <a:off x="7053270" y="2557174"/>
                <a:ext cx="53054" cy="53111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4" name="Google Shape;26595;p77">
                <a:extLst>
                  <a:ext uri="{FF2B5EF4-FFF2-40B4-BE49-F238E27FC236}">
                    <a16:creationId xmlns:a16="http://schemas.microsoft.com/office/drawing/2014/main" id="{0AEA5EAC-72A1-690F-82A5-98B64CB480E6}"/>
                  </a:ext>
                </a:extLst>
              </p:cNvPr>
              <p:cNvSpPr/>
              <p:nvPr/>
            </p:nvSpPr>
            <p:spPr>
              <a:xfrm rot="10800000" flipH="1">
                <a:off x="7132772" y="2482634"/>
                <a:ext cx="24068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5" name="Google Shape;26596;p77">
                <a:extLst>
                  <a:ext uri="{FF2B5EF4-FFF2-40B4-BE49-F238E27FC236}">
                    <a16:creationId xmlns:a16="http://schemas.microsoft.com/office/drawing/2014/main" id="{710D1439-C084-C64B-F31A-F014F36FED64}"/>
                  </a:ext>
                </a:extLst>
              </p:cNvPr>
              <p:cNvSpPr/>
              <p:nvPr/>
            </p:nvSpPr>
            <p:spPr>
              <a:xfrm rot="10800000" flipH="1">
                <a:off x="6333559" y="2505824"/>
                <a:ext cx="24897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6" name="Google Shape;26597;p77">
                <a:extLst>
                  <a:ext uri="{FF2B5EF4-FFF2-40B4-BE49-F238E27FC236}">
                    <a16:creationId xmlns:a16="http://schemas.microsoft.com/office/drawing/2014/main" id="{B21169D1-C77C-637E-CFD4-655234519EE5}"/>
                  </a:ext>
                </a:extLst>
              </p:cNvPr>
              <p:cNvSpPr/>
              <p:nvPr/>
            </p:nvSpPr>
            <p:spPr>
              <a:xfrm rot="-1543556" flipH="1">
                <a:off x="7176371" y="2505526"/>
                <a:ext cx="53054" cy="5223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7" name="Google Shape;26598;p77">
                <a:extLst>
                  <a:ext uri="{FF2B5EF4-FFF2-40B4-BE49-F238E27FC236}">
                    <a16:creationId xmlns:a16="http://schemas.microsoft.com/office/drawing/2014/main" id="{D4696171-A14B-5ADE-80A5-F460F47D4294}"/>
                  </a:ext>
                </a:extLst>
              </p:cNvPr>
              <p:cNvSpPr/>
              <p:nvPr/>
            </p:nvSpPr>
            <p:spPr>
              <a:xfrm rot="-1543556" flipH="1">
                <a:off x="6921899" y="2192601"/>
                <a:ext cx="12474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8" name="Google Shape;26599;p77">
                <a:extLst>
                  <a:ext uri="{FF2B5EF4-FFF2-40B4-BE49-F238E27FC236}">
                    <a16:creationId xmlns:a16="http://schemas.microsoft.com/office/drawing/2014/main" id="{A7A11480-680E-1126-EF90-E100FAC37924}"/>
                  </a:ext>
                </a:extLst>
              </p:cNvPr>
              <p:cNvSpPr/>
              <p:nvPr/>
            </p:nvSpPr>
            <p:spPr>
              <a:xfrm rot="-1543556" flipH="1">
                <a:off x="6812759" y="2498450"/>
                <a:ext cx="24897" cy="2489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9" name="Google Shape;26600;p77">
                <a:extLst>
                  <a:ext uri="{FF2B5EF4-FFF2-40B4-BE49-F238E27FC236}">
                    <a16:creationId xmlns:a16="http://schemas.microsoft.com/office/drawing/2014/main" id="{1CE2A16D-9DB4-A303-89BF-E29C336508B1}"/>
                  </a:ext>
                </a:extLst>
              </p:cNvPr>
              <p:cNvSpPr/>
              <p:nvPr/>
            </p:nvSpPr>
            <p:spPr>
              <a:xfrm rot="-1543556" flipH="1">
                <a:off x="7416798" y="2233365"/>
                <a:ext cx="24069" cy="248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0" name="Google Shape;26601;p77">
                <a:extLst>
                  <a:ext uri="{FF2B5EF4-FFF2-40B4-BE49-F238E27FC236}">
                    <a16:creationId xmlns:a16="http://schemas.microsoft.com/office/drawing/2014/main" id="{92810772-D388-CA2B-A92E-0D0CE970B78F}"/>
                  </a:ext>
                </a:extLst>
              </p:cNvPr>
              <p:cNvSpPr/>
              <p:nvPr/>
            </p:nvSpPr>
            <p:spPr>
              <a:xfrm rot="-1543556" flipH="1">
                <a:off x="7502548" y="2484210"/>
                <a:ext cx="24897" cy="2407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1" name="Google Shape;26602;p77">
                <a:extLst>
                  <a:ext uri="{FF2B5EF4-FFF2-40B4-BE49-F238E27FC236}">
                    <a16:creationId xmlns:a16="http://schemas.microsoft.com/office/drawing/2014/main" id="{AF32DEA2-BFBD-4A1A-897F-B657E6124C73}"/>
                  </a:ext>
                </a:extLst>
              </p:cNvPr>
              <p:cNvSpPr/>
              <p:nvPr/>
            </p:nvSpPr>
            <p:spPr>
              <a:xfrm rot="-1543556" flipH="1">
                <a:off x="6443882" y="2492309"/>
                <a:ext cx="24897" cy="2489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2" name="Google Shape;26603;p77">
                <a:extLst>
                  <a:ext uri="{FF2B5EF4-FFF2-40B4-BE49-F238E27FC236}">
                    <a16:creationId xmlns:a16="http://schemas.microsoft.com/office/drawing/2014/main" id="{06C9AF5C-31D8-016B-ED1A-0DC509A47911}"/>
                  </a:ext>
                </a:extLst>
              </p:cNvPr>
              <p:cNvSpPr/>
              <p:nvPr/>
            </p:nvSpPr>
            <p:spPr>
              <a:xfrm rot="-1543556" flipH="1">
                <a:off x="6535808" y="2252146"/>
                <a:ext cx="89494" cy="89500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3" name="Google Shape;26604;p77">
                <a:extLst>
                  <a:ext uri="{FF2B5EF4-FFF2-40B4-BE49-F238E27FC236}">
                    <a16:creationId xmlns:a16="http://schemas.microsoft.com/office/drawing/2014/main" id="{48FB5C93-B583-B1F0-0666-A8EFC3BFFDA7}"/>
                  </a:ext>
                </a:extLst>
              </p:cNvPr>
              <p:cNvSpPr/>
              <p:nvPr/>
            </p:nvSpPr>
            <p:spPr>
              <a:xfrm rot="3679689">
                <a:off x="7079636" y="2128319"/>
                <a:ext cx="53056" cy="53104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4" name="Google Shape;26605;p77">
                <a:extLst>
                  <a:ext uri="{FF2B5EF4-FFF2-40B4-BE49-F238E27FC236}">
                    <a16:creationId xmlns:a16="http://schemas.microsoft.com/office/drawing/2014/main" id="{9C407CE0-2329-DE5D-4736-9E9EBEBEDCC2}"/>
                  </a:ext>
                </a:extLst>
              </p:cNvPr>
              <p:cNvSpPr/>
              <p:nvPr/>
            </p:nvSpPr>
            <p:spPr>
              <a:xfrm rot="3679689">
                <a:off x="7294930" y="2184987"/>
                <a:ext cx="12475" cy="12474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5" name="Google Shape;26606;p77">
                <a:extLst>
                  <a:ext uri="{FF2B5EF4-FFF2-40B4-BE49-F238E27FC236}">
                    <a16:creationId xmlns:a16="http://schemas.microsoft.com/office/drawing/2014/main" id="{15A8B4C5-25FA-B1C3-7FFC-F02CD2142767}"/>
                  </a:ext>
                </a:extLst>
              </p:cNvPr>
              <p:cNvSpPr/>
              <p:nvPr/>
            </p:nvSpPr>
            <p:spPr>
              <a:xfrm rot="3679689">
                <a:off x="7047194" y="2242613"/>
                <a:ext cx="24069" cy="2406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6" name="Google Shape;26607;p77">
                <a:extLst>
                  <a:ext uri="{FF2B5EF4-FFF2-40B4-BE49-F238E27FC236}">
                    <a16:creationId xmlns:a16="http://schemas.microsoft.com/office/drawing/2014/main" id="{A14882B9-B496-28B3-1093-8A6EB74F6F21}"/>
                  </a:ext>
                </a:extLst>
              </p:cNvPr>
              <p:cNvSpPr/>
              <p:nvPr/>
            </p:nvSpPr>
            <p:spPr>
              <a:xfrm rot="3679689">
                <a:off x="7539636" y="2153453"/>
                <a:ext cx="24897" cy="2489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Google Shape;26608;p77">
              <a:extLst>
                <a:ext uri="{FF2B5EF4-FFF2-40B4-BE49-F238E27FC236}">
                  <a16:creationId xmlns:a16="http://schemas.microsoft.com/office/drawing/2014/main" id="{3A35000E-A979-F949-CEEA-1949D402B46A}"/>
                </a:ext>
              </a:extLst>
            </p:cNvPr>
            <p:cNvSpPr/>
            <p:nvPr/>
          </p:nvSpPr>
          <p:spPr>
            <a:xfrm>
              <a:off x="6460921" y="1781748"/>
              <a:ext cx="934402" cy="876741"/>
            </a:xfrm>
            <a:custGeom>
              <a:avLst/>
              <a:gdLst/>
              <a:ahLst/>
              <a:cxnLst/>
              <a:rect l="l" t="t" r="r" b="b"/>
              <a:pathLst>
                <a:path w="12867" h="12073" extrusionOk="0">
                  <a:moveTo>
                    <a:pt x="9287" y="560"/>
                  </a:moveTo>
                  <a:cubicBezTo>
                    <a:pt x="9312" y="567"/>
                    <a:pt x="9338" y="574"/>
                    <a:pt x="9364" y="580"/>
                  </a:cubicBezTo>
                  <a:cubicBezTo>
                    <a:pt x="9338" y="573"/>
                    <a:pt x="9312" y="566"/>
                    <a:pt x="9287" y="560"/>
                  </a:cubicBezTo>
                  <a:close/>
                  <a:moveTo>
                    <a:pt x="6824" y="0"/>
                  </a:moveTo>
                  <a:cubicBezTo>
                    <a:pt x="6375" y="0"/>
                    <a:pt x="5924" y="52"/>
                    <a:pt x="5481" y="156"/>
                  </a:cubicBezTo>
                  <a:cubicBezTo>
                    <a:pt x="3703" y="592"/>
                    <a:pt x="2130" y="2092"/>
                    <a:pt x="1682" y="3870"/>
                  </a:cubicBezTo>
                  <a:cubicBezTo>
                    <a:pt x="1259" y="5503"/>
                    <a:pt x="1828" y="7378"/>
                    <a:pt x="3170" y="8394"/>
                  </a:cubicBezTo>
                  <a:cubicBezTo>
                    <a:pt x="3762" y="8859"/>
                    <a:pt x="4502" y="9112"/>
                    <a:pt x="5260" y="9112"/>
                  </a:cubicBezTo>
                  <a:cubicBezTo>
                    <a:pt x="5369" y="9112"/>
                    <a:pt x="5480" y="9106"/>
                    <a:pt x="5590" y="9096"/>
                  </a:cubicBezTo>
                  <a:cubicBezTo>
                    <a:pt x="6461" y="8987"/>
                    <a:pt x="7223" y="8467"/>
                    <a:pt x="7646" y="7705"/>
                  </a:cubicBezTo>
                  <a:cubicBezTo>
                    <a:pt x="8227" y="6531"/>
                    <a:pt x="7755" y="5092"/>
                    <a:pt x="6582" y="4511"/>
                  </a:cubicBezTo>
                  <a:cubicBezTo>
                    <a:pt x="6638" y="4506"/>
                    <a:pt x="6694" y="4503"/>
                    <a:pt x="6750" y="4503"/>
                  </a:cubicBezTo>
                  <a:cubicBezTo>
                    <a:pt x="7220" y="4503"/>
                    <a:pt x="7663" y="4684"/>
                    <a:pt x="8009" y="5019"/>
                  </a:cubicBezTo>
                  <a:cubicBezTo>
                    <a:pt x="8384" y="5382"/>
                    <a:pt x="8650" y="5854"/>
                    <a:pt x="8735" y="6374"/>
                  </a:cubicBezTo>
                  <a:cubicBezTo>
                    <a:pt x="9013" y="7680"/>
                    <a:pt x="8348" y="9096"/>
                    <a:pt x="7223" y="9822"/>
                  </a:cubicBezTo>
                  <a:cubicBezTo>
                    <a:pt x="6598" y="10229"/>
                    <a:pt x="5856" y="10423"/>
                    <a:pt x="5109" y="10423"/>
                  </a:cubicBezTo>
                  <a:cubicBezTo>
                    <a:pt x="4524" y="10423"/>
                    <a:pt x="3936" y="10304"/>
                    <a:pt x="3400" y="10076"/>
                  </a:cubicBezTo>
                  <a:cubicBezTo>
                    <a:pt x="2178" y="9555"/>
                    <a:pt x="1223" y="8491"/>
                    <a:pt x="703" y="7257"/>
                  </a:cubicBezTo>
                  <a:cubicBezTo>
                    <a:pt x="207" y="6011"/>
                    <a:pt x="74" y="4644"/>
                    <a:pt x="303" y="3326"/>
                  </a:cubicBezTo>
                  <a:lnTo>
                    <a:pt x="303" y="3326"/>
                  </a:lnTo>
                  <a:cubicBezTo>
                    <a:pt x="1" y="4813"/>
                    <a:pt x="134" y="6398"/>
                    <a:pt x="811" y="7753"/>
                  </a:cubicBezTo>
                  <a:cubicBezTo>
                    <a:pt x="1489" y="9108"/>
                    <a:pt x="2735" y="10197"/>
                    <a:pt x="4211" y="10535"/>
                  </a:cubicBezTo>
                  <a:cubicBezTo>
                    <a:pt x="4520" y="10606"/>
                    <a:pt x="4837" y="10641"/>
                    <a:pt x="5155" y="10641"/>
                  </a:cubicBezTo>
                  <a:cubicBezTo>
                    <a:pt x="6354" y="10641"/>
                    <a:pt x="7556" y="10144"/>
                    <a:pt x="8311" y="9217"/>
                  </a:cubicBezTo>
                  <a:cubicBezTo>
                    <a:pt x="9267" y="8055"/>
                    <a:pt x="9376" y="6229"/>
                    <a:pt x="8469" y="5019"/>
                  </a:cubicBezTo>
                  <a:cubicBezTo>
                    <a:pt x="8178" y="4608"/>
                    <a:pt x="7755" y="4318"/>
                    <a:pt x="7271" y="4197"/>
                  </a:cubicBezTo>
                  <a:cubicBezTo>
                    <a:pt x="7171" y="4177"/>
                    <a:pt x="7071" y="4167"/>
                    <a:pt x="6972" y="4167"/>
                  </a:cubicBezTo>
                  <a:cubicBezTo>
                    <a:pt x="6413" y="4167"/>
                    <a:pt x="5878" y="4466"/>
                    <a:pt x="5457" y="4826"/>
                  </a:cubicBezTo>
                  <a:cubicBezTo>
                    <a:pt x="5384" y="4886"/>
                    <a:pt x="4689" y="5725"/>
                    <a:pt x="4694" y="5733"/>
                  </a:cubicBezTo>
                  <a:lnTo>
                    <a:pt x="4694" y="5733"/>
                  </a:lnTo>
                  <a:cubicBezTo>
                    <a:pt x="4319" y="5551"/>
                    <a:pt x="4162" y="5080"/>
                    <a:pt x="4247" y="4680"/>
                  </a:cubicBezTo>
                  <a:cubicBezTo>
                    <a:pt x="4356" y="4281"/>
                    <a:pt x="4574" y="3930"/>
                    <a:pt x="4900" y="3664"/>
                  </a:cubicBezTo>
                  <a:cubicBezTo>
                    <a:pt x="5444" y="3156"/>
                    <a:pt x="6158" y="2781"/>
                    <a:pt x="6896" y="2781"/>
                  </a:cubicBezTo>
                  <a:cubicBezTo>
                    <a:pt x="7465" y="2793"/>
                    <a:pt x="8021" y="2975"/>
                    <a:pt x="8493" y="3289"/>
                  </a:cubicBezTo>
                  <a:cubicBezTo>
                    <a:pt x="9848" y="4184"/>
                    <a:pt x="10525" y="5951"/>
                    <a:pt x="10247" y="7559"/>
                  </a:cubicBezTo>
                  <a:cubicBezTo>
                    <a:pt x="9957" y="9168"/>
                    <a:pt x="8807" y="10547"/>
                    <a:pt x="7344" y="11273"/>
                  </a:cubicBezTo>
                  <a:cubicBezTo>
                    <a:pt x="6611" y="11633"/>
                    <a:pt x="5784" y="11830"/>
                    <a:pt x="4963" y="11830"/>
                  </a:cubicBezTo>
                  <a:cubicBezTo>
                    <a:pt x="4129" y="11830"/>
                    <a:pt x="3303" y="11627"/>
                    <a:pt x="2590" y="11188"/>
                  </a:cubicBezTo>
                  <a:lnTo>
                    <a:pt x="2590" y="11188"/>
                  </a:lnTo>
                  <a:cubicBezTo>
                    <a:pt x="3207" y="11757"/>
                    <a:pt x="4005" y="12072"/>
                    <a:pt x="4840" y="12072"/>
                  </a:cubicBezTo>
                  <a:cubicBezTo>
                    <a:pt x="4868" y="12072"/>
                    <a:pt x="4895" y="12072"/>
                    <a:pt x="4923" y="12072"/>
                  </a:cubicBezTo>
                  <a:cubicBezTo>
                    <a:pt x="5728" y="12072"/>
                    <a:pt x="6510" y="11903"/>
                    <a:pt x="7247" y="11588"/>
                  </a:cubicBezTo>
                  <a:cubicBezTo>
                    <a:pt x="8130" y="11225"/>
                    <a:pt x="8965" y="10705"/>
                    <a:pt x="9545" y="9955"/>
                  </a:cubicBezTo>
                  <a:cubicBezTo>
                    <a:pt x="10114" y="9217"/>
                    <a:pt x="10404" y="8285"/>
                    <a:pt x="10513" y="7354"/>
                  </a:cubicBezTo>
                  <a:cubicBezTo>
                    <a:pt x="10646" y="6059"/>
                    <a:pt x="10404" y="4668"/>
                    <a:pt x="9545" y="3701"/>
                  </a:cubicBezTo>
                  <a:cubicBezTo>
                    <a:pt x="8873" y="2986"/>
                    <a:pt x="7955" y="2605"/>
                    <a:pt x="7020" y="2605"/>
                  </a:cubicBezTo>
                  <a:cubicBezTo>
                    <a:pt x="6609" y="2605"/>
                    <a:pt x="6194" y="2678"/>
                    <a:pt x="5795" y="2830"/>
                  </a:cubicBezTo>
                  <a:cubicBezTo>
                    <a:pt x="4815" y="3229"/>
                    <a:pt x="4029" y="4148"/>
                    <a:pt x="3981" y="5188"/>
                  </a:cubicBezTo>
                  <a:cubicBezTo>
                    <a:pt x="3920" y="6241"/>
                    <a:pt x="4719" y="7318"/>
                    <a:pt x="5771" y="7402"/>
                  </a:cubicBezTo>
                  <a:cubicBezTo>
                    <a:pt x="5670" y="7418"/>
                    <a:pt x="5568" y="7426"/>
                    <a:pt x="5467" y="7426"/>
                  </a:cubicBezTo>
                  <a:cubicBezTo>
                    <a:pt x="4438" y="7426"/>
                    <a:pt x="3470" y="6614"/>
                    <a:pt x="3194" y="5612"/>
                  </a:cubicBezTo>
                  <a:cubicBezTo>
                    <a:pt x="2892" y="4511"/>
                    <a:pt x="3400" y="3289"/>
                    <a:pt x="4295" y="2576"/>
                  </a:cubicBezTo>
                  <a:cubicBezTo>
                    <a:pt x="4985" y="2026"/>
                    <a:pt x="5868" y="1770"/>
                    <a:pt x="6751" y="1770"/>
                  </a:cubicBezTo>
                  <a:cubicBezTo>
                    <a:pt x="7015" y="1770"/>
                    <a:pt x="7279" y="1793"/>
                    <a:pt x="7537" y="1838"/>
                  </a:cubicBezTo>
                  <a:cubicBezTo>
                    <a:pt x="8989" y="2116"/>
                    <a:pt x="10247" y="2987"/>
                    <a:pt x="10997" y="4257"/>
                  </a:cubicBezTo>
                  <a:cubicBezTo>
                    <a:pt x="11735" y="5515"/>
                    <a:pt x="11916" y="7039"/>
                    <a:pt x="11493" y="8443"/>
                  </a:cubicBezTo>
                  <a:cubicBezTo>
                    <a:pt x="12866" y="5055"/>
                    <a:pt x="10342" y="1422"/>
                    <a:pt x="6776" y="1422"/>
                  </a:cubicBezTo>
                  <a:cubicBezTo>
                    <a:pt x="6636" y="1422"/>
                    <a:pt x="6495" y="1427"/>
                    <a:pt x="6352" y="1439"/>
                  </a:cubicBezTo>
                  <a:cubicBezTo>
                    <a:pt x="5578" y="1487"/>
                    <a:pt x="4828" y="1765"/>
                    <a:pt x="4199" y="2237"/>
                  </a:cubicBezTo>
                  <a:cubicBezTo>
                    <a:pt x="3449" y="2854"/>
                    <a:pt x="2965" y="3749"/>
                    <a:pt x="2868" y="4717"/>
                  </a:cubicBezTo>
                  <a:cubicBezTo>
                    <a:pt x="2795" y="5176"/>
                    <a:pt x="2844" y="5636"/>
                    <a:pt x="3001" y="6072"/>
                  </a:cubicBezTo>
                  <a:cubicBezTo>
                    <a:pt x="3207" y="6519"/>
                    <a:pt x="3521" y="6918"/>
                    <a:pt x="3908" y="7221"/>
                  </a:cubicBezTo>
                  <a:cubicBezTo>
                    <a:pt x="4307" y="7559"/>
                    <a:pt x="4767" y="7862"/>
                    <a:pt x="5287" y="7886"/>
                  </a:cubicBezTo>
                  <a:cubicBezTo>
                    <a:pt x="5771" y="7874"/>
                    <a:pt x="6231" y="7680"/>
                    <a:pt x="6569" y="7342"/>
                  </a:cubicBezTo>
                  <a:cubicBezTo>
                    <a:pt x="6908" y="7003"/>
                    <a:pt x="7186" y="6616"/>
                    <a:pt x="7428" y="6205"/>
                  </a:cubicBezTo>
                  <a:lnTo>
                    <a:pt x="7428" y="6205"/>
                  </a:lnTo>
                  <a:cubicBezTo>
                    <a:pt x="7513" y="7269"/>
                    <a:pt x="6872" y="8430"/>
                    <a:pt x="5819" y="8672"/>
                  </a:cubicBezTo>
                  <a:cubicBezTo>
                    <a:pt x="5656" y="8705"/>
                    <a:pt x="5491" y="8721"/>
                    <a:pt x="5326" y="8721"/>
                  </a:cubicBezTo>
                  <a:cubicBezTo>
                    <a:pt x="5004" y="8721"/>
                    <a:pt x="4684" y="8659"/>
                    <a:pt x="4380" y="8539"/>
                  </a:cubicBezTo>
                  <a:cubicBezTo>
                    <a:pt x="3219" y="8116"/>
                    <a:pt x="2227" y="7148"/>
                    <a:pt x="1912" y="5951"/>
                  </a:cubicBezTo>
                  <a:cubicBezTo>
                    <a:pt x="1743" y="5297"/>
                    <a:pt x="1755" y="4620"/>
                    <a:pt x="1936" y="3979"/>
                  </a:cubicBezTo>
                  <a:cubicBezTo>
                    <a:pt x="2324" y="2515"/>
                    <a:pt x="3497" y="1342"/>
                    <a:pt x="4900" y="761"/>
                  </a:cubicBezTo>
                  <a:cubicBezTo>
                    <a:pt x="5669" y="450"/>
                    <a:pt x="6496" y="309"/>
                    <a:pt x="7327" y="309"/>
                  </a:cubicBezTo>
                  <a:cubicBezTo>
                    <a:pt x="7987" y="309"/>
                    <a:pt x="8649" y="397"/>
                    <a:pt x="9287" y="560"/>
                  </a:cubicBezTo>
                  <a:lnTo>
                    <a:pt x="9287" y="560"/>
                  </a:lnTo>
                  <a:cubicBezTo>
                    <a:pt x="9001" y="478"/>
                    <a:pt x="8732" y="318"/>
                    <a:pt x="8432" y="229"/>
                  </a:cubicBezTo>
                  <a:cubicBezTo>
                    <a:pt x="7909" y="76"/>
                    <a:pt x="7368" y="0"/>
                    <a:pt x="68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567" name="Picture 25566" descr="A blue circle with white text and red ring around it&#10;&#10;Description automatically generated">
            <a:extLst>
              <a:ext uri="{FF2B5EF4-FFF2-40B4-BE49-F238E27FC236}">
                <a16:creationId xmlns:a16="http://schemas.microsoft.com/office/drawing/2014/main" id="{D5BEFA1E-31CD-340C-3079-8E761ACF9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46" y="3854144"/>
            <a:ext cx="1475560" cy="10832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D3DF08B-FC7B-2D4A-F38A-D6F29FA48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8" t="8788" r="14097" b="12566"/>
          <a:stretch/>
        </p:blipFill>
        <p:spPr bwMode="auto">
          <a:xfrm>
            <a:off x="4621121" y="2993345"/>
            <a:ext cx="1222786" cy="16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4" name="Google Shape;27114;p8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Used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Technologies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27115" name="Google Shape;27115;p85"/>
          <p:cNvCxnSpPr/>
          <p:nvPr/>
        </p:nvCxnSpPr>
        <p:spPr>
          <a:xfrm>
            <a:off x="4569335" y="1429175"/>
            <a:ext cx="0" cy="2572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28" name="Google Shape;27128;p85"/>
          <p:cNvSpPr/>
          <p:nvPr/>
        </p:nvSpPr>
        <p:spPr>
          <a:xfrm>
            <a:off x="4488682" y="1536471"/>
            <a:ext cx="210600" cy="21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9" name="Google Shape;27129;p85"/>
          <p:cNvSpPr/>
          <p:nvPr/>
        </p:nvSpPr>
        <p:spPr>
          <a:xfrm>
            <a:off x="4500616" y="1932949"/>
            <a:ext cx="210600" cy="21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0" name="Google Shape;27130;p85"/>
          <p:cNvSpPr/>
          <p:nvPr/>
        </p:nvSpPr>
        <p:spPr>
          <a:xfrm>
            <a:off x="4466700" y="3251723"/>
            <a:ext cx="210600" cy="21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1" name="Google Shape;27131;p85"/>
          <p:cNvSpPr/>
          <p:nvPr/>
        </p:nvSpPr>
        <p:spPr>
          <a:xfrm>
            <a:off x="4466700" y="3707438"/>
            <a:ext cx="210600" cy="21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2" name="Google Shape;27132;p85"/>
          <p:cNvCxnSpPr>
            <a:cxnSpLocks/>
          </p:cNvCxnSpPr>
          <p:nvPr/>
        </p:nvCxnSpPr>
        <p:spPr>
          <a:xfrm>
            <a:off x="3520282" y="1641771"/>
            <a:ext cx="968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7133" name="Google Shape;27133;p85"/>
          <p:cNvCxnSpPr>
            <a:cxnSpLocks/>
            <a:endCxn id="27129" idx="6"/>
          </p:cNvCxnSpPr>
          <p:nvPr/>
        </p:nvCxnSpPr>
        <p:spPr>
          <a:xfrm flipH="1" flipV="1">
            <a:off x="4711216" y="2038249"/>
            <a:ext cx="1282910" cy="14748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7134" name="Google Shape;27134;p85"/>
          <p:cNvCxnSpPr>
            <a:cxnSpLocks/>
            <a:endCxn id="27130" idx="2"/>
          </p:cNvCxnSpPr>
          <p:nvPr/>
        </p:nvCxnSpPr>
        <p:spPr>
          <a:xfrm>
            <a:off x="3498263" y="3357023"/>
            <a:ext cx="968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7135" name="Google Shape;27135;p85"/>
          <p:cNvCxnSpPr>
            <a:cxnSpLocks/>
          </p:cNvCxnSpPr>
          <p:nvPr/>
        </p:nvCxnSpPr>
        <p:spPr>
          <a:xfrm>
            <a:off x="5645738" y="3565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36" name="Google Shape;27136;p85"/>
          <p:cNvCxnSpPr>
            <a:cxnSpLocks/>
            <a:endCxn id="27131" idx="6"/>
          </p:cNvCxnSpPr>
          <p:nvPr/>
        </p:nvCxnSpPr>
        <p:spPr>
          <a:xfrm flipH="1">
            <a:off x="4677300" y="3785372"/>
            <a:ext cx="1867296" cy="27366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27137" name="Google Shape;27137;p85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7138" name="Google Shape;27138;p85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7139" name="Google Shape;27139;p85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40" name="Google Shape;27140;p85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7141" name="Google Shape;27141;p85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7142" name="Google Shape;27142;p85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43" name="Google Shape;27143;p85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4" name="Google Shape;27144;p85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45" name="Google Shape;27145;p85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7146" name="Google Shape;27146;p85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7147" name="Google Shape;27147;p85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8" name="Google Shape;27148;p85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9" name="Google Shape;27149;p85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0" name="Google Shape;27150;p85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1" name="Google Shape;27151;p85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52" name="Google Shape;27152;p85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153" name="Google Shape;27153;p85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blue circle with white text and red ring around it&#10;&#10;Description automatically generated">
            <a:extLst>
              <a:ext uri="{FF2B5EF4-FFF2-40B4-BE49-F238E27FC236}">
                <a16:creationId xmlns:a16="http://schemas.microsoft.com/office/drawing/2014/main" id="{333BA004-058B-7A96-B7D2-A9501C3A6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89" y="3878580"/>
            <a:ext cx="1723010" cy="1264920"/>
          </a:xfrm>
          <a:prstGeom prst="rect">
            <a:avLst/>
          </a:prstGeom>
        </p:spPr>
      </p:pic>
      <p:sp>
        <p:nvSpPr>
          <p:cNvPr id="8" name="Google Shape;27129;p85">
            <a:extLst>
              <a:ext uri="{FF2B5EF4-FFF2-40B4-BE49-F238E27FC236}">
                <a16:creationId xmlns:a16="http://schemas.microsoft.com/office/drawing/2014/main" id="{7EE091EE-1F5B-7604-01C4-7FA90CDB077C}"/>
              </a:ext>
            </a:extLst>
          </p:cNvPr>
          <p:cNvSpPr/>
          <p:nvPr/>
        </p:nvSpPr>
        <p:spPr>
          <a:xfrm>
            <a:off x="4478594" y="2891095"/>
            <a:ext cx="210600" cy="21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27133;p85">
            <a:extLst>
              <a:ext uri="{FF2B5EF4-FFF2-40B4-BE49-F238E27FC236}">
                <a16:creationId xmlns:a16="http://schemas.microsoft.com/office/drawing/2014/main" id="{5269DDB7-D33F-1832-1A46-C67081DD4E95}"/>
              </a:ext>
            </a:extLst>
          </p:cNvPr>
          <p:cNvCxnSpPr>
            <a:cxnSpLocks/>
            <a:endCxn id="8" idx="6"/>
          </p:cNvCxnSpPr>
          <p:nvPr/>
        </p:nvCxnSpPr>
        <p:spPr>
          <a:xfrm rot="10800000">
            <a:off x="4689232" y="2996395"/>
            <a:ext cx="968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0" name="Google Shape;27128;p85">
            <a:extLst>
              <a:ext uri="{FF2B5EF4-FFF2-40B4-BE49-F238E27FC236}">
                <a16:creationId xmlns:a16="http://schemas.microsoft.com/office/drawing/2014/main" id="{EE8DB139-9289-4CB5-4798-CD5703A3C7C1}"/>
              </a:ext>
            </a:extLst>
          </p:cNvPr>
          <p:cNvSpPr/>
          <p:nvPr/>
        </p:nvSpPr>
        <p:spPr>
          <a:xfrm>
            <a:off x="4450893" y="2468491"/>
            <a:ext cx="210600" cy="21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27132;p85">
            <a:extLst>
              <a:ext uri="{FF2B5EF4-FFF2-40B4-BE49-F238E27FC236}">
                <a16:creationId xmlns:a16="http://schemas.microsoft.com/office/drawing/2014/main" id="{9A83D7B2-0E59-7DF0-E977-850C2DE077B5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445453" y="2573791"/>
            <a:ext cx="200544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lgDash"/>
            <a:round/>
            <a:headEnd type="none" w="med" len="med"/>
            <a:tailEnd type="none" w="med" len="med"/>
          </a:ln>
        </p:spPr>
      </p:cxn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FD16FCB-6BD5-3248-A2B7-5F011D0C0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227284" y="1276167"/>
            <a:ext cx="968400" cy="968400"/>
          </a:xfrm>
          <a:prstGeom prst="rect">
            <a:avLst/>
          </a:prstGeom>
        </p:spPr>
      </p:pic>
      <p:pic>
        <p:nvPicPr>
          <p:cNvPr id="13" name="Picture 8" descr="Icon&#10;&#10;Description automatically generated">
            <a:extLst>
              <a:ext uri="{FF2B5EF4-FFF2-40B4-BE49-F238E27FC236}">
                <a16:creationId xmlns:a16="http://schemas.microsoft.com/office/drawing/2014/main" id="{1FC918CE-FAD8-34D5-8991-C3A2423042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85154" y="845872"/>
            <a:ext cx="914127" cy="1027632"/>
          </a:xfrm>
          <a:prstGeom prst="rect">
            <a:avLst/>
          </a:prstGeom>
        </p:spPr>
      </p:pic>
      <p:pic>
        <p:nvPicPr>
          <p:cNvPr id="14" name="Picture 13" descr="A blue circle with a black logo&#10;&#10;Description automatically generated">
            <a:extLst>
              <a:ext uri="{FF2B5EF4-FFF2-40B4-BE49-F238E27FC236}">
                <a16:creationId xmlns:a16="http://schemas.microsoft.com/office/drawing/2014/main" id="{3915F6A6-D957-B210-7EED-2DC21D42EA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8989" y="2055165"/>
            <a:ext cx="1503050" cy="1127938"/>
          </a:xfrm>
          <a:prstGeom prst="rect">
            <a:avLst/>
          </a:prstGeom>
        </p:spPr>
      </p:pic>
      <p:pic>
        <p:nvPicPr>
          <p:cNvPr id="17" name="Picture 23" descr="Icon&#10;&#10;Description automatically generated">
            <a:extLst>
              <a:ext uri="{FF2B5EF4-FFF2-40B4-BE49-F238E27FC236}">
                <a16:creationId xmlns:a16="http://schemas.microsoft.com/office/drawing/2014/main" id="{EF599F76-D443-A8B3-81F3-53476F4B21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36006" y="1333863"/>
            <a:ext cx="914127" cy="914127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5936F32-0F30-ECB5-49E5-344F4A06A4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71920" y="2312718"/>
            <a:ext cx="1724077" cy="1149385"/>
          </a:xfrm>
          <a:prstGeom prst="rect">
            <a:avLst/>
          </a:prstGeom>
        </p:spPr>
      </p:pic>
      <p:pic>
        <p:nvPicPr>
          <p:cNvPr id="19" name="Picture 5">
            <a:extLst>
              <a:ext uri="{FF2B5EF4-FFF2-40B4-BE49-F238E27FC236}">
                <a16:creationId xmlns:a16="http://schemas.microsoft.com/office/drawing/2014/main" id="{ED166B58-AFEA-BE18-6135-3A48C38DAF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396429">
            <a:off x="1967316" y="2677656"/>
            <a:ext cx="2022919" cy="1526948"/>
          </a:xfrm>
          <a:prstGeom prst="rect">
            <a:avLst/>
          </a:prstGeom>
        </p:spPr>
      </p:pic>
      <p:pic>
        <p:nvPicPr>
          <p:cNvPr id="20" name="Picture 3" descr="Icon&#10;&#10;Description automatically generated">
            <a:extLst>
              <a:ext uri="{FF2B5EF4-FFF2-40B4-BE49-F238E27FC236}">
                <a16:creationId xmlns:a16="http://schemas.microsoft.com/office/drawing/2014/main" id="{C7F9F035-B87F-BC9F-760E-9C5F71078D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6923473" y="3362174"/>
            <a:ext cx="998501" cy="928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5" name="Google Shape;27215;p87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6" name="Google Shape;27216;p87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17" name="Google Shape;27217;p87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7218" name="Google Shape;27218;p87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7219" name="Google Shape;27219;p87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0" name="Google Shape;27220;p87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1" name="Google Shape;27221;p87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2" name="Google Shape;27222;p87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3" name="Google Shape;27223;p87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224" name="Google Shape;27224;p87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25" name="Google Shape;27225;p87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E3E6DF-893A-3575-8928-7C3309AD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32" y="1999050"/>
            <a:ext cx="7717500" cy="572700"/>
          </a:xfrm>
        </p:spPr>
        <p:txBody>
          <a:bodyPr/>
          <a:lstStyle/>
          <a:p>
            <a:r>
              <a:rPr lang="en-US" sz="5400" dirty="0"/>
              <a:t>Let’s move on to the project!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uter Space and Galaxi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41A2A"/>
      </a:accent1>
      <a:accent2>
        <a:srgbClr val="708EC0"/>
      </a:accent2>
      <a:accent3>
        <a:srgbClr val="D4DCFF"/>
      </a:accent3>
      <a:accent4>
        <a:srgbClr val="E7A662"/>
      </a:accent4>
      <a:accent5>
        <a:srgbClr val="FFD69C"/>
      </a:accent5>
      <a:accent6>
        <a:srgbClr val="F1C9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 Light</vt:lpstr>
      <vt:lpstr>Roboto</vt:lpstr>
      <vt:lpstr>Arial</vt:lpstr>
      <vt:lpstr>Big Shoulders Text</vt:lpstr>
      <vt:lpstr>Outer Space and Galaxies by Slidesgo</vt:lpstr>
      <vt:lpstr>Planet Dawn</vt:lpstr>
      <vt:lpstr>Weeks of working</vt:lpstr>
      <vt:lpstr>Our Team</vt:lpstr>
      <vt:lpstr>Used Technologies</vt:lpstr>
      <vt:lpstr>Let’s move on to the project!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 Dawn</dc:title>
  <cp:lastModifiedBy>Дария Йорданова Карталова</cp:lastModifiedBy>
  <cp:revision>1</cp:revision>
  <dcterms:modified xsi:type="dcterms:W3CDTF">2024-02-26T18:50:03Z</dcterms:modified>
</cp:coreProperties>
</file>