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</p:sldMasterIdLst>
  <p:notesMasterIdLst>
    <p:notesMasterId r:id="rId13"/>
  </p:notesMasterIdLst>
  <p:sldIdLst>
    <p:sldId id="256" r:id="rId2"/>
    <p:sldId id="258" r:id="rId3"/>
    <p:sldId id="264" r:id="rId4"/>
    <p:sldId id="324" r:id="rId5"/>
    <p:sldId id="280" r:id="rId6"/>
    <p:sldId id="327" r:id="rId7"/>
    <p:sldId id="291" r:id="rId8"/>
    <p:sldId id="328" r:id="rId9"/>
    <p:sldId id="304" r:id="rId10"/>
    <p:sldId id="325" r:id="rId11"/>
    <p:sldId id="329" r:id="rId12"/>
  </p:sldIdLst>
  <p:sldSz cx="9144000" cy="5143500" type="screen16x9"/>
  <p:notesSz cx="6858000" cy="9144000"/>
  <p:embeddedFontLst>
    <p:embeddedFont>
      <p:font typeface="Big Shoulders Text" panose="020B0604020202020204" charset="0"/>
      <p:regular r:id="rId14"/>
      <p:bold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DD87602-6295-4F23-8C76-B0A5278E3927}">
          <p14:sldIdLst>
            <p14:sldId id="256"/>
            <p14:sldId id="258"/>
            <p14:sldId id="264"/>
            <p14:sldId id="324"/>
            <p14:sldId id="280"/>
            <p14:sldId id="327"/>
            <p14:sldId id="291"/>
            <p14:sldId id="328"/>
            <p14:sldId id="304"/>
            <p14:sldId id="325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BA6546-310D-4DB3-90B1-BD655ED9ECD9}">
  <a:tblStyle styleId="{88BA6546-310D-4DB3-90B1-BD655ED9EC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9" name="Google Shape;25279;g967d9b3c40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80" name="Google Shape;25280;g967d9b3c40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0" name="Google Shape;25330;g9680cbbe2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1" name="Google Shape;25331;g9680cbbe2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8" name="Google Shape;25648;g967d9b3c40_0_2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49" name="Google Shape;25649;g967d9b3c40_0_2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7" name="Google Shape;27227;g99091d393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8" name="Google Shape;27228;g99091d393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3" name="Google Shape;28863;g1162f37314b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4" name="Google Shape;28864;g1162f37314b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0" name="Google Shape;31580;g116736860a3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1" name="Google Shape;31581;g116736860a3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2" name="Google Shape;12;p2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38" name="Google Shape;38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" name="Google Shape;164;p2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65" name="Google Shape;165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" name="Google Shape;191;p2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2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7" name="Google Shape;197;p2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" name="Google Shape;223;p2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2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25" name="Google Shape;225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1" name="Google Shape;251;p2"/>
          <p:cNvSpPr txBox="1">
            <a:spLocks noGrp="1"/>
          </p:cNvSpPr>
          <p:nvPr>
            <p:ph type="ctrTitle"/>
          </p:nvPr>
        </p:nvSpPr>
        <p:spPr>
          <a:xfrm>
            <a:off x="713250" y="539500"/>
            <a:ext cx="77175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2" name="Google Shape;252;p2"/>
          <p:cNvSpPr txBox="1">
            <a:spLocks noGrp="1"/>
          </p:cNvSpPr>
          <p:nvPr>
            <p:ph type="subTitle" idx="1"/>
          </p:nvPr>
        </p:nvSpPr>
        <p:spPr>
          <a:xfrm>
            <a:off x="2856900" y="1772617"/>
            <a:ext cx="3430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253" name="Google Shape;253;p2"/>
          <p:cNvGrpSpPr/>
          <p:nvPr/>
        </p:nvGrpSpPr>
        <p:grpSpPr>
          <a:xfrm>
            <a:off x="135496" y="2750588"/>
            <a:ext cx="9523650" cy="3285338"/>
            <a:chOff x="135496" y="2750588"/>
            <a:chExt cx="9523650" cy="3285338"/>
          </a:xfrm>
        </p:grpSpPr>
        <p:grpSp>
          <p:nvGrpSpPr>
            <p:cNvPr id="254" name="Google Shape;254;p2"/>
            <p:cNvGrpSpPr/>
            <p:nvPr/>
          </p:nvGrpSpPr>
          <p:grpSpPr>
            <a:xfrm>
              <a:off x="135496" y="2998441"/>
              <a:ext cx="9523650" cy="3037484"/>
              <a:chOff x="135496" y="2998441"/>
              <a:chExt cx="9523650" cy="3037484"/>
            </a:xfrm>
          </p:grpSpPr>
          <p:grpSp>
            <p:nvGrpSpPr>
              <p:cNvPr id="255" name="Google Shape;255;p2"/>
              <p:cNvGrpSpPr/>
              <p:nvPr/>
            </p:nvGrpSpPr>
            <p:grpSpPr>
              <a:xfrm>
                <a:off x="5692943" y="2998441"/>
                <a:ext cx="3966203" cy="3037484"/>
                <a:chOff x="5692943" y="2998441"/>
                <a:chExt cx="3966203" cy="3037484"/>
              </a:xfrm>
            </p:grpSpPr>
            <p:grpSp>
              <p:nvGrpSpPr>
                <p:cNvPr id="256" name="Google Shape;256;p2"/>
                <p:cNvGrpSpPr/>
                <p:nvPr/>
              </p:nvGrpSpPr>
              <p:grpSpPr>
                <a:xfrm rot="10800000" flipH="1">
                  <a:off x="7960046" y="2998441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257" name="Google Shape;257;p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58" name="Google Shape;258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9" name="Google Shape;259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0" name="Google Shape;260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1" name="Google Shape;261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2" name="Google Shape;262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" name="Google Shape;263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4" name="Google Shape;264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5" name="Google Shape;265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6" name="Google Shape;266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7" name="Google Shape;267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8" name="Google Shape;268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9" name="Google Shape;269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0" name="Google Shape;270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" name="Google Shape;271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2" name="Google Shape;272;p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73" name="Google Shape;273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" name="Google Shape;274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5" name="Google Shape;275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6" name="Google Shape;276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7" name="Google Shape;277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" name="Google Shape;278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" name="Google Shape;279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0" name="Google Shape;280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1" name="Google Shape;281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2" name="Google Shape;282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3" name="Google Shape;283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4" name="Google Shape;284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" name="Google Shape;285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" name="Google Shape;286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7" name="Google Shape;287;p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88" name="Google Shape;288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9" name="Google Shape;289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0" name="Google Shape;290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1" name="Google Shape;291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" name="Google Shape;292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" name="Google Shape;293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" name="Google Shape;294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" name="Google Shape;295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" name="Google Shape;296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7" name="Google Shape;297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8" name="Google Shape;298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9" name="Google Shape;299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0" name="Google Shape;300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1" name="Google Shape;301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302" name="Google Shape;302;p2"/>
                <p:cNvGrpSpPr/>
                <p:nvPr/>
              </p:nvGrpSpPr>
              <p:grpSpPr>
                <a:xfrm rot="-6352235" flipH="1">
                  <a:off x="6107374" y="3852943"/>
                  <a:ext cx="1699108" cy="2145073"/>
                  <a:chOff x="146217" y="2712579"/>
                  <a:chExt cx="1552966" cy="1960401"/>
                </a:xfrm>
              </p:grpSpPr>
              <p:grpSp>
                <p:nvGrpSpPr>
                  <p:cNvPr id="303" name="Google Shape;303;p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304" name="Google Shape;304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5" name="Google Shape;305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6" name="Google Shape;306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7" name="Google Shape;307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8" name="Google Shape;308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9" name="Google Shape;309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0" name="Google Shape;310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1" name="Google Shape;311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2" name="Google Shape;312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3" name="Google Shape;313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4" name="Google Shape;314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5" name="Google Shape;315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" name="Google Shape;316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7" name="Google Shape;317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18" name="Google Shape;318;p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319" name="Google Shape;319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0" name="Google Shape;320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1" name="Google Shape;321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2" name="Google Shape;322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3" name="Google Shape;323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4" name="Google Shape;324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5" name="Google Shape;325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6" name="Google Shape;326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7" name="Google Shape;327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" name="Google Shape;328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9" name="Google Shape;329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0" name="Google Shape;330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1" name="Google Shape;331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2" name="Google Shape;332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33" name="Google Shape;333;p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334" name="Google Shape;334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5" name="Google Shape;335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6" name="Google Shape;336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7" name="Google Shape;337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8" name="Google Shape;338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9" name="Google Shape;339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0" name="Google Shape;340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1" name="Google Shape;341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2" name="Google Shape;342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3" name="Google Shape;343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" name="Google Shape;344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" name="Google Shape;345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" name="Google Shape;346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" name="Google Shape;347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348" name="Google Shape;348;p2"/>
              <p:cNvGrpSpPr/>
              <p:nvPr/>
            </p:nvGrpSpPr>
            <p:grpSpPr>
              <a:xfrm rot="-5655077" flipH="1">
                <a:off x="2757686" y="3644747"/>
                <a:ext cx="1698960" cy="2145089"/>
                <a:chOff x="146217" y="2712579"/>
                <a:chExt cx="1552966" cy="1960401"/>
              </a:xfrm>
            </p:grpSpPr>
            <p:grpSp>
              <p:nvGrpSpPr>
                <p:cNvPr id="349" name="Google Shape;349;p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50" name="Google Shape;350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" name="Google Shape;352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3" name="Google Shape;353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" name="Google Shape;354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" name="Google Shape;355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" name="Google Shape;356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" name="Google Shape;357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" name="Google Shape;358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359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360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" name="Google Shape;361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" name="Google Shape;362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363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4" name="Google Shape;364;p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365" name="Google Shape;365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371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" name="Google Shape;372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3" name="Google Shape;373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4" name="Google Shape;374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Google Shape;375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" name="Google Shape;376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377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8" name="Google Shape;378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9" name="Google Shape;379;p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380" name="Google Shape;380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1" name="Google Shape;381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2" name="Google Shape;382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3" name="Google Shape;383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4" name="Google Shape;384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" name="Google Shape;387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" name="Google Shape;388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" name="Google Shape;390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" name="Google Shape;391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94" name="Google Shape;394;p2"/>
              <p:cNvGrpSpPr/>
              <p:nvPr/>
            </p:nvGrpSpPr>
            <p:grpSpPr>
              <a:xfrm rot="-314" flipH="1">
                <a:off x="135496" y="3186895"/>
                <a:ext cx="1699100" cy="2144874"/>
                <a:chOff x="146217" y="2712579"/>
                <a:chExt cx="1552966" cy="1960401"/>
              </a:xfrm>
            </p:grpSpPr>
            <p:grpSp>
              <p:nvGrpSpPr>
                <p:cNvPr id="395" name="Google Shape;395;p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96" name="Google Shape;396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" name="Google Shape;403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" name="Google Shape;406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" name="Google Shape;407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" name="Google Shape;408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" name="Google Shape;409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10" name="Google Shape;410;p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411" name="Google Shape;411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" name="Google Shape;416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" name="Google Shape;417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" name="Google Shape;418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" name="Google Shape;419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" name="Google Shape;420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" name="Google Shape;421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" name="Google Shape;422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" name="Google Shape;423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4" name="Google Shape;424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25" name="Google Shape;425;p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426" name="Google Shape;426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7" name="Google Shape;427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0" name="Google Shape;430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1" name="Google Shape;431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2" name="Google Shape;432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3" name="Google Shape;433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" name="Google Shape;434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" name="Google Shape;435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" name="Google Shape;436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" name="Google Shape;437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" name="Google Shape;438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9" name="Google Shape;439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40" name="Google Shape;440;p2"/>
            <p:cNvGrpSpPr/>
            <p:nvPr/>
          </p:nvGrpSpPr>
          <p:grpSpPr>
            <a:xfrm>
              <a:off x="817988" y="2750587"/>
              <a:ext cx="7423578" cy="1258836"/>
              <a:chOff x="817988" y="2750588"/>
              <a:chExt cx="7423578" cy="1258836"/>
            </a:xfrm>
          </p:grpSpPr>
          <p:sp>
            <p:nvSpPr>
              <p:cNvPr id="441" name="Google Shape;441;p2"/>
              <p:cNvSpPr/>
              <p:nvPr/>
            </p:nvSpPr>
            <p:spPr>
              <a:xfrm>
                <a:off x="6227654" y="3803792"/>
                <a:ext cx="372339" cy="205631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7806441" y="27505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817988" y="32929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4" name="Google Shape;3214;p9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3215" name="Google Shape;3215;p9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6" name="Google Shape;3216;p9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3217" name="Google Shape;3217;p9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9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9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9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9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9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9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9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9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9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9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9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9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9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9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9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9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9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9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9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9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9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9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9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9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2" name="Google Shape;3242;p9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3243" name="Google Shape;3243;p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9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9" name="Google Shape;3269;p9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9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9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9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9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9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9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9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9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9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9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9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9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9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9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9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9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9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9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9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9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9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9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9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9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9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9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9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9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9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9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9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9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9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9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9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9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9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9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9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9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9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9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9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9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9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9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9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9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9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9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9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9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9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9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9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9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9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9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9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9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9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9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9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9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9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9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9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9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9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9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9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9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9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9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9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9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9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9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9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9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9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9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9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9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9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9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9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9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9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9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9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9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9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9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9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9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9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9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9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9" name="Google Shape;3369;p9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3370" name="Google Shape;3370;p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9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96" name="Google Shape;3396;p9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9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9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9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9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1" name="Google Shape;3401;p9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3402" name="Google Shape;3402;p9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9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9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9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9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9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9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9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9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9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9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9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9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9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9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9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9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9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9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9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9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9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9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9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9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9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28" name="Google Shape;3428;p9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9" name="Google Shape;3429;p9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3430" name="Google Shape;3430;p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9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56" name="Google Shape;3456;p9"/>
          <p:cNvGrpSpPr/>
          <p:nvPr/>
        </p:nvGrpSpPr>
        <p:grpSpPr>
          <a:xfrm>
            <a:off x="7367733" y="196366"/>
            <a:ext cx="1699100" cy="2145071"/>
            <a:chOff x="7367733" y="196366"/>
            <a:chExt cx="1699100" cy="2145071"/>
          </a:xfrm>
        </p:grpSpPr>
        <p:grpSp>
          <p:nvGrpSpPr>
            <p:cNvPr id="3457" name="Google Shape;3457;p9"/>
            <p:cNvGrpSpPr/>
            <p:nvPr/>
          </p:nvGrpSpPr>
          <p:grpSpPr>
            <a:xfrm flipH="1">
              <a:off x="7367733" y="196366"/>
              <a:ext cx="1699100" cy="2145071"/>
              <a:chOff x="146217" y="2712579"/>
              <a:chExt cx="1552966" cy="1960401"/>
            </a:xfrm>
          </p:grpSpPr>
          <p:grpSp>
            <p:nvGrpSpPr>
              <p:cNvPr id="3458" name="Google Shape;3458;p9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3459" name="Google Shape;3459;p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0" name="Google Shape;3460;p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1" name="Google Shape;3461;p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2" name="Google Shape;3462;p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3" name="Google Shape;3463;p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4" name="Google Shape;3464;p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5" name="Google Shape;3465;p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6" name="Google Shape;3466;p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7" name="Google Shape;3467;p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8" name="Google Shape;3468;p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9" name="Google Shape;3469;p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0" name="Google Shape;3470;p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1" name="Google Shape;3471;p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2" name="Google Shape;3472;p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73" name="Google Shape;3473;p9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3474" name="Google Shape;3474;p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5" name="Google Shape;3475;p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6" name="Google Shape;3476;p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7" name="Google Shape;3477;p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8" name="Google Shape;3478;p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9" name="Google Shape;3479;p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0" name="Google Shape;3480;p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1" name="Google Shape;3481;p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2" name="Google Shape;3482;p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3" name="Google Shape;3483;p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4" name="Google Shape;3484;p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5" name="Google Shape;3485;p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6" name="Google Shape;3486;p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7" name="Google Shape;3487;p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88" name="Google Shape;3488;p9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3489" name="Google Shape;3489;p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0" name="Google Shape;3490;p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1" name="Google Shape;3491;p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2" name="Google Shape;3492;p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3" name="Google Shape;3493;p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4" name="Google Shape;3494;p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5" name="Google Shape;3495;p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6" name="Google Shape;3496;p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7" name="Google Shape;3497;p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8" name="Google Shape;3498;p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9" name="Google Shape;3499;p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0" name="Google Shape;3500;p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1" name="Google Shape;3501;p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2" name="Google Shape;3502;p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03" name="Google Shape;3503;p9"/>
            <p:cNvGrpSpPr/>
            <p:nvPr/>
          </p:nvGrpSpPr>
          <p:grpSpPr>
            <a:xfrm>
              <a:off x="7920143" y="332346"/>
              <a:ext cx="611894" cy="953110"/>
              <a:chOff x="7920143" y="332346"/>
              <a:chExt cx="611894" cy="953110"/>
            </a:xfrm>
          </p:grpSpPr>
          <p:grpSp>
            <p:nvGrpSpPr>
              <p:cNvPr id="3504" name="Google Shape;3504;p9"/>
              <p:cNvGrpSpPr/>
              <p:nvPr/>
            </p:nvGrpSpPr>
            <p:grpSpPr>
              <a:xfrm>
                <a:off x="7925836" y="1010231"/>
                <a:ext cx="262134" cy="275226"/>
                <a:chOff x="1063586" y="401894"/>
                <a:chExt cx="262134" cy="275226"/>
              </a:xfrm>
            </p:grpSpPr>
            <p:sp>
              <p:nvSpPr>
                <p:cNvPr id="3505" name="Google Shape;3505;p9"/>
                <p:cNvSpPr/>
                <p:nvPr/>
              </p:nvSpPr>
              <p:spPr>
                <a:xfrm>
                  <a:off x="1063586" y="548421"/>
                  <a:ext cx="82520" cy="84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506" name="Google Shape;3506;p9"/>
                <p:cNvGrpSpPr/>
                <p:nvPr/>
              </p:nvGrpSpPr>
              <p:grpSpPr>
                <a:xfrm>
                  <a:off x="1241304" y="608348"/>
                  <a:ext cx="84416" cy="68771"/>
                  <a:chOff x="1241304" y="608348"/>
                  <a:chExt cx="84416" cy="68771"/>
                </a:xfrm>
              </p:grpSpPr>
              <p:sp>
                <p:nvSpPr>
                  <p:cNvPr id="3507" name="Google Shape;3507;p9"/>
                  <p:cNvSpPr/>
                  <p:nvPr/>
                </p:nvSpPr>
                <p:spPr>
                  <a:xfrm>
                    <a:off x="1241304" y="608348"/>
                    <a:ext cx="84416" cy="687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9" h="2321" extrusionOk="0">
                        <a:moveTo>
                          <a:pt x="561" y="1521"/>
                        </a:moveTo>
                        <a:cubicBezTo>
                          <a:pt x="833" y="1969"/>
                          <a:pt x="1345" y="2177"/>
                          <a:pt x="1841" y="2273"/>
                        </a:cubicBezTo>
                        <a:cubicBezTo>
                          <a:pt x="2033" y="2321"/>
                          <a:pt x="2225" y="2321"/>
                          <a:pt x="2401" y="2241"/>
                        </a:cubicBezTo>
                        <a:cubicBezTo>
                          <a:pt x="2545" y="2129"/>
                          <a:pt x="2641" y="2001"/>
                          <a:pt x="2689" y="1841"/>
                        </a:cubicBezTo>
                        <a:cubicBezTo>
                          <a:pt x="2769" y="1585"/>
                          <a:pt x="2817" y="1329"/>
                          <a:pt x="2833" y="1073"/>
                        </a:cubicBezTo>
                        <a:cubicBezTo>
                          <a:pt x="2849" y="865"/>
                          <a:pt x="2801" y="641"/>
                          <a:pt x="2689" y="449"/>
                        </a:cubicBezTo>
                        <a:cubicBezTo>
                          <a:pt x="2497" y="177"/>
                          <a:pt x="2177" y="17"/>
                          <a:pt x="1841" y="17"/>
                        </a:cubicBezTo>
                        <a:cubicBezTo>
                          <a:pt x="1041" y="1"/>
                          <a:pt x="1" y="609"/>
                          <a:pt x="561" y="152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8" name="Google Shape;3508;p9"/>
                  <p:cNvSpPr/>
                  <p:nvPr/>
                </p:nvSpPr>
                <p:spPr>
                  <a:xfrm rot="1446749">
                    <a:off x="1253704" y="622868"/>
                    <a:ext cx="53594" cy="436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9" h="2321" extrusionOk="0">
                        <a:moveTo>
                          <a:pt x="561" y="1521"/>
                        </a:moveTo>
                        <a:cubicBezTo>
                          <a:pt x="833" y="1969"/>
                          <a:pt x="1345" y="2177"/>
                          <a:pt x="1841" y="2273"/>
                        </a:cubicBezTo>
                        <a:cubicBezTo>
                          <a:pt x="2033" y="2321"/>
                          <a:pt x="2225" y="2321"/>
                          <a:pt x="2401" y="2241"/>
                        </a:cubicBezTo>
                        <a:cubicBezTo>
                          <a:pt x="2545" y="2129"/>
                          <a:pt x="2641" y="2001"/>
                          <a:pt x="2689" y="1841"/>
                        </a:cubicBezTo>
                        <a:cubicBezTo>
                          <a:pt x="2769" y="1585"/>
                          <a:pt x="2817" y="1329"/>
                          <a:pt x="2833" y="1073"/>
                        </a:cubicBezTo>
                        <a:cubicBezTo>
                          <a:pt x="2849" y="865"/>
                          <a:pt x="2801" y="641"/>
                          <a:pt x="2689" y="449"/>
                        </a:cubicBezTo>
                        <a:cubicBezTo>
                          <a:pt x="2497" y="177"/>
                          <a:pt x="2177" y="17"/>
                          <a:pt x="1841" y="17"/>
                        </a:cubicBezTo>
                        <a:cubicBezTo>
                          <a:pt x="1041" y="1"/>
                          <a:pt x="1" y="609"/>
                          <a:pt x="561" y="152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509" name="Google Shape;3509;p9"/>
                <p:cNvGrpSpPr/>
                <p:nvPr/>
              </p:nvGrpSpPr>
              <p:grpSpPr>
                <a:xfrm>
                  <a:off x="1146109" y="401894"/>
                  <a:ext cx="171173" cy="146520"/>
                  <a:chOff x="1146109" y="401894"/>
                  <a:chExt cx="171173" cy="146520"/>
                </a:xfrm>
              </p:grpSpPr>
              <p:sp>
                <p:nvSpPr>
                  <p:cNvPr id="3510" name="Google Shape;3510;p9"/>
                  <p:cNvSpPr/>
                  <p:nvPr/>
                </p:nvSpPr>
                <p:spPr>
                  <a:xfrm>
                    <a:off x="1146109" y="401894"/>
                    <a:ext cx="171173" cy="146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7" h="4945" extrusionOk="0">
                        <a:moveTo>
                          <a:pt x="512" y="2352"/>
                        </a:moveTo>
                        <a:cubicBezTo>
                          <a:pt x="976" y="3104"/>
                          <a:pt x="1536" y="3792"/>
                          <a:pt x="2160" y="4400"/>
                        </a:cubicBezTo>
                        <a:cubicBezTo>
                          <a:pt x="2320" y="4576"/>
                          <a:pt x="2512" y="4704"/>
                          <a:pt x="2736" y="4800"/>
                        </a:cubicBezTo>
                        <a:cubicBezTo>
                          <a:pt x="3152" y="4944"/>
                          <a:pt x="3616" y="4752"/>
                          <a:pt x="4032" y="4560"/>
                        </a:cubicBezTo>
                        <a:lnTo>
                          <a:pt x="5008" y="4096"/>
                        </a:lnTo>
                        <a:cubicBezTo>
                          <a:pt x="5185" y="4016"/>
                          <a:pt x="5345" y="3920"/>
                          <a:pt x="5473" y="3792"/>
                        </a:cubicBezTo>
                        <a:cubicBezTo>
                          <a:pt x="5729" y="3536"/>
                          <a:pt x="5761" y="3136"/>
                          <a:pt x="5761" y="2784"/>
                        </a:cubicBezTo>
                        <a:cubicBezTo>
                          <a:pt x="5777" y="2288"/>
                          <a:pt x="5777" y="1728"/>
                          <a:pt x="5457" y="1360"/>
                        </a:cubicBezTo>
                        <a:cubicBezTo>
                          <a:pt x="5249" y="1136"/>
                          <a:pt x="4992" y="976"/>
                          <a:pt x="4704" y="880"/>
                        </a:cubicBezTo>
                        <a:cubicBezTo>
                          <a:pt x="3680" y="416"/>
                          <a:pt x="2528" y="0"/>
                          <a:pt x="1408" y="432"/>
                        </a:cubicBezTo>
                        <a:cubicBezTo>
                          <a:pt x="592" y="752"/>
                          <a:pt x="0" y="1520"/>
                          <a:pt x="512" y="235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511" name="Google Shape;3511;p9"/>
                  <p:cNvGrpSpPr/>
                  <p:nvPr/>
                </p:nvGrpSpPr>
                <p:grpSpPr>
                  <a:xfrm>
                    <a:off x="1167199" y="418649"/>
                    <a:ext cx="111953" cy="108115"/>
                    <a:chOff x="1167199" y="418649"/>
                    <a:chExt cx="111953" cy="108115"/>
                  </a:xfrm>
                </p:grpSpPr>
                <p:sp>
                  <p:nvSpPr>
                    <p:cNvPr id="3512" name="Google Shape;3512;p9"/>
                    <p:cNvSpPr/>
                    <p:nvPr/>
                  </p:nvSpPr>
                  <p:spPr>
                    <a:xfrm rot="10526915">
                      <a:off x="1169905" y="421851"/>
                      <a:ext cx="83539" cy="71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77" h="4945" extrusionOk="0">
                          <a:moveTo>
                            <a:pt x="512" y="2352"/>
                          </a:moveTo>
                          <a:cubicBezTo>
                            <a:pt x="976" y="3104"/>
                            <a:pt x="1536" y="3792"/>
                            <a:pt x="2160" y="4400"/>
                          </a:cubicBezTo>
                          <a:cubicBezTo>
                            <a:pt x="2320" y="4576"/>
                            <a:pt x="2512" y="4704"/>
                            <a:pt x="2736" y="4800"/>
                          </a:cubicBezTo>
                          <a:cubicBezTo>
                            <a:pt x="3152" y="4944"/>
                            <a:pt x="3616" y="4752"/>
                            <a:pt x="4032" y="4560"/>
                          </a:cubicBezTo>
                          <a:lnTo>
                            <a:pt x="5008" y="4096"/>
                          </a:lnTo>
                          <a:cubicBezTo>
                            <a:pt x="5185" y="4016"/>
                            <a:pt x="5345" y="3920"/>
                            <a:pt x="5473" y="3792"/>
                          </a:cubicBezTo>
                          <a:cubicBezTo>
                            <a:pt x="5729" y="3536"/>
                            <a:pt x="5761" y="3136"/>
                            <a:pt x="5761" y="2784"/>
                          </a:cubicBezTo>
                          <a:cubicBezTo>
                            <a:pt x="5777" y="2288"/>
                            <a:pt x="5777" y="1728"/>
                            <a:pt x="5457" y="1360"/>
                          </a:cubicBezTo>
                          <a:cubicBezTo>
                            <a:pt x="5249" y="1136"/>
                            <a:pt x="4992" y="976"/>
                            <a:pt x="4704" y="880"/>
                          </a:cubicBezTo>
                          <a:cubicBezTo>
                            <a:pt x="3680" y="416"/>
                            <a:pt x="2528" y="0"/>
                            <a:pt x="1408" y="432"/>
                          </a:cubicBezTo>
                          <a:cubicBezTo>
                            <a:pt x="592" y="752"/>
                            <a:pt x="0" y="1520"/>
                            <a:pt x="512" y="235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13" name="Google Shape;3513;p9"/>
                    <p:cNvSpPr/>
                    <p:nvPr/>
                  </p:nvSpPr>
                  <p:spPr>
                    <a:xfrm rot="6620808">
                      <a:off x="1179769" y="452836"/>
                      <a:ext cx="63818" cy="653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850" extrusionOk="0">
                          <a:moveTo>
                            <a:pt x="80" y="1409"/>
                          </a:moveTo>
                          <a:cubicBezTo>
                            <a:pt x="32" y="1457"/>
                            <a:pt x="0" y="1521"/>
                            <a:pt x="0" y="1601"/>
                          </a:cubicBezTo>
                          <a:cubicBezTo>
                            <a:pt x="16" y="1681"/>
                            <a:pt x="64" y="1745"/>
                            <a:pt x="128" y="1809"/>
                          </a:cubicBezTo>
                          <a:lnTo>
                            <a:pt x="1040" y="2705"/>
                          </a:lnTo>
                          <a:cubicBezTo>
                            <a:pt x="1088" y="2769"/>
                            <a:pt x="1168" y="2817"/>
                            <a:pt x="1248" y="2849"/>
                          </a:cubicBezTo>
                          <a:cubicBezTo>
                            <a:pt x="1360" y="2849"/>
                            <a:pt x="1472" y="2817"/>
                            <a:pt x="1552" y="2753"/>
                          </a:cubicBezTo>
                          <a:cubicBezTo>
                            <a:pt x="2048" y="2385"/>
                            <a:pt x="2320" y="1809"/>
                            <a:pt x="2560" y="1249"/>
                          </a:cubicBezTo>
                          <a:cubicBezTo>
                            <a:pt x="2672" y="993"/>
                            <a:pt x="2784" y="689"/>
                            <a:pt x="2640" y="449"/>
                          </a:cubicBezTo>
                          <a:cubicBezTo>
                            <a:pt x="2400" y="49"/>
                            <a:pt x="1520" y="1"/>
                            <a:pt x="1136" y="161"/>
                          </a:cubicBezTo>
                          <a:cubicBezTo>
                            <a:pt x="704" y="369"/>
                            <a:pt x="336" y="1025"/>
                            <a:pt x="80" y="14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14" name="Google Shape;3514;p9"/>
                    <p:cNvSpPr/>
                    <p:nvPr/>
                  </p:nvSpPr>
                  <p:spPr>
                    <a:xfrm rot="1447158">
                      <a:off x="1204983" y="439347"/>
                      <a:ext cx="66059" cy="538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9" h="2321" extrusionOk="0">
                          <a:moveTo>
                            <a:pt x="561" y="1521"/>
                          </a:moveTo>
                          <a:cubicBezTo>
                            <a:pt x="833" y="1969"/>
                            <a:pt x="1345" y="2177"/>
                            <a:pt x="1841" y="2273"/>
                          </a:cubicBezTo>
                          <a:cubicBezTo>
                            <a:pt x="2033" y="2321"/>
                            <a:pt x="2225" y="2321"/>
                            <a:pt x="2401" y="2241"/>
                          </a:cubicBezTo>
                          <a:cubicBezTo>
                            <a:pt x="2545" y="2129"/>
                            <a:pt x="2641" y="2001"/>
                            <a:pt x="2689" y="1841"/>
                          </a:cubicBezTo>
                          <a:cubicBezTo>
                            <a:pt x="2769" y="1585"/>
                            <a:pt x="2817" y="1329"/>
                            <a:pt x="2833" y="1073"/>
                          </a:cubicBezTo>
                          <a:cubicBezTo>
                            <a:pt x="2849" y="865"/>
                            <a:pt x="2801" y="641"/>
                            <a:pt x="2689" y="449"/>
                          </a:cubicBezTo>
                          <a:cubicBezTo>
                            <a:pt x="2497" y="177"/>
                            <a:pt x="2177" y="17"/>
                            <a:pt x="1841" y="17"/>
                          </a:cubicBezTo>
                          <a:cubicBezTo>
                            <a:pt x="1041" y="1"/>
                            <a:pt x="1" y="609"/>
                            <a:pt x="561" y="152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3515" name="Google Shape;3515;p9"/>
              <p:cNvGrpSpPr/>
              <p:nvPr/>
            </p:nvGrpSpPr>
            <p:grpSpPr>
              <a:xfrm>
                <a:off x="7920143" y="332346"/>
                <a:ext cx="611894" cy="715202"/>
                <a:chOff x="7920143" y="332346"/>
                <a:chExt cx="611894" cy="715202"/>
              </a:xfrm>
            </p:grpSpPr>
            <p:sp>
              <p:nvSpPr>
                <p:cNvPr id="3516" name="Google Shape;3516;p9"/>
                <p:cNvSpPr/>
                <p:nvPr/>
              </p:nvSpPr>
              <p:spPr>
                <a:xfrm rot="-3261661">
                  <a:off x="8416538" y="639068"/>
                  <a:ext cx="95677" cy="97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7" name="Google Shape;3517;p9"/>
                <p:cNvSpPr/>
                <p:nvPr/>
              </p:nvSpPr>
              <p:spPr>
                <a:xfrm>
                  <a:off x="8015237" y="332346"/>
                  <a:ext cx="421673" cy="38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4" h="11090" extrusionOk="0">
                      <a:moveTo>
                        <a:pt x="624" y="7825"/>
                      </a:moveTo>
                      <a:cubicBezTo>
                        <a:pt x="960" y="8417"/>
                        <a:pt x="1520" y="8817"/>
                        <a:pt x="2016" y="9297"/>
                      </a:cubicBezTo>
                      <a:cubicBezTo>
                        <a:pt x="2465" y="9729"/>
                        <a:pt x="2865" y="10241"/>
                        <a:pt x="3425" y="10529"/>
                      </a:cubicBezTo>
                      <a:cubicBezTo>
                        <a:pt x="3825" y="10689"/>
                        <a:pt x="4241" y="10801"/>
                        <a:pt x="4657" y="10833"/>
                      </a:cubicBezTo>
                      <a:cubicBezTo>
                        <a:pt x="5521" y="10961"/>
                        <a:pt x="6417" y="11089"/>
                        <a:pt x="7265" y="10881"/>
                      </a:cubicBezTo>
                      <a:cubicBezTo>
                        <a:pt x="8193" y="10641"/>
                        <a:pt x="8961" y="10017"/>
                        <a:pt x="9681" y="9393"/>
                      </a:cubicBezTo>
                      <a:cubicBezTo>
                        <a:pt x="10753" y="8481"/>
                        <a:pt x="11873" y="7425"/>
                        <a:pt x="12081" y="6033"/>
                      </a:cubicBezTo>
                      <a:cubicBezTo>
                        <a:pt x="12273" y="4849"/>
                        <a:pt x="11761" y="3665"/>
                        <a:pt x="10993" y="2752"/>
                      </a:cubicBezTo>
                      <a:cubicBezTo>
                        <a:pt x="10225" y="1840"/>
                        <a:pt x="9233" y="1184"/>
                        <a:pt x="8241" y="528"/>
                      </a:cubicBezTo>
                      <a:cubicBezTo>
                        <a:pt x="7841" y="272"/>
                        <a:pt x="7393" y="0"/>
                        <a:pt x="6913" y="32"/>
                      </a:cubicBezTo>
                      <a:cubicBezTo>
                        <a:pt x="6257" y="64"/>
                        <a:pt x="5793" y="656"/>
                        <a:pt x="5345" y="1136"/>
                      </a:cubicBezTo>
                      <a:cubicBezTo>
                        <a:pt x="4209" y="2352"/>
                        <a:pt x="2561" y="2544"/>
                        <a:pt x="1424" y="3553"/>
                      </a:cubicBezTo>
                      <a:cubicBezTo>
                        <a:pt x="448" y="4449"/>
                        <a:pt x="0" y="6673"/>
                        <a:pt x="624" y="782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518" name="Google Shape;3518;p9"/>
                <p:cNvGrpSpPr/>
                <p:nvPr/>
              </p:nvGrpSpPr>
              <p:grpSpPr>
                <a:xfrm>
                  <a:off x="7920143" y="760581"/>
                  <a:ext cx="198469" cy="169885"/>
                  <a:chOff x="7920143" y="760581"/>
                  <a:chExt cx="198469" cy="169885"/>
                </a:xfrm>
              </p:grpSpPr>
              <p:sp>
                <p:nvSpPr>
                  <p:cNvPr id="3519" name="Google Shape;3519;p9"/>
                  <p:cNvSpPr/>
                  <p:nvPr/>
                </p:nvSpPr>
                <p:spPr>
                  <a:xfrm>
                    <a:off x="7920143" y="760581"/>
                    <a:ext cx="198469" cy="169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7" h="4945" extrusionOk="0">
                        <a:moveTo>
                          <a:pt x="512" y="2352"/>
                        </a:moveTo>
                        <a:cubicBezTo>
                          <a:pt x="976" y="3104"/>
                          <a:pt x="1536" y="3792"/>
                          <a:pt x="2160" y="4400"/>
                        </a:cubicBezTo>
                        <a:cubicBezTo>
                          <a:pt x="2320" y="4576"/>
                          <a:pt x="2512" y="4704"/>
                          <a:pt x="2736" y="4800"/>
                        </a:cubicBezTo>
                        <a:cubicBezTo>
                          <a:pt x="3152" y="4944"/>
                          <a:pt x="3616" y="4752"/>
                          <a:pt x="4032" y="4560"/>
                        </a:cubicBezTo>
                        <a:lnTo>
                          <a:pt x="5008" y="4096"/>
                        </a:lnTo>
                        <a:cubicBezTo>
                          <a:pt x="5185" y="4016"/>
                          <a:pt x="5345" y="3920"/>
                          <a:pt x="5473" y="3792"/>
                        </a:cubicBezTo>
                        <a:cubicBezTo>
                          <a:pt x="5729" y="3536"/>
                          <a:pt x="5761" y="3136"/>
                          <a:pt x="5761" y="2784"/>
                        </a:cubicBezTo>
                        <a:cubicBezTo>
                          <a:pt x="5777" y="2288"/>
                          <a:pt x="5777" y="1728"/>
                          <a:pt x="5457" y="1360"/>
                        </a:cubicBezTo>
                        <a:cubicBezTo>
                          <a:pt x="5249" y="1136"/>
                          <a:pt x="4992" y="976"/>
                          <a:pt x="4704" y="880"/>
                        </a:cubicBezTo>
                        <a:cubicBezTo>
                          <a:pt x="3680" y="416"/>
                          <a:pt x="2528" y="0"/>
                          <a:pt x="1408" y="432"/>
                        </a:cubicBezTo>
                        <a:cubicBezTo>
                          <a:pt x="592" y="752"/>
                          <a:pt x="0" y="1520"/>
                          <a:pt x="512" y="235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0" name="Google Shape;3520;p9"/>
                  <p:cNvSpPr/>
                  <p:nvPr/>
                </p:nvSpPr>
                <p:spPr>
                  <a:xfrm>
                    <a:off x="7954080" y="786290"/>
                    <a:ext cx="97877" cy="118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98" h="6897" extrusionOk="0">
                        <a:moveTo>
                          <a:pt x="337" y="3040"/>
                        </a:moveTo>
                        <a:cubicBezTo>
                          <a:pt x="513" y="3264"/>
                          <a:pt x="721" y="3472"/>
                          <a:pt x="961" y="3649"/>
                        </a:cubicBezTo>
                        <a:cubicBezTo>
                          <a:pt x="1505" y="4161"/>
                          <a:pt x="1713" y="4913"/>
                          <a:pt x="2049" y="5585"/>
                        </a:cubicBezTo>
                        <a:cubicBezTo>
                          <a:pt x="2385" y="6257"/>
                          <a:pt x="2993" y="6897"/>
                          <a:pt x="3745" y="6833"/>
                        </a:cubicBezTo>
                        <a:cubicBezTo>
                          <a:pt x="4193" y="6753"/>
                          <a:pt x="4593" y="6481"/>
                          <a:pt x="4833" y="6065"/>
                        </a:cubicBezTo>
                        <a:cubicBezTo>
                          <a:pt x="5041" y="5665"/>
                          <a:pt x="5201" y="5233"/>
                          <a:pt x="5297" y="4785"/>
                        </a:cubicBezTo>
                        <a:cubicBezTo>
                          <a:pt x="5521" y="3937"/>
                          <a:pt x="5697" y="2928"/>
                          <a:pt x="5121" y="2272"/>
                        </a:cubicBezTo>
                        <a:cubicBezTo>
                          <a:pt x="4897" y="2032"/>
                          <a:pt x="4593" y="1872"/>
                          <a:pt x="4417" y="1584"/>
                        </a:cubicBezTo>
                        <a:cubicBezTo>
                          <a:pt x="4241" y="1280"/>
                          <a:pt x="4289" y="864"/>
                          <a:pt x="4097" y="544"/>
                        </a:cubicBezTo>
                        <a:cubicBezTo>
                          <a:pt x="3873" y="128"/>
                          <a:pt x="3329" y="0"/>
                          <a:pt x="2865" y="0"/>
                        </a:cubicBezTo>
                        <a:cubicBezTo>
                          <a:pt x="2129" y="0"/>
                          <a:pt x="993" y="256"/>
                          <a:pt x="561" y="912"/>
                        </a:cubicBezTo>
                        <a:cubicBezTo>
                          <a:pt x="225" y="1408"/>
                          <a:pt x="1" y="2544"/>
                          <a:pt x="337" y="304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521" name="Google Shape;3521;p9"/>
                <p:cNvSpPr/>
                <p:nvPr/>
              </p:nvSpPr>
              <p:spPr>
                <a:xfrm>
                  <a:off x="8318661" y="810602"/>
                  <a:ext cx="195755" cy="236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8" h="6897" extrusionOk="0">
                      <a:moveTo>
                        <a:pt x="337" y="3040"/>
                      </a:moveTo>
                      <a:cubicBezTo>
                        <a:pt x="513" y="3264"/>
                        <a:pt x="721" y="3472"/>
                        <a:pt x="961" y="3649"/>
                      </a:cubicBezTo>
                      <a:cubicBezTo>
                        <a:pt x="1505" y="4161"/>
                        <a:pt x="1713" y="4913"/>
                        <a:pt x="2049" y="5585"/>
                      </a:cubicBezTo>
                      <a:cubicBezTo>
                        <a:pt x="2385" y="6257"/>
                        <a:pt x="2993" y="6897"/>
                        <a:pt x="3745" y="6833"/>
                      </a:cubicBezTo>
                      <a:cubicBezTo>
                        <a:pt x="4193" y="6753"/>
                        <a:pt x="4593" y="6481"/>
                        <a:pt x="4833" y="6065"/>
                      </a:cubicBezTo>
                      <a:cubicBezTo>
                        <a:pt x="5041" y="5665"/>
                        <a:pt x="5201" y="5233"/>
                        <a:pt x="5297" y="4785"/>
                      </a:cubicBezTo>
                      <a:cubicBezTo>
                        <a:pt x="5521" y="3937"/>
                        <a:pt x="5697" y="2928"/>
                        <a:pt x="5121" y="2272"/>
                      </a:cubicBezTo>
                      <a:cubicBezTo>
                        <a:pt x="4897" y="2032"/>
                        <a:pt x="4593" y="1872"/>
                        <a:pt x="4417" y="1584"/>
                      </a:cubicBezTo>
                      <a:cubicBezTo>
                        <a:pt x="4241" y="1280"/>
                        <a:pt x="4289" y="864"/>
                        <a:pt x="4097" y="544"/>
                      </a:cubicBezTo>
                      <a:cubicBezTo>
                        <a:pt x="3873" y="128"/>
                        <a:pt x="3329" y="0"/>
                        <a:pt x="2865" y="0"/>
                      </a:cubicBezTo>
                      <a:cubicBezTo>
                        <a:pt x="2129" y="0"/>
                        <a:pt x="993" y="256"/>
                        <a:pt x="561" y="912"/>
                      </a:cubicBezTo>
                      <a:cubicBezTo>
                        <a:pt x="225" y="1408"/>
                        <a:pt x="1" y="2544"/>
                        <a:pt x="337" y="304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522" name="Google Shape;3522;p9"/>
                <p:cNvGrpSpPr/>
                <p:nvPr/>
              </p:nvGrpSpPr>
              <p:grpSpPr>
                <a:xfrm>
                  <a:off x="8207076" y="945274"/>
                  <a:ext cx="97879" cy="79738"/>
                  <a:chOff x="8207076" y="945274"/>
                  <a:chExt cx="97879" cy="79738"/>
                </a:xfrm>
              </p:grpSpPr>
              <p:sp>
                <p:nvSpPr>
                  <p:cNvPr id="3523" name="Google Shape;3523;p9"/>
                  <p:cNvSpPr/>
                  <p:nvPr/>
                </p:nvSpPr>
                <p:spPr>
                  <a:xfrm>
                    <a:off x="8207076" y="945274"/>
                    <a:ext cx="97877" cy="79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9" h="2321" extrusionOk="0">
                        <a:moveTo>
                          <a:pt x="561" y="1521"/>
                        </a:moveTo>
                        <a:cubicBezTo>
                          <a:pt x="833" y="1969"/>
                          <a:pt x="1345" y="2177"/>
                          <a:pt x="1841" y="2273"/>
                        </a:cubicBezTo>
                        <a:cubicBezTo>
                          <a:pt x="2033" y="2321"/>
                          <a:pt x="2225" y="2321"/>
                          <a:pt x="2401" y="2241"/>
                        </a:cubicBezTo>
                        <a:cubicBezTo>
                          <a:pt x="2545" y="2129"/>
                          <a:pt x="2641" y="2001"/>
                          <a:pt x="2689" y="1841"/>
                        </a:cubicBezTo>
                        <a:cubicBezTo>
                          <a:pt x="2769" y="1585"/>
                          <a:pt x="2817" y="1329"/>
                          <a:pt x="2833" y="1073"/>
                        </a:cubicBezTo>
                        <a:cubicBezTo>
                          <a:pt x="2849" y="865"/>
                          <a:pt x="2801" y="641"/>
                          <a:pt x="2689" y="449"/>
                        </a:cubicBezTo>
                        <a:cubicBezTo>
                          <a:pt x="2497" y="177"/>
                          <a:pt x="2177" y="17"/>
                          <a:pt x="1841" y="17"/>
                        </a:cubicBezTo>
                        <a:cubicBezTo>
                          <a:pt x="1041" y="1"/>
                          <a:pt x="1" y="609"/>
                          <a:pt x="561" y="152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4" name="Google Shape;3524;p9"/>
                  <p:cNvSpPr/>
                  <p:nvPr/>
                </p:nvSpPr>
                <p:spPr>
                  <a:xfrm rot="2700000">
                    <a:off x="8245618" y="956203"/>
                    <a:ext cx="45547" cy="578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7" h="4945" extrusionOk="0">
                        <a:moveTo>
                          <a:pt x="512" y="2352"/>
                        </a:moveTo>
                        <a:cubicBezTo>
                          <a:pt x="976" y="3104"/>
                          <a:pt x="1536" y="3792"/>
                          <a:pt x="2160" y="4400"/>
                        </a:cubicBezTo>
                        <a:cubicBezTo>
                          <a:pt x="2320" y="4576"/>
                          <a:pt x="2512" y="4704"/>
                          <a:pt x="2736" y="4800"/>
                        </a:cubicBezTo>
                        <a:cubicBezTo>
                          <a:pt x="3152" y="4944"/>
                          <a:pt x="3616" y="4752"/>
                          <a:pt x="4032" y="4560"/>
                        </a:cubicBezTo>
                        <a:lnTo>
                          <a:pt x="5008" y="4096"/>
                        </a:lnTo>
                        <a:cubicBezTo>
                          <a:pt x="5185" y="4016"/>
                          <a:pt x="5345" y="3920"/>
                          <a:pt x="5473" y="3792"/>
                        </a:cubicBezTo>
                        <a:cubicBezTo>
                          <a:pt x="5729" y="3536"/>
                          <a:pt x="5761" y="3136"/>
                          <a:pt x="5761" y="2784"/>
                        </a:cubicBezTo>
                        <a:cubicBezTo>
                          <a:pt x="5777" y="2288"/>
                          <a:pt x="5777" y="1728"/>
                          <a:pt x="5457" y="1360"/>
                        </a:cubicBezTo>
                        <a:cubicBezTo>
                          <a:pt x="5249" y="1136"/>
                          <a:pt x="4992" y="976"/>
                          <a:pt x="4704" y="880"/>
                        </a:cubicBezTo>
                        <a:cubicBezTo>
                          <a:pt x="3680" y="416"/>
                          <a:pt x="2528" y="0"/>
                          <a:pt x="1408" y="432"/>
                        </a:cubicBezTo>
                        <a:cubicBezTo>
                          <a:pt x="592" y="752"/>
                          <a:pt x="0" y="1520"/>
                          <a:pt x="512" y="235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3525" name="Google Shape;3525;p9"/>
          <p:cNvSpPr txBox="1">
            <a:spLocks noGrp="1"/>
          </p:cNvSpPr>
          <p:nvPr>
            <p:ph type="title"/>
          </p:nvPr>
        </p:nvSpPr>
        <p:spPr>
          <a:xfrm>
            <a:off x="5438050" y="2961536"/>
            <a:ext cx="21708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26" name="Google Shape;3526;p9"/>
          <p:cNvSpPr txBox="1">
            <a:spLocks noGrp="1"/>
          </p:cNvSpPr>
          <p:nvPr>
            <p:ph type="subTitle" idx="1"/>
          </p:nvPr>
        </p:nvSpPr>
        <p:spPr>
          <a:xfrm>
            <a:off x="5438050" y="3514842"/>
            <a:ext cx="21708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27" name="Google Shape;3527;p9"/>
          <p:cNvSpPr txBox="1">
            <a:spLocks noGrp="1"/>
          </p:cNvSpPr>
          <p:nvPr>
            <p:ph type="title" idx="2" hasCustomPrompt="1"/>
          </p:nvPr>
        </p:nvSpPr>
        <p:spPr>
          <a:xfrm>
            <a:off x="5438050" y="1047550"/>
            <a:ext cx="21708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7" name="Google Shape;4267;p13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4268" name="Google Shape;4268;p13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69" name="Google Shape;4269;p13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4270" name="Google Shape;4270;p13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13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13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13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13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13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13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13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13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13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13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13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13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13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13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13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13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13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13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13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13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13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13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13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13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5" name="Google Shape;4295;p13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4296" name="Google Shape;4296;p1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1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1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1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1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1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1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1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1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13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1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1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1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1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1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1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1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1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1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1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1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1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1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1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1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1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22" name="Google Shape;4322;p13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13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13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13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13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13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13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13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13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13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13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13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13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13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13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13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13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13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13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13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13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13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13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13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13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13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13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13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13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13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13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13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13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13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13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13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13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13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13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13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13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13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13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13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13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13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13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13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13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13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13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13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13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13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13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13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13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13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13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13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13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13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13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13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13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13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13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13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13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13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13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13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13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13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13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13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13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13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13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13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13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13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13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13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13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13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13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13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13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13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13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13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13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13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13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13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13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13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13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13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2" name="Google Shape;4422;p13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4423" name="Google Shape;4423;p1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1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1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1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1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1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1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1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1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1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1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1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1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1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1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1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1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1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1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1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1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1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1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1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1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1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49" name="Google Shape;4449;p13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13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13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13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13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54" name="Google Shape;4454;p13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4455" name="Google Shape;4455;p13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13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13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13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13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13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13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13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13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13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13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13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13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13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13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13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13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13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13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4" name="Google Shape;4474;p13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13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13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13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13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13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13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81" name="Google Shape;4481;p13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2" name="Google Shape;4482;p13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4483" name="Google Shape;4483;p1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1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1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1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1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1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1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1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1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1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1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1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1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1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1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1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1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1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1" name="Google Shape;4501;p1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1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1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4" name="Google Shape;4504;p1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5" name="Google Shape;4505;p1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6" name="Google Shape;4506;p1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7" name="Google Shape;4507;p1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8" name="Google Shape;4508;p1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9" name="Google Shape;4509;p13"/>
          <p:cNvGrpSpPr/>
          <p:nvPr/>
        </p:nvGrpSpPr>
        <p:grpSpPr>
          <a:xfrm>
            <a:off x="-466769" y="-458946"/>
            <a:ext cx="3825803" cy="2654234"/>
            <a:chOff x="-466769" y="-458946"/>
            <a:chExt cx="3825803" cy="2654234"/>
          </a:xfrm>
        </p:grpSpPr>
        <p:grpSp>
          <p:nvGrpSpPr>
            <p:cNvPr id="4510" name="Google Shape;4510;p13"/>
            <p:cNvGrpSpPr/>
            <p:nvPr/>
          </p:nvGrpSpPr>
          <p:grpSpPr>
            <a:xfrm flipH="1">
              <a:off x="-466769" y="50218"/>
              <a:ext cx="1699100" cy="2145071"/>
              <a:chOff x="146217" y="2712579"/>
              <a:chExt cx="1552966" cy="1960401"/>
            </a:xfrm>
          </p:grpSpPr>
          <p:grpSp>
            <p:nvGrpSpPr>
              <p:cNvPr id="4511" name="Google Shape;4511;p13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4512" name="Google Shape;4512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3" name="Google Shape;4513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4" name="Google Shape;4514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5" name="Google Shape;4515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6" name="Google Shape;4516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7" name="Google Shape;4517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8" name="Google Shape;4518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9" name="Google Shape;4519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0" name="Google Shape;4520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1" name="Google Shape;4521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2" name="Google Shape;4522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3" name="Google Shape;4523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4" name="Google Shape;4524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5" name="Google Shape;4525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26" name="Google Shape;4526;p13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4527" name="Google Shape;4527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8" name="Google Shape;4528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9" name="Google Shape;4529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0" name="Google Shape;4530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1" name="Google Shape;4531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2" name="Google Shape;4532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3" name="Google Shape;4533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4" name="Google Shape;4534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5" name="Google Shape;4535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6" name="Google Shape;4536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7" name="Google Shape;4537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8" name="Google Shape;4538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9" name="Google Shape;4539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0" name="Google Shape;4540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41" name="Google Shape;4541;p13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4542" name="Google Shape;4542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3" name="Google Shape;4543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4" name="Google Shape;4544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5" name="Google Shape;4545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6" name="Google Shape;4546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7" name="Google Shape;4547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8" name="Google Shape;4548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9" name="Google Shape;4549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0" name="Google Shape;4550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1" name="Google Shape;4551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2" name="Google Shape;4552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3" name="Google Shape;4553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4" name="Google Shape;4554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5" name="Google Shape;4555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56" name="Google Shape;4556;p13"/>
            <p:cNvGrpSpPr/>
            <p:nvPr/>
          </p:nvGrpSpPr>
          <p:grpSpPr>
            <a:xfrm rot="4447765" flipH="1">
              <a:off x="1245495" y="-421036"/>
              <a:ext cx="1699108" cy="2145073"/>
              <a:chOff x="146217" y="2712579"/>
              <a:chExt cx="1552966" cy="1960401"/>
            </a:xfrm>
          </p:grpSpPr>
          <p:grpSp>
            <p:nvGrpSpPr>
              <p:cNvPr id="4557" name="Google Shape;4557;p13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4558" name="Google Shape;4558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9" name="Google Shape;4559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0" name="Google Shape;4560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1" name="Google Shape;4561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2" name="Google Shape;4562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3" name="Google Shape;4563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4" name="Google Shape;4564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5" name="Google Shape;4565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6" name="Google Shape;4566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7" name="Google Shape;4567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8" name="Google Shape;4568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9" name="Google Shape;4569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0" name="Google Shape;4570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1" name="Google Shape;4571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72" name="Google Shape;4572;p13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4573" name="Google Shape;4573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4" name="Google Shape;4574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5" name="Google Shape;4575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6" name="Google Shape;4576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7" name="Google Shape;4577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8" name="Google Shape;4578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9" name="Google Shape;4579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0" name="Google Shape;4580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1" name="Google Shape;4581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2" name="Google Shape;4582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3" name="Google Shape;4583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4" name="Google Shape;4584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5" name="Google Shape;4585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6" name="Google Shape;4586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87" name="Google Shape;4587;p13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4588" name="Google Shape;4588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9" name="Google Shape;4589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0" name="Google Shape;4590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1" name="Google Shape;4591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2" name="Google Shape;4592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3" name="Google Shape;4593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4" name="Google Shape;4594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5" name="Google Shape;4595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6" name="Google Shape;4596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7" name="Google Shape;4597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8" name="Google Shape;4598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9" name="Google Shape;4599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0" name="Google Shape;4600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1" name="Google Shape;4601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602" name="Google Shape;4602;p13"/>
          <p:cNvGrpSpPr/>
          <p:nvPr/>
        </p:nvGrpSpPr>
        <p:grpSpPr>
          <a:xfrm>
            <a:off x="7993668" y="4063296"/>
            <a:ext cx="1424466" cy="1367806"/>
            <a:chOff x="1328711" y="539500"/>
            <a:chExt cx="864465" cy="830130"/>
          </a:xfrm>
        </p:grpSpPr>
        <p:sp>
          <p:nvSpPr>
            <p:cNvPr id="4603" name="Google Shape;4603;p13"/>
            <p:cNvSpPr/>
            <p:nvPr/>
          </p:nvSpPr>
          <p:spPr>
            <a:xfrm>
              <a:off x="1401688" y="637364"/>
              <a:ext cx="260331" cy="277447"/>
            </a:xfrm>
            <a:custGeom>
              <a:avLst/>
              <a:gdLst/>
              <a:ahLst/>
              <a:cxnLst/>
              <a:rect l="l" t="t" r="r" b="b"/>
              <a:pathLst>
                <a:path w="4791" h="5106" fill="none" extrusionOk="0">
                  <a:moveTo>
                    <a:pt x="4791" y="0"/>
                  </a:moveTo>
                  <a:lnTo>
                    <a:pt x="2117" y="2843"/>
                  </a:lnTo>
                  <a:lnTo>
                    <a:pt x="1" y="5105"/>
                  </a:lnTo>
                </a:path>
              </a:pathLst>
            </a:custGeom>
            <a:noFill/>
            <a:ln w="3925" cap="flat" cmpd="sng">
              <a:solidFill>
                <a:schemeClr val="accent4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13"/>
            <p:cNvSpPr/>
            <p:nvPr/>
          </p:nvSpPr>
          <p:spPr>
            <a:xfrm>
              <a:off x="1516722" y="791795"/>
              <a:ext cx="239954" cy="554840"/>
            </a:xfrm>
            <a:custGeom>
              <a:avLst/>
              <a:gdLst/>
              <a:ahLst/>
              <a:cxnLst/>
              <a:rect l="l" t="t" r="r" b="b"/>
              <a:pathLst>
                <a:path w="4416" h="10211" fill="none" extrusionOk="0">
                  <a:moveTo>
                    <a:pt x="0" y="1"/>
                  </a:moveTo>
                  <a:lnTo>
                    <a:pt x="2674" y="4936"/>
                  </a:lnTo>
                  <a:lnTo>
                    <a:pt x="4089" y="6678"/>
                  </a:lnTo>
                  <a:lnTo>
                    <a:pt x="4416" y="10211"/>
                  </a:lnTo>
                </a:path>
              </a:pathLst>
            </a:custGeom>
            <a:noFill/>
            <a:ln w="3925" cap="flat" cmpd="sng">
              <a:solidFill>
                <a:schemeClr val="accent4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13"/>
            <p:cNvSpPr/>
            <p:nvPr/>
          </p:nvSpPr>
          <p:spPr>
            <a:xfrm>
              <a:off x="1738911" y="854936"/>
              <a:ext cx="356943" cy="299780"/>
            </a:xfrm>
            <a:custGeom>
              <a:avLst/>
              <a:gdLst/>
              <a:ahLst/>
              <a:cxnLst/>
              <a:rect l="l" t="t" r="r" b="b"/>
              <a:pathLst>
                <a:path w="6569" h="5517" fill="none" extrusionOk="0">
                  <a:moveTo>
                    <a:pt x="6569" y="0"/>
                  </a:moveTo>
                  <a:lnTo>
                    <a:pt x="2480" y="5069"/>
                  </a:lnTo>
                  <a:lnTo>
                    <a:pt x="0" y="5516"/>
                  </a:lnTo>
                </a:path>
              </a:pathLst>
            </a:custGeom>
            <a:noFill/>
            <a:ln w="3925" cap="flat" cmpd="sng">
              <a:solidFill>
                <a:schemeClr val="accent4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13"/>
            <p:cNvSpPr/>
            <p:nvPr/>
          </p:nvSpPr>
          <p:spPr>
            <a:xfrm>
              <a:off x="1328711" y="849665"/>
              <a:ext cx="138778" cy="138072"/>
            </a:xfrm>
            <a:custGeom>
              <a:avLst/>
              <a:gdLst/>
              <a:ahLst/>
              <a:cxnLst/>
              <a:rect l="l" t="t" r="r" b="b"/>
              <a:pathLst>
                <a:path w="2554" h="2541" extrusionOk="0">
                  <a:moveTo>
                    <a:pt x="1283" y="0"/>
                  </a:moveTo>
                  <a:cubicBezTo>
                    <a:pt x="1114" y="980"/>
                    <a:pt x="981" y="1101"/>
                    <a:pt x="1" y="1259"/>
                  </a:cubicBezTo>
                  <a:cubicBezTo>
                    <a:pt x="981" y="1428"/>
                    <a:pt x="1114" y="1561"/>
                    <a:pt x="1271" y="2541"/>
                  </a:cubicBezTo>
                  <a:cubicBezTo>
                    <a:pt x="1428" y="1561"/>
                    <a:pt x="1561" y="1428"/>
                    <a:pt x="2553" y="1283"/>
                  </a:cubicBezTo>
                  <a:cubicBezTo>
                    <a:pt x="1561" y="1113"/>
                    <a:pt x="1428" y="980"/>
                    <a:pt x="12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13"/>
            <p:cNvSpPr/>
            <p:nvPr/>
          </p:nvSpPr>
          <p:spPr>
            <a:xfrm>
              <a:off x="1492378" y="770114"/>
              <a:ext cx="48741" cy="48686"/>
            </a:xfrm>
            <a:custGeom>
              <a:avLst/>
              <a:gdLst/>
              <a:ahLst/>
              <a:cxnLst/>
              <a:rect l="l" t="t" r="r" b="b"/>
              <a:pathLst>
                <a:path w="897" h="896" extrusionOk="0">
                  <a:moveTo>
                    <a:pt x="448" y="1"/>
                  </a:moveTo>
                  <a:cubicBezTo>
                    <a:pt x="388" y="352"/>
                    <a:pt x="352" y="388"/>
                    <a:pt x="1" y="448"/>
                  </a:cubicBezTo>
                  <a:cubicBezTo>
                    <a:pt x="340" y="509"/>
                    <a:pt x="388" y="557"/>
                    <a:pt x="448" y="896"/>
                  </a:cubicBezTo>
                  <a:cubicBezTo>
                    <a:pt x="509" y="557"/>
                    <a:pt x="545" y="509"/>
                    <a:pt x="896" y="460"/>
                  </a:cubicBezTo>
                  <a:cubicBezTo>
                    <a:pt x="557" y="400"/>
                    <a:pt x="509" y="352"/>
                    <a:pt x="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13"/>
            <p:cNvSpPr/>
            <p:nvPr/>
          </p:nvSpPr>
          <p:spPr>
            <a:xfrm>
              <a:off x="1613335" y="1009367"/>
              <a:ext cx="85527" cy="85527"/>
            </a:xfrm>
            <a:custGeom>
              <a:avLst/>
              <a:gdLst/>
              <a:ahLst/>
              <a:cxnLst/>
              <a:rect l="l" t="t" r="r" b="b"/>
              <a:pathLst>
                <a:path w="1574" h="1574" extrusionOk="0">
                  <a:moveTo>
                    <a:pt x="799" y="1"/>
                  </a:moveTo>
                  <a:cubicBezTo>
                    <a:pt x="690" y="606"/>
                    <a:pt x="606" y="690"/>
                    <a:pt x="1" y="787"/>
                  </a:cubicBezTo>
                  <a:cubicBezTo>
                    <a:pt x="606" y="884"/>
                    <a:pt x="690" y="969"/>
                    <a:pt x="787" y="1574"/>
                  </a:cubicBezTo>
                  <a:cubicBezTo>
                    <a:pt x="884" y="969"/>
                    <a:pt x="968" y="884"/>
                    <a:pt x="1573" y="799"/>
                  </a:cubicBezTo>
                  <a:cubicBezTo>
                    <a:pt x="968" y="690"/>
                    <a:pt x="884" y="606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13"/>
            <p:cNvSpPr/>
            <p:nvPr/>
          </p:nvSpPr>
          <p:spPr>
            <a:xfrm>
              <a:off x="1713264" y="1130216"/>
              <a:ext cx="51295" cy="48958"/>
            </a:xfrm>
            <a:custGeom>
              <a:avLst/>
              <a:gdLst/>
              <a:ahLst/>
              <a:cxnLst/>
              <a:rect l="l" t="t" r="r" b="b"/>
              <a:pathLst>
                <a:path w="944" h="901" extrusionOk="0">
                  <a:moveTo>
                    <a:pt x="477" y="1"/>
                  </a:moveTo>
                  <a:cubicBezTo>
                    <a:pt x="253" y="1"/>
                    <a:pt x="59" y="175"/>
                    <a:pt x="25" y="402"/>
                  </a:cubicBezTo>
                  <a:cubicBezTo>
                    <a:pt x="0" y="656"/>
                    <a:pt x="182" y="874"/>
                    <a:pt x="424" y="898"/>
                  </a:cubicBezTo>
                  <a:cubicBezTo>
                    <a:pt x="439" y="899"/>
                    <a:pt x="454" y="900"/>
                    <a:pt x="469" y="900"/>
                  </a:cubicBezTo>
                  <a:cubicBezTo>
                    <a:pt x="703" y="900"/>
                    <a:pt x="897" y="726"/>
                    <a:pt x="920" y="499"/>
                  </a:cubicBezTo>
                  <a:cubicBezTo>
                    <a:pt x="944" y="257"/>
                    <a:pt x="763" y="39"/>
                    <a:pt x="521" y="3"/>
                  </a:cubicBezTo>
                  <a:cubicBezTo>
                    <a:pt x="506" y="1"/>
                    <a:pt x="492" y="1"/>
                    <a:pt x="477" y="1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13"/>
            <p:cNvSpPr/>
            <p:nvPr/>
          </p:nvSpPr>
          <p:spPr>
            <a:xfrm>
              <a:off x="1849979" y="1096797"/>
              <a:ext cx="49338" cy="48686"/>
            </a:xfrm>
            <a:custGeom>
              <a:avLst/>
              <a:gdLst/>
              <a:ahLst/>
              <a:cxnLst/>
              <a:rect l="l" t="t" r="r" b="b"/>
              <a:pathLst>
                <a:path w="908" h="896" extrusionOk="0">
                  <a:moveTo>
                    <a:pt x="460" y="1"/>
                  </a:moveTo>
                  <a:cubicBezTo>
                    <a:pt x="400" y="340"/>
                    <a:pt x="351" y="388"/>
                    <a:pt x="1" y="448"/>
                  </a:cubicBezTo>
                  <a:cubicBezTo>
                    <a:pt x="351" y="509"/>
                    <a:pt x="400" y="545"/>
                    <a:pt x="448" y="896"/>
                  </a:cubicBezTo>
                  <a:cubicBezTo>
                    <a:pt x="509" y="557"/>
                    <a:pt x="557" y="509"/>
                    <a:pt x="908" y="448"/>
                  </a:cubicBezTo>
                  <a:cubicBezTo>
                    <a:pt x="557" y="400"/>
                    <a:pt x="521" y="352"/>
                    <a:pt x="4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13"/>
            <p:cNvSpPr/>
            <p:nvPr/>
          </p:nvSpPr>
          <p:spPr>
            <a:xfrm>
              <a:off x="1732336" y="1320944"/>
              <a:ext cx="48686" cy="48686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48" y="1"/>
                  </a:moveTo>
                  <a:cubicBezTo>
                    <a:pt x="387" y="352"/>
                    <a:pt x="339" y="388"/>
                    <a:pt x="0" y="448"/>
                  </a:cubicBezTo>
                  <a:cubicBezTo>
                    <a:pt x="339" y="509"/>
                    <a:pt x="387" y="557"/>
                    <a:pt x="436" y="896"/>
                  </a:cubicBezTo>
                  <a:cubicBezTo>
                    <a:pt x="508" y="557"/>
                    <a:pt x="545" y="509"/>
                    <a:pt x="895" y="460"/>
                  </a:cubicBezTo>
                  <a:cubicBezTo>
                    <a:pt x="545" y="400"/>
                    <a:pt x="508" y="352"/>
                    <a:pt x="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13"/>
            <p:cNvSpPr/>
            <p:nvPr/>
          </p:nvSpPr>
          <p:spPr>
            <a:xfrm>
              <a:off x="1554215" y="539500"/>
              <a:ext cx="215611" cy="195941"/>
            </a:xfrm>
            <a:custGeom>
              <a:avLst/>
              <a:gdLst/>
              <a:ahLst/>
              <a:cxnLst/>
              <a:rect l="l" t="t" r="r" b="b"/>
              <a:pathLst>
                <a:path w="3968" h="3606" extrusionOk="0">
                  <a:moveTo>
                    <a:pt x="1977" y="0"/>
                  </a:moveTo>
                  <a:cubicBezTo>
                    <a:pt x="1521" y="0"/>
                    <a:pt x="1066" y="173"/>
                    <a:pt x="714" y="519"/>
                  </a:cubicBezTo>
                  <a:cubicBezTo>
                    <a:pt x="0" y="1221"/>
                    <a:pt x="0" y="2358"/>
                    <a:pt x="690" y="3071"/>
                  </a:cubicBezTo>
                  <a:cubicBezTo>
                    <a:pt x="1045" y="3427"/>
                    <a:pt x="1512" y="3605"/>
                    <a:pt x="1979" y="3605"/>
                  </a:cubicBezTo>
                  <a:cubicBezTo>
                    <a:pt x="2434" y="3605"/>
                    <a:pt x="2890" y="3436"/>
                    <a:pt x="3242" y="3096"/>
                  </a:cubicBezTo>
                  <a:cubicBezTo>
                    <a:pt x="3956" y="2394"/>
                    <a:pt x="3968" y="1257"/>
                    <a:pt x="3266" y="543"/>
                  </a:cubicBezTo>
                  <a:cubicBezTo>
                    <a:pt x="2911" y="182"/>
                    <a:pt x="2444" y="0"/>
                    <a:pt x="1977" y="0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13"/>
            <p:cNvSpPr/>
            <p:nvPr/>
          </p:nvSpPr>
          <p:spPr>
            <a:xfrm>
              <a:off x="1606108" y="581450"/>
              <a:ext cx="111827" cy="111827"/>
            </a:xfrm>
            <a:custGeom>
              <a:avLst/>
              <a:gdLst/>
              <a:ahLst/>
              <a:cxnLst/>
              <a:rect l="l" t="t" r="r" b="b"/>
              <a:pathLst>
                <a:path w="2058" h="2058" extrusionOk="0">
                  <a:moveTo>
                    <a:pt x="1041" y="1"/>
                  </a:moveTo>
                  <a:cubicBezTo>
                    <a:pt x="896" y="787"/>
                    <a:pt x="799" y="896"/>
                    <a:pt x="1" y="1017"/>
                  </a:cubicBezTo>
                  <a:cubicBezTo>
                    <a:pt x="799" y="1150"/>
                    <a:pt x="896" y="1259"/>
                    <a:pt x="1017" y="2057"/>
                  </a:cubicBezTo>
                  <a:cubicBezTo>
                    <a:pt x="1150" y="1259"/>
                    <a:pt x="1259" y="1150"/>
                    <a:pt x="2057" y="1029"/>
                  </a:cubicBezTo>
                  <a:cubicBezTo>
                    <a:pt x="1259" y="896"/>
                    <a:pt x="1162" y="799"/>
                    <a:pt x="10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13"/>
            <p:cNvSpPr/>
            <p:nvPr/>
          </p:nvSpPr>
          <p:spPr>
            <a:xfrm>
              <a:off x="1970936" y="760115"/>
              <a:ext cx="222240" cy="196267"/>
            </a:xfrm>
            <a:custGeom>
              <a:avLst/>
              <a:gdLst/>
              <a:ahLst/>
              <a:cxnLst/>
              <a:rect l="l" t="t" r="r" b="b"/>
              <a:pathLst>
                <a:path w="4090" h="3612" extrusionOk="0">
                  <a:moveTo>
                    <a:pt x="2054" y="0"/>
                  </a:moveTo>
                  <a:cubicBezTo>
                    <a:pt x="1332" y="0"/>
                    <a:pt x="654" y="437"/>
                    <a:pt x="375" y="1152"/>
                  </a:cubicBezTo>
                  <a:cubicBezTo>
                    <a:pt x="0" y="2072"/>
                    <a:pt x="460" y="3124"/>
                    <a:pt x="1391" y="3487"/>
                  </a:cubicBezTo>
                  <a:cubicBezTo>
                    <a:pt x="1605" y="3572"/>
                    <a:pt x="1826" y="3611"/>
                    <a:pt x="2044" y="3611"/>
                  </a:cubicBezTo>
                  <a:cubicBezTo>
                    <a:pt x="2763" y="3611"/>
                    <a:pt x="3448" y="3177"/>
                    <a:pt x="3726" y="2471"/>
                  </a:cubicBezTo>
                  <a:cubicBezTo>
                    <a:pt x="4089" y="1540"/>
                    <a:pt x="3629" y="499"/>
                    <a:pt x="2710" y="124"/>
                  </a:cubicBezTo>
                  <a:cubicBezTo>
                    <a:pt x="2494" y="40"/>
                    <a:pt x="2272" y="0"/>
                    <a:pt x="2054" y="0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13"/>
            <p:cNvSpPr/>
            <p:nvPr/>
          </p:nvSpPr>
          <p:spPr>
            <a:xfrm>
              <a:off x="2026144" y="802336"/>
              <a:ext cx="111772" cy="111120"/>
            </a:xfrm>
            <a:custGeom>
              <a:avLst/>
              <a:gdLst/>
              <a:ahLst/>
              <a:cxnLst/>
              <a:rect l="l" t="t" r="r" b="b"/>
              <a:pathLst>
                <a:path w="2057" h="2045" extrusionOk="0">
                  <a:moveTo>
                    <a:pt x="1041" y="0"/>
                  </a:moveTo>
                  <a:cubicBezTo>
                    <a:pt x="908" y="787"/>
                    <a:pt x="799" y="896"/>
                    <a:pt x="0" y="1017"/>
                  </a:cubicBezTo>
                  <a:cubicBezTo>
                    <a:pt x="799" y="1138"/>
                    <a:pt x="896" y="1259"/>
                    <a:pt x="1017" y="2045"/>
                  </a:cubicBezTo>
                  <a:cubicBezTo>
                    <a:pt x="1162" y="1259"/>
                    <a:pt x="1259" y="1150"/>
                    <a:pt x="2057" y="1029"/>
                  </a:cubicBezTo>
                  <a:cubicBezTo>
                    <a:pt x="1271" y="896"/>
                    <a:pt x="1162" y="787"/>
                    <a:pt x="1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13"/>
            <p:cNvSpPr/>
            <p:nvPr/>
          </p:nvSpPr>
          <p:spPr>
            <a:xfrm>
              <a:off x="1696147" y="1111958"/>
              <a:ext cx="85527" cy="85473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799" y="0"/>
                  </a:moveTo>
                  <a:cubicBezTo>
                    <a:pt x="690" y="605"/>
                    <a:pt x="606" y="690"/>
                    <a:pt x="1" y="786"/>
                  </a:cubicBezTo>
                  <a:cubicBezTo>
                    <a:pt x="606" y="883"/>
                    <a:pt x="690" y="968"/>
                    <a:pt x="787" y="1573"/>
                  </a:cubicBezTo>
                  <a:cubicBezTo>
                    <a:pt x="884" y="968"/>
                    <a:pt x="969" y="883"/>
                    <a:pt x="1573" y="798"/>
                  </a:cubicBezTo>
                  <a:cubicBezTo>
                    <a:pt x="969" y="690"/>
                    <a:pt x="884" y="605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7" name="Google Shape;4617;p13"/>
          <p:cNvSpPr txBox="1">
            <a:spLocks noGrp="1"/>
          </p:cNvSpPr>
          <p:nvPr>
            <p:ph type="subTitle" idx="1"/>
          </p:nvPr>
        </p:nvSpPr>
        <p:spPr>
          <a:xfrm>
            <a:off x="1158250" y="1496200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18" name="Google Shape;4618;p13"/>
          <p:cNvSpPr txBox="1">
            <a:spLocks noGrp="1"/>
          </p:cNvSpPr>
          <p:nvPr>
            <p:ph type="subTitle" idx="2"/>
          </p:nvPr>
        </p:nvSpPr>
        <p:spPr>
          <a:xfrm>
            <a:off x="865950" y="1883311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9" name="Google Shape;4619;p13"/>
          <p:cNvSpPr txBox="1">
            <a:spLocks noGrp="1"/>
          </p:cNvSpPr>
          <p:nvPr>
            <p:ph type="subTitle" idx="3"/>
          </p:nvPr>
        </p:nvSpPr>
        <p:spPr>
          <a:xfrm>
            <a:off x="1166497" y="2899825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0" name="Google Shape;4620;p13"/>
          <p:cNvSpPr txBox="1">
            <a:spLocks noGrp="1"/>
          </p:cNvSpPr>
          <p:nvPr>
            <p:ph type="subTitle" idx="4"/>
          </p:nvPr>
        </p:nvSpPr>
        <p:spPr>
          <a:xfrm>
            <a:off x="865950" y="3287203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1" name="Google Shape;4621;p13"/>
          <p:cNvSpPr txBox="1">
            <a:spLocks noGrp="1"/>
          </p:cNvSpPr>
          <p:nvPr>
            <p:ph type="subTitle" idx="5"/>
          </p:nvPr>
        </p:nvSpPr>
        <p:spPr>
          <a:xfrm>
            <a:off x="4034950" y="1496200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2" name="Google Shape;4622;p13"/>
          <p:cNvSpPr txBox="1">
            <a:spLocks noGrp="1"/>
          </p:cNvSpPr>
          <p:nvPr>
            <p:ph type="subTitle" idx="6"/>
          </p:nvPr>
        </p:nvSpPr>
        <p:spPr>
          <a:xfrm>
            <a:off x="3688695" y="1883311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3" name="Google Shape;4623;p13"/>
          <p:cNvSpPr txBox="1">
            <a:spLocks noGrp="1"/>
          </p:cNvSpPr>
          <p:nvPr>
            <p:ph type="subTitle" idx="7"/>
          </p:nvPr>
        </p:nvSpPr>
        <p:spPr>
          <a:xfrm>
            <a:off x="4032200" y="2899825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4" name="Google Shape;4624;p13"/>
          <p:cNvSpPr txBox="1">
            <a:spLocks noGrp="1"/>
          </p:cNvSpPr>
          <p:nvPr>
            <p:ph type="subTitle" idx="8"/>
          </p:nvPr>
        </p:nvSpPr>
        <p:spPr>
          <a:xfrm>
            <a:off x="3688695" y="3287203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5" name="Google Shape;4625;p13"/>
          <p:cNvSpPr txBox="1">
            <a:spLocks noGrp="1"/>
          </p:cNvSpPr>
          <p:nvPr>
            <p:ph type="subTitle" idx="9"/>
          </p:nvPr>
        </p:nvSpPr>
        <p:spPr>
          <a:xfrm>
            <a:off x="6851961" y="1491850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6" name="Google Shape;4626;p13"/>
          <p:cNvSpPr txBox="1">
            <a:spLocks noGrp="1"/>
          </p:cNvSpPr>
          <p:nvPr>
            <p:ph type="subTitle" idx="13"/>
          </p:nvPr>
        </p:nvSpPr>
        <p:spPr>
          <a:xfrm>
            <a:off x="6511441" y="1883311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7" name="Google Shape;4627;p13"/>
          <p:cNvSpPr txBox="1">
            <a:spLocks noGrp="1"/>
          </p:cNvSpPr>
          <p:nvPr>
            <p:ph type="subTitle" idx="14"/>
          </p:nvPr>
        </p:nvSpPr>
        <p:spPr>
          <a:xfrm>
            <a:off x="6852361" y="2895475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8" name="Google Shape;4628;p13"/>
          <p:cNvSpPr txBox="1">
            <a:spLocks noGrp="1"/>
          </p:cNvSpPr>
          <p:nvPr>
            <p:ph type="subTitle" idx="15"/>
          </p:nvPr>
        </p:nvSpPr>
        <p:spPr>
          <a:xfrm>
            <a:off x="6511441" y="3287203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9" name="Google Shape;4629;p13"/>
          <p:cNvSpPr txBox="1">
            <a:spLocks noGrp="1"/>
          </p:cNvSpPr>
          <p:nvPr>
            <p:ph type="title" hasCustomPrompt="1"/>
          </p:nvPr>
        </p:nvSpPr>
        <p:spPr>
          <a:xfrm>
            <a:off x="910265" y="1493625"/>
            <a:ext cx="2625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0" name="Google Shape;4630;p13"/>
          <p:cNvSpPr txBox="1">
            <a:spLocks noGrp="1"/>
          </p:cNvSpPr>
          <p:nvPr>
            <p:ph type="title" idx="16" hasCustomPrompt="1"/>
          </p:nvPr>
        </p:nvSpPr>
        <p:spPr>
          <a:xfrm>
            <a:off x="3746181" y="1493625"/>
            <a:ext cx="2781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1" name="Google Shape;4631;p13"/>
          <p:cNvSpPr txBox="1">
            <a:spLocks noGrp="1"/>
          </p:cNvSpPr>
          <p:nvPr>
            <p:ph type="title" idx="17" hasCustomPrompt="1"/>
          </p:nvPr>
        </p:nvSpPr>
        <p:spPr>
          <a:xfrm>
            <a:off x="6569497" y="1491850"/>
            <a:ext cx="278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2" name="Google Shape;4632;p13"/>
          <p:cNvSpPr txBox="1">
            <a:spLocks noGrp="1"/>
          </p:cNvSpPr>
          <p:nvPr>
            <p:ph type="title" idx="18" hasCustomPrompt="1"/>
          </p:nvPr>
        </p:nvSpPr>
        <p:spPr>
          <a:xfrm>
            <a:off x="931463" y="2897198"/>
            <a:ext cx="2625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3" name="Google Shape;4633;p13"/>
          <p:cNvSpPr txBox="1">
            <a:spLocks noGrp="1"/>
          </p:cNvSpPr>
          <p:nvPr>
            <p:ph type="title" idx="19" hasCustomPrompt="1"/>
          </p:nvPr>
        </p:nvSpPr>
        <p:spPr>
          <a:xfrm>
            <a:off x="3747379" y="2895401"/>
            <a:ext cx="2781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4" name="Google Shape;4634;p13"/>
          <p:cNvSpPr txBox="1">
            <a:spLocks noGrp="1"/>
          </p:cNvSpPr>
          <p:nvPr>
            <p:ph type="title" idx="20" hasCustomPrompt="1"/>
          </p:nvPr>
        </p:nvSpPr>
        <p:spPr>
          <a:xfrm>
            <a:off x="6570739" y="2895400"/>
            <a:ext cx="278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5" name="Google Shape;4635;p13"/>
          <p:cNvSpPr txBox="1">
            <a:spLocks noGrp="1"/>
          </p:cNvSpPr>
          <p:nvPr>
            <p:ph type="title" idx="21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8">
    <p:spTree>
      <p:nvGrpSpPr>
        <p:cNvPr id="1" name="Shape 2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60" name="Google Shape;22760;p52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2761" name="Google Shape;22761;p52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62" name="Google Shape;22762;p52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2763" name="Google Shape;22763;p52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4" name="Google Shape;22764;p52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5" name="Google Shape;22765;p52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6" name="Google Shape;22766;p52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7" name="Google Shape;22767;p52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8" name="Google Shape;22768;p52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9" name="Google Shape;22769;p52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0" name="Google Shape;22770;p52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1" name="Google Shape;22771;p52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2" name="Google Shape;22772;p52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3" name="Google Shape;22773;p52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4" name="Google Shape;22774;p52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5" name="Google Shape;22775;p52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6" name="Google Shape;22776;p52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7" name="Google Shape;22777;p52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8" name="Google Shape;22778;p52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9" name="Google Shape;22779;p52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0" name="Google Shape;22780;p52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1" name="Google Shape;22781;p52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2" name="Google Shape;22782;p52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3" name="Google Shape;22783;p52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4" name="Google Shape;22784;p52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5" name="Google Shape;22785;p52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6" name="Google Shape;22786;p52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7" name="Google Shape;22787;p52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88" name="Google Shape;22788;p52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2789" name="Google Shape;22789;p5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0" name="Google Shape;22790;p5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1" name="Google Shape;22791;p5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2" name="Google Shape;22792;p5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3" name="Google Shape;22793;p5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4" name="Google Shape;22794;p5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5" name="Google Shape;22795;p5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6" name="Google Shape;22796;p5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7" name="Google Shape;22797;p5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8" name="Google Shape;22798;p52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9" name="Google Shape;22799;p5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0" name="Google Shape;22800;p5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1" name="Google Shape;22801;p5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2" name="Google Shape;22802;p5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3" name="Google Shape;22803;p5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4" name="Google Shape;22804;p5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5" name="Google Shape;22805;p5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6" name="Google Shape;22806;p5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7" name="Google Shape;22807;p5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8" name="Google Shape;22808;p5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9" name="Google Shape;22809;p5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0" name="Google Shape;22810;p5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1" name="Google Shape;22811;p5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2" name="Google Shape;22812;p5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3" name="Google Shape;22813;p5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4" name="Google Shape;22814;p5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15" name="Google Shape;22815;p52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6" name="Google Shape;22816;p52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7" name="Google Shape;22817;p52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8" name="Google Shape;22818;p52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9" name="Google Shape;22819;p52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0" name="Google Shape;22820;p52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1" name="Google Shape;22821;p52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2" name="Google Shape;22822;p52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3" name="Google Shape;22823;p52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4" name="Google Shape;22824;p52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5" name="Google Shape;22825;p52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6" name="Google Shape;22826;p52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7" name="Google Shape;22827;p52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8" name="Google Shape;22828;p52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9" name="Google Shape;22829;p52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0" name="Google Shape;22830;p52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1" name="Google Shape;22831;p52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2" name="Google Shape;22832;p52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3" name="Google Shape;22833;p52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4" name="Google Shape;22834;p52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5" name="Google Shape;22835;p52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6" name="Google Shape;22836;p52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7" name="Google Shape;22837;p52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8" name="Google Shape;22838;p52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9" name="Google Shape;22839;p52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0" name="Google Shape;22840;p52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1" name="Google Shape;22841;p52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2" name="Google Shape;22842;p52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3" name="Google Shape;22843;p52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4" name="Google Shape;22844;p52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5" name="Google Shape;22845;p52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6" name="Google Shape;22846;p52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7" name="Google Shape;22847;p52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8" name="Google Shape;22848;p52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9" name="Google Shape;22849;p52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0" name="Google Shape;22850;p52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1" name="Google Shape;22851;p52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2" name="Google Shape;22852;p52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3" name="Google Shape;22853;p52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4" name="Google Shape;22854;p52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5" name="Google Shape;22855;p52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6" name="Google Shape;22856;p52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7" name="Google Shape;22857;p52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8" name="Google Shape;22858;p52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9" name="Google Shape;22859;p52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0" name="Google Shape;22860;p52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1" name="Google Shape;22861;p52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2" name="Google Shape;22862;p52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3" name="Google Shape;22863;p52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4" name="Google Shape;22864;p52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5" name="Google Shape;22865;p52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6" name="Google Shape;22866;p52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7" name="Google Shape;22867;p52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8" name="Google Shape;22868;p52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9" name="Google Shape;22869;p52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0" name="Google Shape;22870;p52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1" name="Google Shape;22871;p52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2" name="Google Shape;22872;p52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3" name="Google Shape;22873;p52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4" name="Google Shape;22874;p52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5" name="Google Shape;22875;p52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6" name="Google Shape;22876;p52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7" name="Google Shape;22877;p52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8" name="Google Shape;22878;p52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9" name="Google Shape;22879;p52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0" name="Google Shape;22880;p52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1" name="Google Shape;22881;p52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2" name="Google Shape;22882;p52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3" name="Google Shape;22883;p52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4" name="Google Shape;22884;p52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5" name="Google Shape;22885;p52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6" name="Google Shape;22886;p52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7" name="Google Shape;22887;p52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8" name="Google Shape;22888;p52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9" name="Google Shape;22889;p52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0" name="Google Shape;22890;p52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1" name="Google Shape;22891;p52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2" name="Google Shape;22892;p52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3" name="Google Shape;22893;p52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4" name="Google Shape;22894;p52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5" name="Google Shape;22895;p52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6" name="Google Shape;22896;p52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7" name="Google Shape;22897;p52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8" name="Google Shape;22898;p52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9" name="Google Shape;22899;p52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0" name="Google Shape;22900;p52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1" name="Google Shape;22901;p52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2" name="Google Shape;22902;p52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3" name="Google Shape;22903;p52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4" name="Google Shape;22904;p52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5" name="Google Shape;22905;p52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6" name="Google Shape;22906;p52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7" name="Google Shape;22907;p52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8" name="Google Shape;22908;p52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9" name="Google Shape;22909;p52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0" name="Google Shape;22910;p52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1" name="Google Shape;22911;p52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2" name="Google Shape;22912;p52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3" name="Google Shape;22913;p52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4" name="Google Shape;22914;p52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15" name="Google Shape;22915;p52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2916" name="Google Shape;22916;p5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7" name="Google Shape;22917;p5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8" name="Google Shape;22918;p5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9" name="Google Shape;22919;p5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0" name="Google Shape;22920;p5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1" name="Google Shape;22921;p5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2" name="Google Shape;22922;p5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3" name="Google Shape;22923;p5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4" name="Google Shape;22924;p5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5" name="Google Shape;22925;p5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6" name="Google Shape;22926;p5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7" name="Google Shape;22927;p5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8" name="Google Shape;22928;p5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9" name="Google Shape;22929;p5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0" name="Google Shape;22930;p5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1" name="Google Shape;22931;p5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2" name="Google Shape;22932;p5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3" name="Google Shape;22933;p5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4" name="Google Shape;22934;p5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5" name="Google Shape;22935;p5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6" name="Google Shape;22936;p5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7" name="Google Shape;22937;p5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8" name="Google Shape;22938;p5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9" name="Google Shape;22939;p5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0" name="Google Shape;22940;p5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1" name="Google Shape;22941;p5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42" name="Google Shape;22942;p52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3" name="Google Shape;22943;p52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4" name="Google Shape;22944;p52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5" name="Google Shape;22945;p52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6" name="Google Shape;22946;p52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47" name="Google Shape;22947;p52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2948" name="Google Shape;22948;p52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9" name="Google Shape;22949;p52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0" name="Google Shape;22950;p52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1" name="Google Shape;22951;p52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2" name="Google Shape;22952;p52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3" name="Google Shape;22953;p52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4" name="Google Shape;22954;p52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5" name="Google Shape;22955;p52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6" name="Google Shape;22956;p52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7" name="Google Shape;22957;p52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8" name="Google Shape;22958;p52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9" name="Google Shape;22959;p52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0" name="Google Shape;22960;p52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1" name="Google Shape;22961;p52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2" name="Google Shape;22962;p52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3" name="Google Shape;22963;p52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4" name="Google Shape;22964;p52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5" name="Google Shape;22965;p52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6" name="Google Shape;22966;p52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7" name="Google Shape;22967;p52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8" name="Google Shape;22968;p52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9" name="Google Shape;22969;p52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0" name="Google Shape;22970;p52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1" name="Google Shape;22971;p52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2" name="Google Shape;22972;p52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3" name="Google Shape;22973;p52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74" name="Google Shape;22974;p52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75" name="Google Shape;22975;p52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2976" name="Google Shape;22976;p5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7" name="Google Shape;22977;p5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8" name="Google Shape;22978;p5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9" name="Google Shape;22979;p5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0" name="Google Shape;22980;p5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1" name="Google Shape;22981;p5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2" name="Google Shape;22982;p5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3" name="Google Shape;22983;p5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4" name="Google Shape;22984;p5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5" name="Google Shape;22985;p5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6" name="Google Shape;22986;p5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7" name="Google Shape;22987;p5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8" name="Google Shape;22988;p5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9" name="Google Shape;22989;p5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0" name="Google Shape;22990;p5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1" name="Google Shape;22991;p5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2" name="Google Shape;22992;p5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3" name="Google Shape;22993;p5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4" name="Google Shape;22994;p5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5" name="Google Shape;22995;p5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6" name="Google Shape;22996;p5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7" name="Google Shape;22997;p5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8" name="Google Shape;22998;p5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9" name="Google Shape;22999;p5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0" name="Google Shape;23000;p5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1" name="Google Shape;23001;p5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02" name="Google Shape;23002;p52"/>
          <p:cNvSpPr txBox="1">
            <a:spLocks noGrp="1"/>
          </p:cNvSpPr>
          <p:nvPr>
            <p:ph type="title"/>
          </p:nvPr>
        </p:nvSpPr>
        <p:spPr>
          <a:xfrm>
            <a:off x="1618700" y="2961536"/>
            <a:ext cx="21708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003" name="Google Shape;23003;p52"/>
          <p:cNvSpPr txBox="1">
            <a:spLocks noGrp="1"/>
          </p:cNvSpPr>
          <p:nvPr>
            <p:ph type="subTitle" idx="1"/>
          </p:nvPr>
        </p:nvSpPr>
        <p:spPr>
          <a:xfrm>
            <a:off x="1618700" y="3514842"/>
            <a:ext cx="21708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04" name="Google Shape;23004;p52"/>
          <p:cNvSpPr txBox="1">
            <a:spLocks noGrp="1"/>
          </p:cNvSpPr>
          <p:nvPr>
            <p:ph type="title" idx="2" hasCustomPrompt="1"/>
          </p:nvPr>
        </p:nvSpPr>
        <p:spPr>
          <a:xfrm>
            <a:off x="1618700" y="1047550"/>
            <a:ext cx="21708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3005" name="Google Shape;23005;p52"/>
          <p:cNvGrpSpPr/>
          <p:nvPr/>
        </p:nvGrpSpPr>
        <p:grpSpPr>
          <a:xfrm>
            <a:off x="-618038" y="-421926"/>
            <a:ext cx="10738457" cy="6364714"/>
            <a:chOff x="-618038" y="-421926"/>
            <a:chExt cx="10738457" cy="6364714"/>
          </a:xfrm>
        </p:grpSpPr>
        <p:grpSp>
          <p:nvGrpSpPr>
            <p:cNvPr id="23006" name="Google Shape;23006;p52"/>
            <p:cNvGrpSpPr/>
            <p:nvPr/>
          </p:nvGrpSpPr>
          <p:grpSpPr>
            <a:xfrm>
              <a:off x="-618038" y="-421926"/>
              <a:ext cx="10738457" cy="6364714"/>
              <a:chOff x="-618038" y="-421926"/>
              <a:chExt cx="10738457" cy="6364714"/>
            </a:xfrm>
          </p:grpSpPr>
          <p:grpSp>
            <p:nvGrpSpPr>
              <p:cNvPr id="23007" name="Google Shape;23007;p52"/>
              <p:cNvGrpSpPr/>
              <p:nvPr/>
            </p:nvGrpSpPr>
            <p:grpSpPr>
              <a:xfrm>
                <a:off x="5342980" y="169321"/>
                <a:ext cx="4777438" cy="5773467"/>
                <a:chOff x="5342980" y="169321"/>
                <a:chExt cx="4777438" cy="5773467"/>
              </a:xfrm>
            </p:grpSpPr>
            <p:grpSp>
              <p:nvGrpSpPr>
                <p:cNvPr id="23008" name="Google Shape;23008;p52"/>
                <p:cNvGrpSpPr/>
                <p:nvPr/>
              </p:nvGrpSpPr>
              <p:grpSpPr>
                <a:xfrm>
                  <a:off x="5342980" y="2561131"/>
                  <a:ext cx="3801027" cy="2582373"/>
                  <a:chOff x="-127795" y="2341431"/>
                  <a:chExt cx="3801027" cy="2582373"/>
                </a:xfrm>
              </p:grpSpPr>
              <p:grpSp>
                <p:nvGrpSpPr>
                  <p:cNvPr id="23009" name="Google Shape;23009;p52"/>
                  <p:cNvGrpSpPr/>
                  <p:nvPr/>
                </p:nvGrpSpPr>
                <p:grpSpPr>
                  <a:xfrm rot="344637" flipH="1">
                    <a:off x="1871076" y="2421072"/>
                    <a:ext cx="1699089" cy="2145056"/>
                    <a:chOff x="146217" y="2712579"/>
                    <a:chExt cx="1552966" cy="1960401"/>
                  </a:xfrm>
                </p:grpSpPr>
                <p:grpSp>
                  <p:nvGrpSpPr>
                    <p:cNvPr id="23010" name="Google Shape;23010;p52"/>
                    <p:cNvGrpSpPr/>
                    <p:nvPr/>
                  </p:nvGrpSpPr>
                  <p:grpSpPr>
                    <a:xfrm>
                      <a:off x="146217" y="2712579"/>
                      <a:ext cx="1134008" cy="607901"/>
                      <a:chOff x="5206900" y="826150"/>
                      <a:chExt cx="599275" cy="321250"/>
                    </a:xfrm>
                  </p:grpSpPr>
                  <p:sp>
                    <p:nvSpPr>
                      <p:cNvPr id="23011" name="Google Shape;23011;p52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12" name="Google Shape;23012;p52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13" name="Google Shape;23013;p52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14" name="Google Shape;23014;p52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15" name="Google Shape;23015;p52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16" name="Google Shape;23016;p52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17" name="Google Shape;23017;p52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18" name="Google Shape;23018;p52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19" name="Google Shape;23019;p52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20" name="Google Shape;23020;p52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21" name="Google Shape;23021;p52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22" name="Google Shape;23022;p52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23" name="Google Shape;23023;p52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24" name="Google Shape;23024;p52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025" name="Google Shape;23025;p52"/>
                    <p:cNvGrpSpPr/>
                    <p:nvPr/>
                  </p:nvGrpSpPr>
                  <p:grpSpPr>
                    <a:xfrm rot="-9256633">
                      <a:off x="489429" y="3110262"/>
                      <a:ext cx="1134020" cy="607908"/>
                      <a:chOff x="5206900" y="826150"/>
                      <a:chExt cx="599275" cy="321250"/>
                    </a:xfrm>
                  </p:grpSpPr>
                  <p:sp>
                    <p:nvSpPr>
                      <p:cNvPr id="23026" name="Google Shape;23026;p52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27" name="Google Shape;23027;p52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28" name="Google Shape;23028;p52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29" name="Google Shape;23029;p52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30" name="Google Shape;23030;p52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31" name="Google Shape;23031;p52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32" name="Google Shape;23032;p52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33" name="Google Shape;23033;p52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34" name="Google Shape;23034;p52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35" name="Google Shape;23035;p52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36" name="Google Shape;23036;p52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37" name="Google Shape;23037;p52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38" name="Google Shape;23038;p52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39" name="Google Shape;23039;p52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040" name="Google Shape;23040;p52"/>
                    <p:cNvGrpSpPr/>
                    <p:nvPr/>
                  </p:nvGrpSpPr>
                  <p:grpSpPr>
                    <a:xfrm rot="7120513" flipH="1">
                      <a:off x="538618" y="3725726"/>
                      <a:ext cx="1133997" cy="607895"/>
                      <a:chOff x="5206900" y="826150"/>
                      <a:chExt cx="599275" cy="321250"/>
                    </a:xfrm>
                  </p:grpSpPr>
                  <p:sp>
                    <p:nvSpPr>
                      <p:cNvPr id="23041" name="Google Shape;23041;p52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42" name="Google Shape;23042;p52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43" name="Google Shape;23043;p52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44" name="Google Shape;23044;p52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45" name="Google Shape;23045;p52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46" name="Google Shape;23046;p52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47" name="Google Shape;23047;p52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48" name="Google Shape;23048;p52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49" name="Google Shape;23049;p52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50" name="Google Shape;23050;p52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51" name="Google Shape;23051;p52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52" name="Google Shape;23052;p52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53" name="Google Shape;23053;p52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54" name="Google Shape;23054;p52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grpSp>
                <p:nvGrpSpPr>
                  <p:cNvPr id="23055" name="Google Shape;23055;p52"/>
                  <p:cNvGrpSpPr/>
                  <p:nvPr/>
                </p:nvGrpSpPr>
                <p:grpSpPr>
                  <a:xfrm rot="-3764223" flipH="1">
                    <a:off x="365235" y="2604752"/>
                    <a:ext cx="1699169" cy="2145136"/>
                    <a:chOff x="146217" y="2712579"/>
                    <a:chExt cx="1552966" cy="1960401"/>
                  </a:xfrm>
                </p:grpSpPr>
                <p:grpSp>
                  <p:nvGrpSpPr>
                    <p:cNvPr id="23056" name="Google Shape;23056;p52"/>
                    <p:cNvGrpSpPr/>
                    <p:nvPr/>
                  </p:nvGrpSpPr>
                  <p:grpSpPr>
                    <a:xfrm>
                      <a:off x="146217" y="2712579"/>
                      <a:ext cx="1134008" cy="607901"/>
                      <a:chOff x="5206900" y="826150"/>
                      <a:chExt cx="599275" cy="321250"/>
                    </a:xfrm>
                  </p:grpSpPr>
                  <p:sp>
                    <p:nvSpPr>
                      <p:cNvPr id="23057" name="Google Shape;23057;p52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58" name="Google Shape;23058;p52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59" name="Google Shape;23059;p52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60" name="Google Shape;23060;p52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61" name="Google Shape;23061;p52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62" name="Google Shape;23062;p52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63" name="Google Shape;23063;p52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64" name="Google Shape;23064;p52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65" name="Google Shape;23065;p52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66" name="Google Shape;23066;p52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67" name="Google Shape;23067;p52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68" name="Google Shape;23068;p52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69" name="Google Shape;23069;p52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70" name="Google Shape;23070;p52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071" name="Google Shape;23071;p52"/>
                    <p:cNvGrpSpPr/>
                    <p:nvPr/>
                  </p:nvGrpSpPr>
                  <p:grpSpPr>
                    <a:xfrm rot="-9256633">
                      <a:off x="489429" y="3110262"/>
                      <a:ext cx="1134020" cy="607908"/>
                      <a:chOff x="5206900" y="826150"/>
                      <a:chExt cx="599275" cy="321250"/>
                    </a:xfrm>
                  </p:grpSpPr>
                  <p:sp>
                    <p:nvSpPr>
                      <p:cNvPr id="23072" name="Google Shape;23072;p52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73" name="Google Shape;23073;p52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74" name="Google Shape;23074;p52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75" name="Google Shape;23075;p52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76" name="Google Shape;23076;p52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77" name="Google Shape;23077;p52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78" name="Google Shape;23078;p52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79" name="Google Shape;23079;p52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80" name="Google Shape;23080;p52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81" name="Google Shape;23081;p52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82" name="Google Shape;23082;p52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83" name="Google Shape;23083;p52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84" name="Google Shape;23084;p52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85" name="Google Shape;23085;p52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086" name="Google Shape;23086;p52"/>
                    <p:cNvGrpSpPr/>
                    <p:nvPr/>
                  </p:nvGrpSpPr>
                  <p:grpSpPr>
                    <a:xfrm rot="7120513" flipH="1">
                      <a:off x="538618" y="3725726"/>
                      <a:ext cx="1133997" cy="607895"/>
                      <a:chOff x="5206900" y="826150"/>
                      <a:chExt cx="599275" cy="321250"/>
                    </a:xfrm>
                  </p:grpSpPr>
                  <p:sp>
                    <p:nvSpPr>
                      <p:cNvPr id="23087" name="Google Shape;23087;p52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88" name="Google Shape;23088;p52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89" name="Google Shape;23089;p52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90" name="Google Shape;23090;p52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91" name="Google Shape;23091;p52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92" name="Google Shape;23092;p52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93" name="Google Shape;23093;p52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94" name="Google Shape;23094;p52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95" name="Google Shape;23095;p52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96" name="Google Shape;23096;p52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97" name="Google Shape;23097;p52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98" name="Google Shape;23098;p52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99" name="Google Shape;23099;p52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00" name="Google Shape;23100;p52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23101" name="Google Shape;23101;p52"/>
                <p:cNvGrpSpPr/>
                <p:nvPr/>
              </p:nvGrpSpPr>
              <p:grpSpPr>
                <a:xfrm rot="3457561" flipH="1">
                  <a:off x="6435522" y="1587902"/>
                  <a:ext cx="1699017" cy="2145040"/>
                  <a:chOff x="146217" y="2712579"/>
                  <a:chExt cx="1552966" cy="1960401"/>
                </a:xfrm>
              </p:grpSpPr>
              <p:grpSp>
                <p:nvGrpSpPr>
                  <p:cNvPr id="23102" name="Google Shape;23102;p5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3103" name="Google Shape;23103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04" name="Google Shape;23104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05" name="Google Shape;23105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06" name="Google Shape;23106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07" name="Google Shape;23107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08" name="Google Shape;23108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09" name="Google Shape;23109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10" name="Google Shape;23110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11" name="Google Shape;23111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12" name="Google Shape;23112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13" name="Google Shape;23113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14" name="Google Shape;23114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15" name="Google Shape;23115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16" name="Google Shape;23116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117" name="Google Shape;23117;p5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3118" name="Google Shape;23118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19" name="Google Shape;23119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20" name="Google Shape;23120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21" name="Google Shape;23121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22" name="Google Shape;23122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23" name="Google Shape;23123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24" name="Google Shape;23124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25" name="Google Shape;23125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26" name="Google Shape;23126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27" name="Google Shape;23127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28" name="Google Shape;23128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29" name="Google Shape;23129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30" name="Google Shape;23130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31" name="Google Shape;23131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132" name="Google Shape;23132;p5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3133" name="Google Shape;23133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34" name="Google Shape;23134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35" name="Google Shape;23135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36" name="Google Shape;23136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37" name="Google Shape;23137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38" name="Google Shape;23138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39" name="Google Shape;23139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40" name="Google Shape;23140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41" name="Google Shape;23141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42" name="Google Shape;23142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43" name="Google Shape;23143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44" name="Google Shape;23144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45" name="Google Shape;23145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46" name="Google Shape;23146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3147" name="Google Shape;23147;p52"/>
                <p:cNvGrpSpPr/>
                <p:nvPr/>
              </p:nvGrpSpPr>
              <p:grpSpPr>
                <a:xfrm rot="9900040">
                  <a:off x="5786427" y="2912630"/>
                  <a:ext cx="3800913" cy="2582296"/>
                  <a:chOff x="-127795" y="2341431"/>
                  <a:chExt cx="3801027" cy="2582373"/>
                </a:xfrm>
              </p:grpSpPr>
              <p:grpSp>
                <p:nvGrpSpPr>
                  <p:cNvPr id="23148" name="Google Shape;23148;p52"/>
                  <p:cNvGrpSpPr/>
                  <p:nvPr/>
                </p:nvGrpSpPr>
                <p:grpSpPr>
                  <a:xfrm rot="344637" flipH="1">
                    <a:off x="1871076" y="2421072"/>
                    <a:ext cx="1699089" cy="2145056"/>
                    <a:chOff x="146217" y="2712579"/>
                    <a:chExt cx="1552966" cy="1960401"/>
                  </a:xfrm>
                </p:grpSpPr>
                <p:grpSp>
                  <p:nvGrpSpPr>
                    <p:cNvPr id="23149" name="Google Shape;23149;p52"/>
                    <p:cNvGrpSpPr/>
                    <p:nvPr/>
                  </p:nvGrpSpPr>
                  <p:grpSpPr>
                    <a:xfrm>
                      <a:off x="146217" y="2712579"/>
                      <a:ext cx="1134008" cy="607901"/>
                      <a:chOff x="5206900" y="826150"/>
                      <a:chExt cx="599275" cy="321250"/>
                    </a:xfrm>
                  </p:grpSpPr>
                  <p:sp>
                    <p:nvSpPr>
                      <p:cNvPr id="23150" name="Google Shape;23150;p52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51" name="Google Shape;23151;p52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52" name="Google Shape;23152;p52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53" name="Google Shape;23153;p52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54" name="Google Shape;23154;p52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55" name="Google Shape;23155;p52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56" name="Google Shape;23156;p52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57" name="Google Shape;23157;p52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58" name="Google Shape;23158;p52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59" name="Google Shape;23159;p52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60" name="Google Shape;23160;p52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61" name="Google Shape;23161;p52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62" name="Google Shape;23162;p52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63" name="Google Shape;23163;p52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164" name="Google Shape;23164;p52"/>
                    <p:cNvGrpSpPr/>
                    <p:nvPr/>
                  </p:nvGrpSpPr>
                  <p:grpSpPr>
                    <a:xfrm rot="-9256633">
                      <a:off x="489429" y="3110262"/>
                      <a:ext cx="1134020" cy="607908"/>
                      <a:chOff x="5206900" y="826150"/>
                      <a:chExt cx="599275" cy="321250"/>
                    </a:xfrm>
                  </p:grpSpPr>
                  <p:sp>
                    <p:nvSpPr>
                      <p:cNvPr id="23165" name="Google Shape;23165;p52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66" name="Google Shape;23166;p52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67" name="Google Shape;23167;p52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68" name="Google Shape;23168;p52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69" name="Google Shape;23169;p52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70" name="Google Shape;23170;p52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71" name="Google Shape;23171;p52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72" name="Google Shape;23172;p52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73" name="Google Shape;23173;p52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74" name="Google Shape;23174;p52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75" name="Google Shape;23175;p52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76" name="Google Shape;23176;p52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77" name="Google Shape;23177;p52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78" name="Google Shape;23178;p52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179" name="Google Shape;23179;p52"/>
                    <p:cNvGrpSpPr/>
                    <p:nvPr/>
                  </p:nvGrpSpPr>
                  <p:grpSpPr>
                    <a:xfrm rot="7120513" flipH="1">
                      <a:off x="538618" y="3725726"/>
                      <a:ext cx="1133997" cy="607895"/>
                      <a:chOff x="5206900" y="826150"/>
                      <a:chExt cx="599275" cy="321250"/>
                    </a:xfrm>
                  </p:grpSpPr>
                  <p:sp>
                    <p:nvSpPr>
                      <p:cNvPr id="23180" name="Google Shape;23180;p52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81" name="Google Shape;23181;p52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82" name="Google Shape;23182;p52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83" name="Google Shape;23183;p52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84" name="Google Shape;23184;p52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85" name="Google Shape;23185;p52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86" name="Google Shape;23186;p52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87" name="Google Shape;23187;p52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88" name="Google Shape;23188;p52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89" name="Google Shape;23189;p52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90" name="Google Shape;23190;p52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91" name="Google Shape;23191;p52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92" name="Google Shape;23192;p52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93" name="Google Shape;23193;p52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grpSp>
                <p:nvGrpSpPr>
                  <p:cNvPr id="23194" name="Google Shape;23194;p52"/>
                  <p:cNvGrpSpPr/>
                  <p:nvPr/>
                </p:nvGrpSpPr>
                <p:grpSpPr>
                  <a:xfrm rot="-3764223" flipH="1">
                    <a:off x="365235" y="2604752"/>
                    <a:ext cx="1699169" cy="2145136"/>
                    <a:chOff x="146217" y="2712579"/>
                    <a:chExt cx="1552966" cy="1960401"/>
                  </a:xfrm>
                </p:grpSpPr>
                <p:grpSp>
                  <p:nvGrpSpPr>
                    <p:cNvPr id="23195" name="Google Shape;23195;p52"/>
                    <p:cNvGrpSpPr/>
                    <p:nvPr/>
                  </p:nvGrpSpPr>
                  <p:grpSpPr>
                    <a:xfrm>
                      <a:off x="146217" y="2712579"/>
                      <a:ext cx="1134008" cy="607901"/>
                      <a:chOff x="5206900" y="826150"/>
                      <a:chExt cx="599275" cy="321250"/>
                    </a:xfrm>
                  </p:grpSpPr>
                  <p:sp>
                    <p:nvSpPr>
                      <p:cNvPr id="23196" name="Google Shape;23196;p52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97" name="Google Shape;23197;p52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98" name="Google Shape;23198;p52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99" name="Google Shape;23199;p52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00" name="Google Shape;23200;p52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01" name="Google Shape;23201;p52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02" name="Google Shape;23202;p52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03" name="Google Shape;23203;p52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04" name="Google Shape;23204;p52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05" name="Google Shape;23205;p52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06" name="Google Shape;23206;p52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07" name="Google Shape;23207;p52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08" name="Google Shape;23208;p52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09" name="Google Shape;23209;p52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210" name="Google Shape;23210;p52"/>
                    <p:cNvGrpSpPr/>
                    <p:nvPr/>
                  </p:nvGrpSpPr>
                  <p:grpSpPr>
                    <a:xfrm rot="-9256633">
                      <a:off x="489429" y="3110262"/>
                      <a:ext cx="1134020" cy="607908"/>
                      <a:chOff x="5206900" y="826150"/>
                      <a:chExt cx="599275" cy="321250"/>
                    </a:xfrm>
                  </p:grpSpPr>
                  <p:sp>
                    <p:nvSpPr>
                      <p:cNvPr id="23211" name="Google Shape;23211;p52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12" name="Google Shape;23212;p52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13" name="Google Shape;23213;p52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14" name="Google Shape;23214;p52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15" name="Google Shape;23215;p52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16" name="Google Shape;23216;p52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17" name="Google Shape;23217;p52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18" name="Google Shape;23218;p52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19" name="Google Shape;23219;p52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20" name="Google Shape;23220;p52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21" name="Google Shape;23221;p52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22" name="Google Shape;23222;p52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23" name="Google Shape;23223;p52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24" name="Google Shape;23224;p52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225" name="Google Shape;23225;p52"/>
                    <p:cNvGrpSpPr/>
                    <p:nvPr/>
                  </p:nvGrpSpPr>
                  <p:grpSpPr>
                    <a:xfrm rot="7120513" flipH="1">
                      <a:off x="538618" y="3725726"/>
                      <a:ext cx="1133997" cy="607895"/>
                      <a:chOff x="5206900" y="826150"/>
                      <a:chExt cx="599275" cy="321250"/>
                    </a:xfrm>
                  </p:grpSpPr>
                  <p:sp>
                    <p:nvSpPr>
                      <p:cNvPr id="23226" name="Google Shape;23226;p52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27" name="Google Shape;23227;p52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28" name="Google Shape;23228;p52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29" name="Google Shape;23229;p52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30" name="Google Shape;23230;p52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31" name="Google Shape;23231;p52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32" name="Google Shape;23232;p52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33" name="Google Shape;23233;p52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34" name="Google Shape;23234;p52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35" name="Google Shape;23235;p52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36" name="Google Shape;23236;p52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37" name="Google Shape;23237;p52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38" name="Google Shape;23238;p52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39" name="Google Shape;23239;p52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23240" name="Google Shape;23240;p52"/>
                <p:cNvGrpSpPr/>
                <p:nvPr/>
              </p:nvGrpSpPr>
              <p:grpSpPr>
                <a:xfrm rot="-2001534" flipH="1">
                  <a:off x="7971568" y="1128648"/>
                  <a:ext cx="1699028" cy="2145055"/>
                  <a:chOff x="146217" y="2712579"/>
                  <a:chExt cx="1552966" cy="1960401"/>
                </a:xfrm>
              </p:grpSpPr>
              <p:grpSp>
                <p:nvGrpSpPr>
                  <p:cNvPr id="23241" name="Google Shape;23241;p5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3242" name="Google Shape;23242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43" name="Google Shape;23243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44" name="Google Shape;23244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45" name="Google Shape;23245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46" name="Google Shape;23246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47" name="Google Shape;23247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48" name="Google Shape;23248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49" name="Google Shape;23249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50" name="Google Shape;23250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51" name="Google Shape;23251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52" name="Google Shape;23252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53" name="Google Shape;23253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54" name="Google Shape;23254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55" name="Google Shape;23255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256" name="Google Shape;23256;p5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3257" name="Google Shape;23257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58" name="Google Shape;23258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59" name="Google Shape;23259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60" name="Google Shape;23260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61" name="Google Shape;23261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62" name="Google Shape;23262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63" name="Google Shape;23263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64" name="Google Shape;23264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65" name="Google Shape;23265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66" name="Google Shape;23266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67" name="Google Shape;23267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68" name="Google Shape;23268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69" name="Google Shape;23269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70" name="Google Shape;23270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271" name="Google Shape;23271;p5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3272" name="Google Shape;23272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73" name="Google Shape;23273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74" name="Google Shape;23274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75" name="Google Shape;23275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76" name="Google Shape;23276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77" name="Google Shape;23277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78" name="Google Shape;23278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79" name="Google Shape;23279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80" name="Google Shape;23280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81" name="Google Shape;23281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82" name="Google Shape;23282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83" name="Google Shape;23283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84" name="Google Shape;23284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85" name="Google Shape;23285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3286" name="Google Shape;23286;p52"/>
                <p:cNvGrpSpPr/>
                <p:nvPr/>
              </p:nvGrpSpPr>
              <p:grpSpPr>
                <a:xfrm flipH="1">
                  <a:off x="7173014" y="169321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23287" name="Google Shape;23287;p5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3288" name="Google Shape;23288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89" name="Google Shape;23289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90" name="Google Shape;23290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91" name="Google Shape;23291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92" name="Google Shape;23292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93" name="Google Shape;23293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94" name="Google Shape;23294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95" name="Google Shape;23295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96" name="Google Shape;23296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97" name="Google Shape;23297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98" name="Google Shape;23298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99" name="Google Shape;23299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00" name="Google Shape;23300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01" name="Google Shape;23301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302" name="Google Shape;23302;p5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3303" name="Google Shape;23303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04" name="Google Shape;23304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05" name="Google Shape;23305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06" name="Google Shape;23306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07" name="Google Shape;23307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08" name="Google Shape;23308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09" name="Google Shape;23309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10" name="Google Shape;23310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11" name="Google Shape;23311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12" name="Google Shape;23312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13" name="Google Shape;23313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14" name="Google Shape;23314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15" name="Google Shape;23315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16" name="Google Shape;23316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317" name="Google Shape;23317;p5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3318" name="Google Shape;23318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19" name="Google Shape;23319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20" name="Google Shape;23320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21" name="Google Shape;23321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22" name="Google Shape;23322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23" name="Google Shape;23323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24" name="Google Shape;23324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25" name="Google Shape;23325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26" name="Google Shape;23326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27" name="Google Shape;23327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28" name="Google Shape;23328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29" name="Google Shape;23329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30" name="Google Shape;23330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31" name="Google Shape;23331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23332" name="Google Shape;23332;p52"/>
              <p:cNvGrpSpPr/>
              <p:nvPr/>
            </p:nvGrpSpPr>
            <p:grpSpPr>
              <a:xfrm>
                <a:off x="-618038" y="-421926"/>
                <a:ext cx="2662520" cy="3863859"/>
                <a:chOff x="-618038" y="-421926"/>
                <a:chExt cx="2662520" cy="3863859"/>
              </a:xfrm>
            </p:grpSpPr>
            <p:grpSp>
              <p:nvGrpSpPr>
                <p:cNvPr id="23333" name="Google Shape;23333;p52"/>
                <p:cNvGrpSpPr/>
                <p:nvPr/>
              </p:nvGrpSpPr>
              <p:grpSpPr>
                <a:xfrm rot="-2295593" flipH="1">
                  <a:off x="-136330" y="-126269"/>
                  <a:ext cx="1699103" cy="2145000"/>
                  <a:chOff x="146217" y="2712579"/>
                  <a:chExt cx="1552966" cy="1960401"/>
                </a:xfrm>
              </p:grpSpPr>
              <p:grpSp>
                <p:nvGrpSpPr>
                  <p:cNvPr id="23334" name="Google Shape;23334;p5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3335" name="Google Shape;23335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36" name="Google Shape;23336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37" name="Google Shape;23337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38" name="Google Shape;23338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39" name="Google Shape;23339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40" name="Google Shape;23340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41" name="Google Shape;23341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42" name="Google Shape;23342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43" name="Google Shape;23343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44" name="Google Shape;23344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45" name="Google Shape;23345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46" name="Google Shape;23346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47" name="Google Shape;23347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48" name="Google Shape;23348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349" name="Google Shape;23349;p5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3350" name="Google Shape;23350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51" name="Google Shape;23351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52" name="Google Shape;23352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53" name="Google Shape;23353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54" name="Google Shape;23354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55" name="Google Shape;23355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56" name="Google Shape;23356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57" name="Google Shape;23357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58" name="Google Shape;23358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59" name="Google Shape;23359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60" name="Google Shape;23360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61" name="Google Shape;23361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62" name="Google Shape;23362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63" name="Google Shape;23363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364" name="Google Shape;23364;p5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3365" name="Google Shape;23365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66" name="Google Shape;23366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67" name="Google Shape;23367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68" name="Google Shape;23368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69" name="Google Shape;23369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70" name="Google Shape;23370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71" name="Google Shape;23371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72" name="Google Shape;23372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73" name="Google Shape;23373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74" name="Google Shape;23374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75" name="Google Shape;23375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76" name="Google Shape;23376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77" name="Google Shape;23377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78" name="Google Shape;23378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3379" name="Google Shape;23379;p52"/>
                <p:cNvGrpSpPr/>
                <p:nvPr/>
              </p:nvGrpSpPr>
              <p:grpSpPr>
                <a:xfrm rot="314" flipH="1">
                  <a:off x="-389601" y="1296785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23380" name="Google Shape;23380;p5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3381" name="Google Shape;23381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82" name="Google Shape;23382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83" name="Google Shape;23383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84" name="Google Shape;23384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85" name="Google Shape;23385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86" name="Google Shape;23386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87" name="Google Shape;23387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88" name="Google Shape;23388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89" name="Google Shape;23389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90" name="Google Shape;23390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91" name="Google Shape;23391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92" name="Google Shape;23392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93" name="Google Shape;23393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94" name="Google Shape;23394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395" name="Google Shape;23395;p5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3396" name="Google Shape;23396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97" name="Google Shape;23397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98" name="Google Shape;23398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99" name="Google Shape;23399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00" name="Google Shape;23400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01" name="Google Shape;23401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02" name="Google Shape;23402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03" name="Google Shape;23403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04" name="Google Shape;23404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05" name="Google Shape;23405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06" name="Google Shape;23406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07" name="Google Shape;23407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08" name="Google Shape;23408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09" name="Google Shape;23409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410" name="Google Shape;23410;p5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3411" name="Google Shape;23411;p5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12" name="Google Shape;23412;p5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13" name="Google Shape;23413;p5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14" name="Google Shape;23414;p5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15" name="Google Shape;23415;p5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16" name="Google Shape;23416;p5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17" name="Google Shape;23417;p5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18" name="Google Shape;23418;p5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19" name="Google Shape;23419;p5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20" name="Google Shape;23420;p5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21" name="Google Shape;23421;p5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22" name="Google Shape;23422;p5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23" name="Google Shape;23423;p5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24" name="Google Shape;23424;p5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3425" name="Google Shape;23425;p52"/>
                <p:cNvGrpSpPr/>
                <p:nvPr/>
              </p:nvGrpSpPr>
              <p:grpSpPr>
                <a:xfrm rot="-2360946">
                  <a:off x="407388" y="61296"/>
                  <a:ext cx="611659" cy="956408"/>
                  <a:chOff x="7920143" y="332346"/>
                  <a:chExt cx="611894" cy="953110"/>
                </a:xfrm>
              </p:grpSpPr>
              <p:grpSp>
                <p:nvGrpSpPr>
                  <p:cNvPr id="23426" name="Google Shape;23426;p52"/>
                  <p:cNvGrpSpPr/>
                  <p:nvPr/>
                </p:nvGrpSpPr>
                <p:grpSpPr>
                  <a:xfrm>
                    <a:off x="7925836" y="1010231"/>
                    <a:ext cx="262134" cy="275226"/>
                    <a:chOff x="1063586" y="401894"/>
                    <a:chExt cx="262134" cy="275226"/>
                  </a:xfrm>
                </p:grpSpPr>
                <p:sp>
                  <p:nvSpPr>
                    <p:cNvPr id="23427" name="Google Shape;23427;p52"/>
                    <p:cNvSpPr/>
                    <p:nvPr/>
                  </p:nvSpPr>
                  <p:spPr>
                    <a:xfrm>
                      <a:off x="1063586" y="548421"/>
                      <a:ext cx="82520" cy="844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850" extrusionOk="0">
                          <a:moveTo>
                            <a:pt x="80" y="1409"/>
                          </a:moveTo>
                          <a:cubicBezTo>
                            <a:pt x="32" y="1457"/>
                            <a:pt x="0" y="1521"/>
                            <a:pt x="0" y="1601"/>
                          </a:cubicBezTo>
                          <a:cubicBezTo>
                            <a:pt x="16" y="1681"/>
                            <a:pt x="64" y="1745"/>
                            <a:pt x="128" y="1809"/>
                          </a:cubicBezTo>
                          <a:lnTo>
                            <a:pt x="1040" y="2705"/>
                          </a:lnTo>
                          <a:cubicBezTo>
                            <a:pt x="1088" y="2769"/>
                            <a:pt x="1168" y="2817"/>
                            <a:pt x="1248" y="2849"/>
                          </a:cubicBezTo>
                          <a:cubicBezTo>
                            <a:pt x="1360" y="2849"/>
                            <a:pt x="1472" y="2817"/>
                            <a:pt x="1552" y="2753"/>
                          </a:cubicBezTo>
                          <a:cubicBezTo>
                            <a:pt x="2048" y="2385"/>
                            <a:pt x="2320" y="1809"/>
                            <a:pt x="2560" y="1249"/>
                          </a:cubicBezTo>
                          <a:cubicBezTo>
                            <a:pt x="2672" y="993"/>
                            <a:pt x="2784" y="689"/>
                            <a:pt x="2640" y="449"/>
                          </a:cubicBezTo>
                          <a:cubicBezTo>
                            <a:pt x="2400" y="49"/>
                            <a:pt x="1520" y="1"/>
                            <a:pt x="1136" y="161"/>
                          </a:cubicBezTo>
                          <a:cubicBezTo>
                            <a:pt x="704" y="369"/>
                            <a:pt x="336" y="1025"/>
                            <a:pt x="80" y="14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28" name="Google Shape;23428;p52"/>
                    <p:cNvSpPr/>
                    <p:nvPr/>
                  </p:nvSpPr>
                  <p:spPr>
                    <a:xfrm>
                      <a:off x="1241304" y="608348"/>
                      <a:ext cx="84416" cy="687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9" h="2321" extrusionOk="0">
                          <a:moveTo>
                            <a:pt x="561" y="1521"/>
                          </a:moveTo>
                          <a:cubicBezTo>
                            <a:pt x="833" y="1969"/>
                            <a:pt x="1345" y="2177"/>
                            <a:pt x="1841" y="2273"/>
                          </a:cubicBezTo>
                          <a:cubicBezTo>
                            <a:pt x="2033" y="2321"/>
                            <a:pt x="2225" y="2321"/>
                            <a:pt x="2401" y="2241"/>
                          </a:cubicBezTo>
                          <a:cubicBezTo>
                            <a:pt x="2545" y="2129"/>
                            <a:pt x="2641" y="2001"/>
                            <a:pt x="2689" y="1841"/>
                          </a:cubicBezTo>
                          <a:cubicBezTo>
                            <a:pt x="2769" y="1585"/>
                            <a:pt x="2817" y="1329"/>
                            <a:pt x="2833" y="1073"/>
                          </a:cubicBezTo>
                          <a:cubicBezTo>
                            <a:pt x="2849" y="865"/>
                            <a:pt x="2801" y="641"/>
                            <a:pt x="2689" y="449"/>
                          </a:cubicBezTo>
                          <a:cubicBezTo>
                            <a:pt x="2497" y="177"/>
                            <a:pt x="2177" y="17"/>
                            <a:pt x="1841" y="17"/>
                          </a:cubicBezTo>
                          <a:cubicBezTo>
                            <a:pt x="1041" y="1"/>
                            <a:pt x="1" y="609"/>
                            <a:pt x="561" y="152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29" name="Google Shape;23429;p52"/>
                    <p:cNvSpPr/>
                    <p:nvPr/>
                  </p:nvSpPr>
                  <p:spPr>
                    <a:xfrm>
                      <a:off x="1146109" y="401894"/>
                      <a:ext cx="171173" cy="146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77" h="4945" extrusionOk="0">
                          <a:moveTo>
                            <a:pt x="512" y="2352"/>
                          </a:moveTo>
                          <a:cubicBezTo>
                            <a:pt x="976" y="3104"/>
                            <a:pt x="1536" y="3792"/>
                            <a:pt x="2160" y="4400"/>
                          </a:cubicBezTo>
                          <a:cubicBezTo>
                            <a:pt x="2320" y="4576"/>
                            <a:pt x="2512" y="4704"/>
                            <a:pt x="2736" y="4800"/>
                          </a:cubicBezTo>
                          <a:cubicBezTo>
                            <a:pt x="3152" y="4944"/>
                            <a:pt x="3616" y="4752"/>
                            <a:pt x="4032" y="4560"/>
                          </a:cubicBezTo>
                          <a:lnTo>
                            <a:pt x="5008" y="4096"/>
                          </a:lnTo>
                          <a:cubicBezTo>
                            <a:pt x="5185" y="4016"/>
                            <a:pt x="5345" y="3920"/>
                            <a:pt x="5473" y="3792"/>
                          </a:cubicBezTo>
                          <a:cubicBezTo>
                            <a:pt x="5729" y="3536"/>
                            <a:pt x="5761" y="3136"/>
                            <a:pt x="5761" y="2784"/>
                          </a:cubicBezTo>
                          <a:cubicBezTo>
                            <a:pt x="5777" y="2288"/>
                            <a:pt x="5777" y="1728"/>
                            <a:pt x="5457" y="1360"/>
                          </a:cubicBezTo>
                          <a:cubicBezTo>
                            <a:pt x="5249" y="1136"/>
                            <a:pt x="4992" y="976"/>
                            <a:pt x="4704" y="880"/>
                          </a:cubicBezTo>
                          <a:cubicBezTo>
                            <a:pt x="3680" y="416"/>
                            <a:pt x="2528" y="0"/>
                            <a:pt x="1408" y="432"/>
                          </a:cubicBezTo>
                          <a:cubicBezTo>
                            <a:pt x="592" y="752"/>
                            <a:pt x="0" y="1520"/>
                            <a:pt x="512" y="235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430" name="Google Shape;23430;p52"/>
                  <p:cNvGrpSpPr/>
                  <p:nvPr/>
                </p:nvGrpSpPr>
                <p:grpSpPr>
                  <a:xfrm>
                    <a:off x="7920143" y="332346"/>
                    <a:ext cx="611894" cy="715202"/>
                    <a:chOff x="7920143" y="332346"/>
                    <a:chExt cx="611894" cy="715202"/>
                  </a:xfrm>
                </p:grpSpPr>
                <p:sp>
                  <p:nvSpPr>
                    <p:cNvPr id="23431" name="Google Shape;23431;p52"/>
                    <p:cNvSpPr/>
                    <p:nvPr/>
                  </p:nvSpPr>
                  <p:spPr>
                    <a:xfrm rot="-3261661">
                      <a:off x="8416538" y="639068"/>
                      <a:ext cx="95677" cy="97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850" extrusionOk="0">
                          <a:moveTo>
                            <a:pt x="80" y="1409"/>
                          </a:moveTo>
                          <a:cubicBezTo>
                            <a:pt x="32" y="1457"/>
                            <a:pt x="0" y="1521"/>
                            <a:pt x="0" y="1601"/>
                          </a:cubicBezTo>
                          <a:cubicBezTo>
                            <a:pt x="16" y="1681"/>
                            <a:pt x="64" y="1745"/>
                            <a:pt x="128" y="1809"/>
                          </a:cubicBezTo>
                          <a:lnTo>
                            <a:pt x="1040" y="2705"/>
                          </a:lnTo>
                          <a:cubicBezTo>
                            <a:pt x="1088" y="2769"/>
                            <a:pt x="1168" y="2817"/>
                            <a:pt x="1248" y="2849"/>
                          </a:cubicBezTo>
                          <a:cubicBezTo>
                            <a:pt x="1360" y="2849"/>
                            <a:pt x="1472" y="2817"/>
                            <a:pt x="1552" y="2753"/>
                          </a:cubicBezTo>
                          <a:cubicBezTo>
                            <a:pt x="2048" y="2385"/>
                            <a:pt x="2320" y="1809"/>
                            <a:pt x="2560" y="1249"/>
                          </a:cubicBezTo>
                          <a:cubicBezTo>
                            <a:pt x="2672" y="993"/>
                            <a:pt x="2784" y="689"/>
                            <a:pt x="2640" y="449"/>
                          </a:cubicBezTo>
                          <a:cubicBezTo>
                            <a:pt x="2400" y="49"/>
                            <a:pt x="1520" y="1"/>
                            <a:pt x="1136" y="161"/>
                          </a:cubicBezTo>
                          <a:cubicBezTo>
                            <a:pt x="704" y="369"/>
                            <a:pt x="336" y="1025"/>
                            <a:pt x="80" y="14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32" name="Google Shape;23432;p52"/>
                    <p:cNvSpPr/>
                    <p:nvPr/>
                  </p:nvSpPr>
                  <p:spPr>
                    <a:xfrm>
                      <a:off x="8015237" y="332346"/>
                      <a:ext cx="421673" cy="3809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274" h="11090" extrusionOk="0">
                          <a:moveTo>
                            <a:pt x="624" y="7825"/>
                          </a:moveTo>
                          <a:cubicBezTo>
                            <a:pt x="960" y="8417"/>
                            <a:pt x="1520" y="8817"/>
                            <a:pt x="2016" y="9297"/>
                          </a:cubicBezTo>
                          <a:cubicBezTo>
                            <a:pt x="2465" y="9729"/>
                            <a:pt x="2865" y="10241"/>
                            <a:pt x="3425" y="10529"/>
                          </a:cubicBezTo>
                          <a:cubicBezTo>
                            <a:pt x="3825" y="10689"/>
                            <a:pt x="4241" y="10801"/>
                            <a:pt x="4657" y="10833"/>
                          </a:cubicBezTo>
                          <a:cubicBezTo>
                            <a:pt x="5521" y="10961"/>
                            <a:pt x="6417" y="11089"/>
                            <a:pt x="7265" y="10881"/>
                          </a:cubicBezTo>
                          <a:cubicBezTo>
                            <a:pt x="8193" y="10641"/>
                            <a:pt x="8961" y="10017"/>
                            <a:pt x="9681" y="9393"/>
                          </a:cubicBezTo>
                          <a:cubicBezTo>
                            <a:pt x="10753" y="8481"/>
                            <a:pt x="11873" y="7425"/>
                            <a:pt x="12081" y="6033"/>
                          </a:cubicBezTo>
                          <a:cubicBezTo>
                            <a:pt x="12273" y="4849"/>
                            <a:pt x="11761" y="3665"/>
                            <a:pt x="10993" y="2752"/>
                          </a:cubicBezTo>
                          <a:cubicBezTo>
                            <a:pt x="10225" y="1840"/>
                            <a:pt x="9233" y="1184"/>
                            <a:pt x="8241" y="528"/>
                          </a:cubicBezTo>
                          <a:cubicBezTo>
                            <a:pt x="7841" y="272"/>
                            <a:pt x="7393" y="0"/>
                            <a:pt x="6913" y="32"/>
                          </a:cubicBezTo>
                          <a:cubicBezTo>
                            <a:pt x="6257" y="64"/>
                            <a:pt x="5793" y="656"/>
                            <a:pt x="5345" y="1136"/>
                          </a:cubicBezTo>
                          <a:cubicBezTo>
                            <a:pt x="4209" y="2352"/>
                            <a:pt x="2561" y="2544"/>
                            <a:pt x="1424" y="3553"/>
                          </a:cubicBezTo>
                          <a:cubicBezTo>
                            <a:pt x="448" y="4449"/>
                            <a:pt x="0" y="6673"/>
                            <a:pt x="624" y="7825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33" name="Google Shape;23433;p52"/>
                    <p:cNvSpPr/>
                    <p:nvPr/>
                  </p:nvSpPr>
                  <p:spPr>
                    <a:xfrm>
                      <a:off x="7920143" y="760581"/>
                      <a:ext cx="198469" cy="169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77" h="4945" extrusionOk="0">
                          <a:moveTo>
                            <a:pt x="512" y="2352"/>
                          </a:moveTo>
                          <a:cubicBezTo>
                            <a:pt x="976" y="3104"/>
                            <a:pt x="1536" y="3792"/>
                            <a:pt x="2160" y="4400"/>
                          </a:cubicBezTo>
                          <a:cubicBezTo>
                            <a:pt x="2320" y="4576"/>
                            <a:pt x="2512" y="4704"/>
                            <a:pt x="2736" y="4800"/>
                          </a:cubicBezTo>
                          <a:cubicBezTo>
                            <a:pt x="3152" y="4944"/>
                            <a:pt x="3616" y="4752"/>
                            <a:pt x="4032" y="4560"/>
                          </a:cubicBezTo>
                          <a:lnTo>
                            <a:pt x="5008" y="4096"/>
                          </a:lnTo>
                          <a:cubicBezTo>
                            <a:pt x="5185" y="4016"/>
                            <a:pt x="5345" y="3920"/>
                            <a:pt x="5473" y="3792"/>
                          </a:cubicBezTo>
                          <a:cubicBezTo>
                            <a:pt x="5729" y="3536"/>
                            <a:pt x="5761" y="3136"/>
                            <a:pt x="5761" y="2784"/>
                          </a:cubicBezTo>
                          <a:cubicBezTo>
                            <a:pt x="5777" y="2288"/>
                            <a:pt x="5777" y="1728"/>
                            <a:pt x="5457" y="1360"/>
                          </a:cubicBezTo>
                          <a:cubicBezTo>
                            <a:pt x="5249" y="1136"/>
                            <a:pt x="4992" y="976"/>
                            <a:pt x="4704" y="880"/>
                          </a:cubicBezTo>
                          <a:cubicBezTo>
                            <a:pt x="3680" y="416"/>
                            <a:pt x="2528" y="0"/>
                            <a:pt x="1408" y="432"/>
                          </a:cubicBezTo>
                          <a:cubicBezTo>
                            <a:pt x="592" y="752"/>
                            <a:pt x="0" y="1520"/>
                            <a:pt x="512" y="2352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34" name="Google Shape;23434;p52"/>
                    <p:cNvSpPr/>
                    <p:nvPr/>
                  </p:nvSpPr>
                  <p:spPr>
                    <a:xfrm>
                      <a:off x="8318661" y="810602"/>
                      <a:ext cx="195755" cy="2369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98" h="6897" extrusionOk="0">
                          <a:moveTo>
                            <a:pt x="337" y="3040"/>
                          </a:moveTo>
                          <a:cubicBezTo>
                            <a:pt x="513" y="3264"/>
                            <a:pt x="721" y="3472"/>
                            <a:pt x="961" y="3649"/>
                          </a:cubicBezTo>
                          <a:cubicBezTo>
                            <a:pt x="1505" y="4161"/>
                            <a:pt x="1713" y="4913"/>
                            <a:pt x="2049" y="5585"/>
                          </a:cubicBezTo>
                          <a:cubicBezTo>
                            <a:pt x="2385" y="6257"/>
                            <a:pt x="2993" y="6897"/>
                            <a:pt x="3745" y="6833"/>
                          </a:cubicBezTo>
                          <a:cubicBezTo>
                            <a:pt x="4193" y="6753"/>
                            <a:pt x="4593" y="6481"/>
                            <a:pt x="4833" y="6065"/>
                          </a:cubicBezTo>
                          <a:cubicBezTo>
                            <a:pt x="5041" y="5665"/>
                            <a:pt x="5201" y="5233"/>
                            <a:pt x="5297" y="4785"/>
                          </a:cubicBezTo>
                          <a:cubicBezTo>
                            <a:pt x="5521" y="3937"/>
                            <a:pt x="5697" y="2928"/>
                            <a:pt x="5121" y="2272"/>
                          </a:cubicBezTo>
                          <a:cubicBezTo>
                            <a:pt x="4897" y="2032"/>
                            <a:pt x="4593" y="1872"/>
                            <a:pt x="4417" y="1584"/>
                          </a:cubicBezTo>
                          <a:cubicBezTo>
                            <a:pt x="4241" y="1280"/>
                            <a:pt x="4289" y="864"/>
                            <a:pt x="4097" y="544"/>
                          </a:cubicBezTo>
                          <a:cubicBezTo>
                            <a:pt x="3873" y="128"/>
                            <a:pt x="3329" y="0"/>
                            <a:pt x="2865" y="0"/>
                          </a:cubicBezTo>
                          <a:cubicBezTo>
                            <a:pt x="2129" y="0"/>
                            <a:pt x="993" y="256"/>
                            <a:pt x="561" y="912"/>
                          </a:cubicBezTo>
                          <a:cubicBezTo>
                            <a:pt x="225" y="1408"/>
                            <a:pt x="1" y="2544"/>
                            <a:pt x="337" y="304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35" name="Google Shape;23435;p52"/>
                    <p:cNvSpPr/>
                    <p:nvPr/>
                  </p:nvSpPr>
                  <p:spPr>
                    <a:xfrm>
                      <a:off x="8207076" y="945274"/>
                      <a:ext cx="97877" cy="797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9" h="2321" extrusionOk="0">
                          <a:moveTo>
                            <a:pt x="561" y="1521"/>
                          </a:moveTo>
                          <a:cubicBezTo>
                            <a:pt x="833" y="1969"/>
                            <a:pt x="1345" y="2177"/>
                            <a:pt x="1841" y="2273"/>
                          </a:cubicBezTo>
                          <a:cubicBezTo>
                            <a:pt x="2033" y="2321"/>
                            <a:pt x="2225" y="2321"/>
                            <a:pt x="2401" y="2241"/>
                          </a:cubicBezTo>
                          <a:cubicBezTo>
                            <a:pt x="2545" y="2129"/>
                            <a:pt x="2641" y="2001"/>
                            <a:pt x="2689" y="1841"/>
                          </a:cubicBezTo>
                          <a:cubicBezTo>
                            <a:pt x="2769" y="1585"/>
                            <a:pt x="2817" y="1329"/>
                            <a:pt x="2833" y="1073"/>
                          </a:cubicBezTo>
                          <a:cubicBezTo>
                            <a:pt x="2849" y="865"/>
                            <a:pt x="2801" y="641"/>
                            <a:pt x="2689" y="449"/>
                          </a:cubicBezTo>
                          <a:cubicBezTo>
                            <a:pt x="2497" y="177"/>
                            <a:pt x="2177" y="17"/>
                            <a:pt x="1841" y="17"/>
                          </a:cubicBezTo>
                          <a:cubicBezTo>
                            <a:pt x="1041" y="1"/>
                            <a:pt x="1" y="609"/>
                            <a:pt x="561" y="152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23436" name="Google Shape;23436;p52"/>
            <p:cNvGrpSpPr/>
            <p:nvPr/>
          </p:nvGrpSpPr>
          <p:grpSpPr>
            <a:xfrm>
              <a:off x="6655448" y="2314411"/>
              <a:ext cx="2734246" cy="2492132"/>
              <a:chOff x="4307350" y="407200"/>
              <a:chExt cx="1425200" cy="1299000"/>
            </a:xfrm>
          </p:grpSpPr>
          <p:sp>
            <p:nvSpPr>
              <p:cNvPr id="23437" name="Google Shape;23437;p52"/>
              <p:cNvSpPr/>
              <p:nvPr/>
            </p:nvSpPr>
            <p:spPr>
              <a:xfrm>
                <a:off x="4307350" y="407200"/>
                <a:ext cx="1425200" cy="1299000"/>
              </a:xfrm>
              <a:custGeom>
                <a:avLst/>
                <a:gdLst/>
                <a:ahLst/>
                <a:cxnLst/>
                <a:rect l="l" t="t" r="r" b="b"/>
                <a:pathLst>
                  <a:path w="57008" h="51960" extrusionOk="0">
                    <a:moveTo>
                      <a:pt x="28503" y="1"/>
                    </a:moveTo>
                    <a:cubicBezTo>
                      <a:pt x="26583" y="1"/>
                      <a:pt x="24633" y="215"/>
                      <a:pt x="22683" y="662"/>
                    </a:cubicBezTo>
                    <a:cubicBezTo>
                      <a:pt x="8706" y="3897"/>
                      <a:pt x="0" y="17807"/>
                      <a:pt x="3202" y="31784"/>
                    </a:cubicBezTo>
                    <a:cubicBezTo>
                      <a:pt x="5958" y="43810"/>
                      <a:pt x="16666" y="51959"/>
                      <a:pt x="28505" y="51959"/>
                    </a:cubicBezTo>
                    <a:cubicBezTo>
                      <a:pt x="30425" y="51959"/>
                      <a:pt x="32374" y="51745"/>
                      <a:pt x="34325" y="51298"/>
                    </a:cubicBezTo>
                    <a:cubicBezTo>
                      <a:pt x="48301" y="48062"/>
                      <a:pt x="57007" y="34152"/>
                      <a:pt x="53805" y="20176"/>
                    </a:cubicBezTo>
                    <a:cubicBezTo>
                      <a:pt x="51050" y="8149"/>
                      <a:pt x="40342" y="1"/>
                      <a:pt x="28503" y="1"/>
                    </a:cubicBezTo>
                    <a:close/>
                  </a:path>
                </a:pathLst>
              </a:custGeom>
              <a:solidFill>
                <a:schemeClr val="accent2">
                  <a:alpha val="54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8" name="Google Shape;23438;p52"/>
              <p:cNvSpPr/>
              <p:nvPr/>
            </p:nvSpPr>
            <p:spPr>
              <a:xfrm>
                <a:off x="4399075" y="494625"/>
                <a:ext cx="1241750" cy="1123875"/>
              </a:xfrm>
              <a:custGeom>
                <a:avLst/>
                <a:gdLst/>
                <a:ahLst/>
                <a:cxnLst/>
                <a:rect l="l" t="t" r="r" b="b"/>
                <a:pathLst>
                  <a:path w="49670" h="44955" extrusionOk="0">
                    <a:moveTo>
                      <a:pt x="24871" y="0"/>
                    </a:moveTo>
                    <a:cubicBezTo>
                      <a:pt x="23037" y="0"/>
                      <a:pt x="21173" y="227"/>
                      <a:pt x="19314" y="701"/>
                    </a:cubicBezTo>
                    <a:cubicBezTo>
                      <a:pt x="7306" y="3736"/>
                      <a:pt x="0" y="15945"/>
                      <a:pt x="3036" y="27987"/>
                    </a:cubicBezTo>
                    <a:cubicBezTo>
                      <a:pt x="5605" y="38179"/>
                      <a:pt x="14770" y="44954"/>
                      <a:pt x="24827" y="44954"/>
                    </a:cubicBezTo>
                    <a:cubicBezTo>
                      <a:pt x="26652" y="44954"/>
                      <a:pt x="28506" y="44731"/>
                      <a:pt x="30355" y="44265"/>
                    </a:cubicBezTo>
                    <a:cubicBezTo>
                      <a:pt x="42364" y="41230"/>
                      <a:pt x="49669" y="29021"/>
                      <a:pt x="46634" y="16979"/>
                    </a:cubicBezTo>
                    <a:cubicBezTo>
                      <a:pt x="44067" y="6796"/>
                      <a:pt x="34917" y="0"/>
                      <a:pt x="248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439" name="Google Shape;23439;p52"/>
              <p:cNvGrpSpPr/>
              <p:nvPr/>
            </p:nvGrpSpPr>
            <p:grpSpPr>
              <a:xfrm>
                <a:off x="4499975" y="588850"/>
                <a:ext cx="988225" cy="936700"/>
                <a:chOff x="4499975" y="588850"/>
                <a:chExt cx="988225" cy="936700"/>
              </a:xfrm>
            </p:grpSpPr>
            <p:sp>
              <p:nvSpPr>
                <p:cNvPr id="23440" name="Google Shape;23440;p52"/>
                <p:cNvSpPr/>
                <p:nvPr/>
              </p:nvSpPr>
              <p:spPr>
                <a:xfrm>
                  <a:off x="4987000" y="588850"/>
                  <a:ext cx="472850" cy="42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4" h="16880" extrusionOk="0">
                      <a:moveTo>
                        <a:pt x="1380" y="0"/>
                      </a:moveTo>
                      <a:cubicBezTo>
                        <a:pt x="1354" y="0"/>
                        <a:pt x="1328" y="0"/>
                        <a:pt x="1301" y="0"/>
                      </a:cubicBezTo>
                      <a:lnTo>
                        <a:pt x="467" y="0"/>
                      </a:lnTo>
                      <a:cubicBezTo>
                        <a:pt x="234" y="467"/>
                        <a:pt x="100" y="968"/>
                        <a:pt x="0" y="1468"/>
                      </a:cubicBezTo>
                      <a:cubicBezTo>
                        <a:pt x="0" y="1468"/>
                        <a:pt x="367" y="2669"/>
                        <a:pt x="634" y="3303"/>
                      </a:cubicBezTo>
                      <a:cubicBezTo>
                        <a:pt x="934" y="3970"/>
                        <a:pt x="1301" y="5204"/>
                        <a:pt x="1301" y="5204"/>
                      </a:cubicBezTo>
                      <a:lnTo>
                        <a:pt x="1101" y="7706"/>
                      </a:lnTo>
                      <a:lnTo>
                        <a:pt x="567" y="10074"/>
                      </a:lnTo>
                      <a:cubicBezTo>
                        <a:pt x="567" y="10074"/>
                        <a:pt x="134" y="12109"/>
                        <a:pt x="567" y="12910"/>
                      </a:cubicBezTo>
                      <a:cubicBezTo>
                        <a:pt x="767" y="13310"/>
                        <a:pt x="1034" y="13677"/>
                        <a:pt x="1301" y="14010"/>
                      </a:cubicBezTo>
                      <a:cubicBezTo>
                        <a:pt x="1301" y="14010"/>
                        <a:pt x="1305" y="14007"/>
                        <a:pt x="1318" y="14007"/>
                      </a:cubicBezTo>
                      <a:cubicBezTo>
                        <a:pt x="1362" y="14007"/>
                        <a:pt x="1509" y="14046"/>
                        <a:pt x="1968" y="14377"/>
                      </a:cubicBezTo>
                      <a:cubicBezTo>
                        <a:pt x="2159" y="14526"/>
                        <a:pt x="2283" y="14553"/>
                        <a:pt x="2392" y="14553"/>
                      </a:cubicBezTo>
                      <a:cubicBezTo>
                        <a:pt x="2455" y="14553"/>
                        <a:pt x="2513" y="14544"/>
                        <a:pt x="2577" y="14544"/>
                      </a:cubicBezTo>
                      <a:cubicBezTo>
                        <a:pt x="2752" y="14544"/>
                        <a:pt x="2969" y="14611"/>
                        <a:pt x="3436" y="15111"/>
                      </a:cubicBezTo>
                      <a:cubicBezTo>
                        <a:pt x="4403" y="16145"/>
                        <a:pt x="2635" y="16879"/>
                        <a:pt x="5704" y="16879"/>
                      </a:cubicBezTo>
                      <a:cubicBezTo>
                        <a:pt x="7706" y="16846"/>
                        <a:pt x="9674" y="16546"/>
                        <a:pt x="11575" y="15945"/>
                      </a:cubicBezTo>
                      <a:cubicBezTo>
                        <a:pt x="11942" y="15145"/>
                        <a:pt x="12476" y="14444"/>
                        <a:pt x="13110" y="13877"/>
                      </a:cubicBezTo>
                      <a:cubicBezTo>
                        <a:pt x="14277" y="12776"/>
                        <a:pt x="14144" y="12476"/>
                        <a:pt x="16112" y="12343"/>
                      </a:cubicBezTo>
                      <a:cubicBezTo>
                        <a:pt x="16330" y="12327"/>
                        <a:pt x="16531" y="12321"/>
                        <a:pt x="16717" y="12321"/>
                      </a:cubicBezTo>
                      <a:cubicBezTo>
                        <a:pt x="17396" y="12321"/>
                        <a:pt x="17883" y="12401"/>
                        <a:pt x="18297" y="12401"/>
                      </a:cubicBezTo>
                      <a:cubicBezTo>
                        <a:pt x="18517" y="12401"/>
                        <a:pt x="18717" y="12378"/>
                        <a:pt x="18914" y="12309"/>
                      </a:cubicBezTo>
                      <a:cubicBezTo>
                        <a:pt x="16221" y="4929"/>
                        <a:pt x="9221" y="0"/>
                        <a:pt x="13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41" name="Google Shape;23441;p52"/>
                <p:cNvSpPr/>
                <p:nvPr/>
              </p:nvSpPr>
              <p:spPr>
                <a:xfrm>
                  <a:off x="4870250" y="945900"/>
                  <a:ext cx="617950" cy="57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8" h="23186" extrusionOk="0">
                      <a:moveTo>
                        <a:pt x="23666" y="1"/>
                      </a:moveTo>
                      <a:cubicBezTo>
                        <a:pt x="22908" y="1"/>
                        <a:pt x="22168" y="182"/>
                        <a:pt x="21516" y="562"/>
                      </a:cubicBezTo>
                      <a:cubicBezTo>
                        <a:pt x="19748" y="1630"/>
                        <a:pt x="20782" y="262"/>
                        <a:pt x="18814" y="3298"/>
                      </a:cubicBezTo>
                      <a:cubicBezTo>
                        <a:pt x="16846" y="6300"/>
                        <a:pt x="16112" y="7100"/>
                        <a:pt x="13743" y="7234"/>
                      </a:cubicBezTo>
                      <a:cubicBezTo>
                        <a:pt x="11408" y="7401"/>
                        <a:pt x="5638" y="8135"/>
                        <a:pt x="5971" y="11337"/>
                      </a:cubicBezTo>
                      <a:cubicBezTo>
                        <a:pt x="6338" y="14572"/>
                        <a:pt x="6772" y="17741"/>
                        <a:pt x="4203" y="18976"/>
                      </a:cubicBezTo>
                      <a:cubicBezTo>
                        <a:pt x="3036" y="19543"/>
                        <a:pt x="1401" y="20877"/>
                        <a:pt x="0" y="22211"/>
                      </a:cubicBezTo>
                      <a:cubicBezTo>
                        <a:pt x="1995" y="22874"/>
                        <a:pt x="4002" y="23185"/>
                        <a:pt x="5962" y="23185"/>
                      </a:cubicBezTo>
                      <a:cubicBezTo>
                        <a:pt x="15935" y="23185"/>
                        <a:pt x="24718" y="15137"/>
                        <a:pt x="24718" y="4432"/>
                      </a:cubicBezTo>
                      <a:cubicBezTo>
                        <a:pt x="24718" y="2964"/>
                        <a:pt x="24551" y="1463"/>
                        <a:pt x="24184" y="29"/>
                      </a:cubicBezTo>
                      <a:cubicBezTo>
                        <a:pt x="24011" y="10"/>
                        <a:pt x="23838" y="1"/>
                        <a:pt x="236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42" name="Google Shape;23442;p52"/>
                <p:cNvSpPr/>
                <p:nvPr/>
              </p:nvSpPr>
              <p:spPr>
                <a:xfrm>
                  <a:off x="4499975" y="733950"/>
                  <a:ext cx="505400" cy="66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6" h="26687" extrusionOk="0">
                      <a:moveTo>
                        <a:pt x="7239" y="1"/>
                      </a:moveTo>
                      <a:cubicBezTo>
                        <a:pt x="1" y="7573"/>
                        <a:pt x="434" y="19615"/>
                        <a:pt x="8140" y="26686"/>
                      </a:cubicBezTo>
                      <a:cubicBezTo>
                        <a:pt x="8840" y="26686"/>
                        <a:pt x="9541" y="26420"/>
                        <a:pt x="10074" y="25986"/>
                      </a:cubicBezTo>
                      <a:cubicBezTo>
                        <a:pt x="10541" y="25285"/>
                        <a:pt x="10908" y="24552"/>
                        <a:pt x="11242" y="23784"/>
                      </a:cubicBezTo>
                      <a:cubicBezTo>
                        <a:pt x="11542" y="22950"/>
                        <a:pt x="13177" y="21950"/>
                        <a:pt x="13177" y="21950"/>
                      </a:cubicBezTo>
                      <a:cubicBezTo>
                        <a:pt x="13944" y="21649"/>
                        <a:pt x="14644" y="21216"/>
                        <a:pt x="15278" y="20682"/>
                      </a:cubicBezTo>
                      <a:cubicBezTo>
                        <a:pt x="16012" y="19948"/>
                        <a:pt x="15812" y="20015"/>
                        <a:pt x="15945" y="19148"/>
                      </a:cubicBezTo>
                      <a:cubicBezTo>
                        <a:pt x="16112" y="18280"/>
                        <a:pt x="16446" y="16146"/>
                        <a:pt x="16446" y="16146"/>
                      </a:cubicBezTo>
                      <a:cubicBezTo>
                        <a:pt x="16612" y="15779"/>
                        <a:pt x="16846" y="15445"/>
                        <a:pt x="17113" y="15178"/>
                      </a:cubicBezTo>
                      <a:cubicBezTo>
                        <a:pt x="17647" y="14678"/>
                        <a:pt x="18280" y="14745"/>
                        <a:pt x="19114" y="14177"/>
                      </a:cubicBezTo>
                      <a:cubicBezTo>
                        <a:pt x="19548" y="13877"/>
                        <a:pt x="19881" y="13410"/>
                        <a:pt x="19982" y="12910"/>
                      </a:cubicBezTo>
                      <a:cubicBezTo>
                        <a:pt x="20082" y="12543"/>
                        <a:pt x="20148" y="12176"/>
                        <a:pt x="20215" y="11842"/>
                      </a:cubicBezTo>
                      <a:cubicBezTo>
                        <a:pt x="20215" y="11542"/>
                        <a:pt x="19982" y="11375"/>
                        <a:pt x="19481" y="11109"/>
                      </a:cubicBezTo>
                      <a:cubicBezTo>
                        <a:pt x="18981" y="10808"/>
                        <a:pt x="18814" y="10875"/>
                        <a:pt x="18147" y="10642"/>
                      </a:cubicBezTo>
                      <a:cubicBezTo>
                        <a:pt x="17972" y="10589"/>
                        <a:pt x="17839" y="10571"/>
                        <a:pt x="17728" y="10571"/>
                      </a:cubicBezTo>
                      <a:cubicBezTo>
                        <a:pt x="17479" y="10571"/>
                        <a:pt x="17344" y="10663"/>
                        <a:pt x="17113" y="10663"/>
                      </a:cubicBezTo>
                      <a:cubicBezTo>
                        <a:pt x="17053" y="10663"/>
                        <a:pt x="16988" y="10657"/>
                        <a:pt x="16913" y="10642"/>
                      </a:cubicBezTo>
                      <a:cubicBezTo>
                        <a:pt x="16379" y="10575"/>
                        <a:pt x="16612" y="10508"/>
                        <a:pt x="15645" y="10008"/>
                      </a:cubicBezTo>
                      <a:cubicBezTo>
                        <a:pt x="14711" y="9474"/>
                        <a:pt x="13911" y="7806"/>
                        <a:pt x="13911" y="7806"/>
                      </a:cubicBezTo>
                      <a:cubicBezTo>
                        <a:pt x="13477" y="7606"/>
                        <a:pt x="13010" y="7473"/>
                        <a:pt x="12576" y="7339"/>
                      </a:cubicBezTo>
                      <a:cubicBezTo>
                        <a:pt x="12395" y="7294"/>
                        <a:pt x="12240" y="7278"/>
                        <a:pt x="12098" y="7278"/>
                      </a:cubicBezTo>
                      <a:cubicBezTo>
                        <a:pt x="11737" y="7278"/>
                        <a:pt x="11467" y="7384"/>
                        <a:pt x="11095" y="7384"/>
                      </a:cubicBezTo>
                      <a:cubicBezTo>
                        <a:pt x="10969" y="7384"/>
                        <a:pt x="10832" y="7372"/>
                        <a:pt x="10675" y="7339"/>
                      </a:cubicBezTo>
                      <a:cubicBezTo>
                        <a:pt x="9874" y="7172"/>
                        <a:pt x="9574" y="7272"/>
                        <a:pt x="8607" y="6772"/>
                      </a:cubicBezTo>
                      <a:cubicBezTo>
                        <a:pt x="7673" y="6238"/>
                        <a:pt x="8040" y="6272"/>
                        <a:pt x="7239" y="4937"/>
                      </a:cubicBezTo>
                      <a:cubicBezTo>
                        <a:pt x="6405" y="3603"/>
                        <a:pt x="6872" y="3603"/>
                        <a:pt x="7006" y="2602"/>
                      </a:cubicBezTo>
                      <a:cubicBezTo>
                        <a:pt x="7139" y="1735"/>
                        <a:pt x="7206" y="868"/>
                        <a:pt x="72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">
    <p:spTree>
      <p:nvGrpSpPr>
        <p:cNvPr id="1" name="Shape 2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44" name="Google Shape;23444;p53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3445" name="Google Shape;23445;p53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46" name="Google Shape;23446;p53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3447" name="Google Shape;23447;p53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8" name="Google Shape;23448;p53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9" name="Google Shape;23449;p53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0" name="Google Shape;23450;p53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1" name="Google Shape;23451;p53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2" name="Google Shape;23452;p53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3" name="Google Shape;23453;p53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4" name="Google Shape;23454;p53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5" name="Google Shape;23455;p53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6" name="Google Shape;23456;p53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7" name="Google Shape;23457;p53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8" name="Google Shape;23458;p53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9" name="Google Shape;23459;p53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0" name="Google Shape;23460;p53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1" name="Google Shape;23461;p53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2" name="Google Shape;23462;p53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3" name="Google Shape;23463;p53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4" name="Google Shape;23464;p53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5" name="Google Shape;23465;p53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6" name="Google Shape;23466;p53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7" name="Google Shape;23467;p53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8" name="Google Shape;23468;p53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9" name="Google Shape;23469;p53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0" name="Google Shape;23470;p53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1" name="Google Shape;23471;p53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72" name="Google Shape;23472;p53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3473" name="Google Shape;23473;p5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4" name="Google Shape;23474;p5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5" name="Google Shape;23475;p5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6" name="Google Shape;23476;p5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7" name="Google Shape;23477;p5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8" name="Google Shape;23478;p5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9" name="Google Shape;23479;p5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0" name="Google Shape;23480;p5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1" name="Google Shape;23481;p5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2" name="Google Shape;23482;p53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3" name="Google Shape;23483;p5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4" name="Google Shape;23484;p5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5" name="Google Shape;23485;p5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6" name="Google Shape;23486;p5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7" name="Google Shape;23487;p5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8" name="Google Shape;23488;p5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9" name="Google Shape;23489;p5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0" name="Google Shape;23490;p5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1" name="Google Shape;23491;p5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2" name="Google Shape;23492;p5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3" name="Google Shape;23493;p5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4" name="Google Shape;23494;p5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5" name="Google Shape;23495;p5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6" name="Google Shape;23496;p5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7" name="Google Shape;23497;p5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8" name="Google Shape;23498;p5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99" name="Google Shape;23499;p53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0" name="Google Shape;23500;p53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1" name="Google Shape;23501;p53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2" name="Google Shape;23502;p53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3" name="Google Shape;23503;p53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4" name="Google Shape;23504;p53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5" name="Google Shape;23505;p53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6" name="Google Shape;23506;p53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7" name="Google Shape;23507;p53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8" name="Google Shape;23508;p53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9" name="Google Shape;23509;p53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0" name="Google Shape;23510;p53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1" name="Google Shape;23511;p53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2" name="Google Shape;23512;p53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3" name="Google Shape;23513;p53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4" name="Google Shape;23514;p53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5" name="Google Shape;23515;p53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6" name="Google Shape;23516;p53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7" name="Google Shape;23517;p53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8" name="Google Shape;23518;p53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9" name="Google Shape;23519;p53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0" name="Google Shape;23520;p53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1" name="Google Shape;23521;p53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2" name="Google Shape;23522;p53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3" name="Google Shape;23523;p53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4" name="Google Shape;23524;p53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5" name="Google Shape;23525;p53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6" name="Google Shape;23526;p53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7" name="Google Shape;23527;p53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8" name="Google Shape;23528;p53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9" name="Google Shape;23529;p53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0" name="Google Shape;23530;p53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1" name="Google Shape;23531;p53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2" name="Google Shape;23532;p53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3" name="Google Shape;23533;p53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4" name="Google Shape;23534;p53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5" name="Google Shape;23535;p53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6" name="Google Shape;23536;p53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7" name="Google Shape;23537;p53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8" name="Google Shape;23538;p53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9" name="Google Shape;23539;p53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0" name="Google Shape;23540;p53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1" name="Google Shape;23541;p53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2" name="Google Shape;23542;p53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3" name="Google Shape;23543;p53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4" name="Google Shape;23544;p53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5" name="Google Shape;23545;p53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6" name="Google Shape;23546;p53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7" name="Google Shape;23547;p53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8" name="Google Shape;23548;p53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9" name="Google Shape;23549;p53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0" name="Google Shape;23550;p53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1" name="Google Shape;23551;p53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2" name="Google Shape;23552;p53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3" name="Google Shape;23553;p53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4" name="Google Shape;23554;p53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5" name="Google Shape;23555;p53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6" name="Google Shape;23556;p53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7" name="Google Shape;23557;p53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8" name="Google Shape;23558;p53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9" name="Google Shape;23559;p53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0" name="Google Shape;23560;p53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1" name="Google Shape;23561;p53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2" name="Google Shape;23562;p53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3" name="Google Shape;23563;p53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4" name="Google Shape;23564;p53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5" name="Google Shape;23565;p53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6" name="Google Shape;23566;p53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7" name="Google Shape;23567;p53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8" name="Google Shape;23568;p53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9" name="Google Shape;23569;p53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0" name="Google Shape;23570;p53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1" name="Google Shape;23571;p53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2" name="Google Shape;23572;p53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3" name="Google Shape;23573;p53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4" name="Google Shape;23574;p53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5" name="Google Shape;23575;p53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6" name="Google Shape;23576;p53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7" name="Google Shape;23577;p53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8" name="Google Shape;23578;p53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9" name="Google Shape;23579;p53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0" name="Google Shape;23580;p53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1" name="Google Shape;23581;p53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2" name="Google Shape;23582;p53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3" name="Google Shape;23583;p53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4" name="Google Shape;23584;p53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5" name="Google Shape;23585;p53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6" name="Google Shape;23586;p53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7" name="Google Shape;23587;p53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8" name="Google Shape;23588;p53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9" name="Google Shape;23589;p53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0" name="Google Shape;23590;p53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1" name="Google Shape;23591;p53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2" name="Google Shape;23592;p53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3" name="Google Shape;23593;p53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4" name="Google Shape;23594;p53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5" name="Google Shape;23595;p53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6" name="Google Shape;23596;p53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7" name="Google Shape;23597;p53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8" name="Google Shape;23598;p53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99" name="Google Shape;23599;p53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3600" name="Google Shape;23600;p5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1" name="Google Shape;23601;p5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2" name="Google Shape;23602;p5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3" name="Google Shape;23603;p5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4" name="Google Shape;23604;p5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5" name="Google Shape;23605;p5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6" name="Google Shape;23606;p5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7" name="Google Shape;23607;p5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8" name="Google Shape;23608;p5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9" name="Google Shape;23609;p5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0" name="Google Shape;23610;p5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1" name="Google Shape;23611;p5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2" name="Google Shape;23612;p5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3" name="Google Shape;23613;p5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4" name="Google Shape;23614;p5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5" name="Google Shape;23615;p5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6" name="Google Shape;23616;p5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7" name="Google Shape;23617;p5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8" name="Google Shape;23618;p5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9" name="Google Shape;23619;p5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0" name="Google Shape;23620;p5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1" name="Google Shape;23621;p5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2" name="Google Shape;23622;p5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3" name="Google Shape;23623;p5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4" name="Google Shape;23624;p5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5" name="Google Shape;23625;p5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626" name="Google Shape;23626;p53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7" name="Google Shape;23627;p53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8" name="Google Shape;23628;p53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9" name="Google Shape;23629;p53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0" name="Google Shape;23630;p53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31" name="Google Shape;23631;p53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3632" name="Google Shape;23632;p53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3" name="Google Shape;23633;p53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4" name="Google Shape;23634;p53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5" name="Google Shape;23635;p53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6" name="Google Shape;23636;p53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7" name="Google Shape;23637;p53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8" name="Google Shape;23638;p53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9" name="Google Shape;23639;p53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0" name="Google Shape;23640;p53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1" name="Google Shape;23641;p53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2" name="Google Shape;23642;p53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3" name="Google Shape;23643;p53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4" name="Google Shape;23644;p53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5" name="Google Shape;23645;p53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6" name="Google Shape;23646;p53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7" name="Google Shape;23647;p53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8" name="Google Shape;23648;p53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9" name="Google Shape;23649;p53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0" name="Google Shape;23650;p53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1" name="Google Shape;23651;p53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2" name="Google Shape;23652;p53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3" name="Google Shape;23653;p53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4" name="Google Shape;23654;p53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5" name="Google Shape;23655;p53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6" name="Google Shape;23656;p53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7" name="Google Shape;23657;p53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658" name="Google Shape;23658;p53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9" name="Google Shape;23659;p53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3660" name="Google Shape;23660;p5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1" name="Google Shape;23661;p5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2" name="Google Shape;23662;p5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3" name="Google Shape;23663;p5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4" name="Google Shape;23664;p5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5" name="Google Shape;23665;p5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6" name="Google Shape;23666;p5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7" name="Google Shape;23667;p5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8" name="Google Shape;23668;p5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9" name="Google Shape;23669;p5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0" name="Google Shape;23670;p5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1" name="Google Shape;23671;p5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2" name="Google Shape;23672;p5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3" name="Google Shape;23673;p5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4" name="Google Shape;23674;p5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5" name="Google Shape;23675;p5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6" name="Google Shape;23676;p5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7" name="Google Shape;23677;p5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8" name="Google Shape;23678;p5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9" name="Google Shape;23679;p5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0" name="Google Shape;23680;p5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1" name="Google Shape;23681;p5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2" name="Google Shape;23682;p5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3" name="Google Shape;23683;p5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4" name="Google Shape;23684;p5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5" name="Google Shape;23685;p5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686" name="Google Shape;23686;p53"/>
          <p:cNvSpPr txBox="1">
            <a:spLocks noGrp="1"/>
          </p:cNvSpPr>
          <p:nvPr>
            <p:ph type="title"/>
          </p:nvPr>
        </p:nvSpPr>
        <p:spPr>
          <a:xfrm>
            <a:off x="3486600" y="2961536"/>
            <a:ext cx="21708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687" name="Google Shape;23687;p53"/>
          <p:cNvSpPr txBox="1">
            <a:spLocks noGrp="1"/>
          </p:cNvSpPr>
          <p:nvPr>
            <p:ph type="subTitle" idx="1"/>
          </p:nvPr>
        </p:nvSpPr>
        <p:spPr>
          <a:xfrm>
            <a:off x="3486600" y="3514842"/>
            <a:ext cx="21708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688" name="Google Shape;23688;p53"/>
          <p:cNvSpPr txBox="1">
            <a:spLocks noGrp="1"/>
          </p:cNvSpPr>
          <p:nvPr>
            <p:ph type="title" idx="2" hasCustomPrompt="1"/>
          </p:nvPr>
        </p:nvSpPr>
        <p:spPr>
          <a:xfrm>
            <a:off x="3486600" y="1047550"/>
            <a:ext cx="21708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7_1">
    <p:spTree>
      <p:nvGrpSpPr>
        <p:cNvPr id="1" name="Shape 23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90" name="Google Shape;23690;p54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3691" name="Google Shape;23691;p54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92" name="Google Shape;23692;p54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3693" name="Google Shape;23693;p54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4" name="Google Shape;23694;p54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5" name="Google Shape;23695;p54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6" name="Google Shape;23696;p54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7" name="Google Shape;23697;p54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8" name="Google Shape;23698;p54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9" name="Google Shape;23699;p54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0" name="Google Shape;23700;p54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1" name="Google Shape;23701;p54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2" name="Google Shape;23702;p54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3" name="Google Shape;23703;p54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4" name="Google Shape;23704;p54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5" name="Google Shape;23705;p54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6" name="Google Shape;23706;p54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7" name="Google Shape;23707;p54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8" name="Google Shape;23708;p54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9" name="Google Shape;23709;p54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0" name="Google Shape;23710;p54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1" name="Google Shape;23711;p54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2" name="Google Shape;23712;p54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3" name="Google Shape;23713;p54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4" name="Google Shape;23714;p54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5" name="Google Shape;23715;p54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6" name="Google Shape;23716;p54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7" name="Google Shape;23717;p54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18" name="Google Shape;23718;p54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3719" name="Google Shape;23719;p5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0" name="Google Shape;23720;p5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1" name="Google Shape;23721;p5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2" name="Google Shape;23722;p5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3" name="Google Shape;23723;p5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4" name="Google Shape;23724;p5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5" name="Google Shape;23725;p5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6" name="Google Shape;23726;p5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7" name="Google Shape;23727;p5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8" name="Google Shape;23728;p54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9" name="Google Shape;23729;p5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0" name="Google Shape;23730;p5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1" name="Google Shape;23731;p5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2" name="Google Shape;23732;p5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3" name="Google Shape;23733;p5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4" name="Google Shape;23734;p5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5" name="Google Shape;23735;p5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6" name="Google Shape;23736;p5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7" name="Google Shape;23737;p5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8" name="Google Shape;23738;p5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9" name="Google Shape;23739;p5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0" name="Google Shape;23740;p5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1" name="Google Shape;23741;p5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2" name="Google Shape;23742;p5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3" name="Google Shape;23743;p5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4" name="Google Shape;23744;p5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745" name="Google Shape;23745;p54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6" name="Google Shape;23746;p54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7" name="Google Shape;23747;p54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8" name="Google Shape;23748;p54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9" name="Google Shape;23749;p54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0" name="Google Shape;23750;p54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1" name="Google Shape;23751;p54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2" name="Google Shape;23752;p54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3" name="Google Shape;23753;p54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4" name="Google Shape;23754;p54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5" name="Google Shape;23755;p54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6" name="Google Shape;23756;p54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7" name="Google Shape;23757;p54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8" name="Google Shape;23758;p54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9" name="Google Shape;23759;p54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0" name="Google Shape;23760;p54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1" name="Google Shape;23761;p54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2" name="Google Shape;23762;p54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3" name="Google Shape;23763;p54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4" name="Google Shape;23764;p54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5" name="Google Shape;23765;p54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6" name="Google Shape;23766;p54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7" name="Google Shape;23767;p54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8" name="Google Shape;23768;p54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9" name="Google Shape;23769;p54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0" name="Google Shape;23770;p54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1" name="Google Shape;23771;p54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2" name="Google Shape;23772;p54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3" name="Google Shape;23773;p54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4" name="Google Shape;23774;p54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5" name="Google Shape;23775;p54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6" name="Google Shape;23776;p54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7" name="Google Shape;23777;p54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8" name="Google Shape;23778;p54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9" name="Google Shape;23779;p54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0" name="Google Shape;23780;p54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1" name="Google Shape;23781;p54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2" name="Google Shape;23782;p54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3" name="Google Shape;23783;p54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4" name="Google Shape;23784;p54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5" name="Google Shape;23785;p54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6" name="Google Shape;23786;p54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7" name="Google Shape;23787;p54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8" name="Google Shape;23788;p54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9" name="Google Shape;23789;p54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0" name="Google Shape;23790;p54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1" name="Google Shape;23791;p54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2" name="Google Shape;23792;p54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3" name="Google Shape;23793;p54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4" name="Google Shape;23794;p54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5" name="Google Shape;23795;p54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6" name="Google Shape;23796;p54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7" name="Google Shape;23797;p54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8" name="Google Shape;23798;p54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9" name="Google Shape;23799;p54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0" name="Google Shape;23800;p54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1" name="Google Shape;23801;p54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2" name="Google Shape;23802;p54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3" name="Google Shape;23803;p54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4" name="Google Shape;23804;p54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5" name="Google Shape;23805;p54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6" name="Google Shape;23806;p54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7" name="Google Shape;23807;p54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8" name="Google Shape;23808;p54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9" name="Google Shape;23809;p54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0" name="Google Shape;23810;p54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1" name="Google Shape;23811;p54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2" name="Google Shape;23812;p54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3" name="Google Shape;23813;p54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4" name="Google Shape;23814;p54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5" name="Google Shape;23815;p54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6" name="Google Shape;23816;p54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7" name="Google Shape;23817;p54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8" name="Google Shape;23818;p54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9" name="Google Shape;23819;p54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0" name="Google Shape;23820;p54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1" name="Google Shape;23821;p54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2" name="Google Shape;23822;p54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3" name="Google Shape;23823;p54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4" name="Google Shape;23824;p54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5" name="Google Shape;23825;p54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6" name="Google Shape;23826;p54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7" name="Google Shape;23827;p54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8" name="Google Shape;23828;p54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9" name="Google Shape;23829;p54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0" name="Google Shape;23830;p54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1" name="Google Shape;23831;p54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2" name="Google Shape;23832;p54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3" name="Google Shape;23833;p54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4" name="Google Shape;23834;p54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5" name="Google Shape;23835;p54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6" name="Google Shape;23836;p54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7" name="Google Shape;23837;p54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8" name="Google Shape;23838;p54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9" name="Google Shape;23839;p54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0" name="Google Shape;23840;p54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1" name="Google Shape;23841;p54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2" name="Google Shape;23842;p54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3" name="Google Shape;23843;p54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4" name="Google Shape;23844;p54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45" name="Google Shape;23845;p54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3846" name="Google Shape;23846;p5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7" name="Google Shape;23847;p5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8" name="Google Shape;23848;p5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9" name="Google Shape;23849;p5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0" name="Google Shape;23850;p5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1" name="Google Shape;23851;p5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2" name="Google Shape;23852;p5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3" name="Google Shape;23853;p5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4" name="Google Shape;23854;p54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5" name="Google Shape;23855;p5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6" name="Google Shape;23856;p5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7" name="Google Shape;23857;p5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8" name="Google Shape;23858;p5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9" name="Google Shape;23859;p5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0" name="Google Shape;23860;p5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1" name="Google Shape;23861;p5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2" name="Google Shape;23862;p5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3" name="Google Shape;23863;p5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4" name="Google Shape;23864;p5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5" name="Google Shape;23865;p5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6" name="Google Shape;23866;p5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7" name="Google Shape;23867;p5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8" name="Google Shape;23868;p5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9" name="Google Shape;23869;p5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0" name="Google Shape;23870;p5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1" name="Google Shape;23871;p5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72" name="Google Shape;23872;p54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3" name="Google Shape;23873;p54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4" name="Google Shape;23874;p54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5" name="Google Shape;23875;p54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6" name="Google Shape;23876;p54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77" name="Google Shape;23877;p54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3878" name="Google Shape;23878;p54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9" name="Google Shape;23879;p54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0" name="Google Shape;23880;p54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1" name="Google Shape;23881;p54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2" name="Google Shape;23882;p54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3" name="Google Shape;23883;p54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4" name="Google Shape;23884;p54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5" name="Google Shape;23885;p54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6" name="Google Shape;23886;p54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7" name="Google Shape;23887;p54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8" name="Google Shape;23888;p54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9" name="Google Shape;23889;p54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0" name="Google Shape;23890;p54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1" name="Google Shape;23891;p54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2" name="Google Shape;23892;p54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3" name="Google Shape;23893;p54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4" name="Google Shape;23894;p54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5" name="Google Shape;23895;p54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6" name="Google Shape;23896;p54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7" name="Google Shape;23897;p54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8" name="Google Shape;23898;p54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9" name="Google Shape;23899;p54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0" name="Google Shape;23900;p54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1" name="Google Shape;23901;p54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2" name="Google Shape;23902;p54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3" name="Google Shape;23903;p54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04" name="Google Shape;23904;p54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05" name="Google Shape;23905;p54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3906" name="Google Shape;23906;p5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7" name="Google Shape;23907;p5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8" name="Google Shape;23908;p5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9" name="Google Shape;23909;p5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0" name="Google Shape;23910;p5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1" name="Google Shape;23911;p5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2" name="Google Shape;23912;p54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3" name="Google Shape;23913;p5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4" name="Google Shape;23914;p5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5" name="Google Shape;23915;p5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6" name="Google Shape;23916;p5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7" name="Google Shape;23917;p5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8" name="Google Shape;23918;p5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9" name="Google Shape;23919;p5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0" name="Google Shape;23920;p5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1" name="Google Shape;23921;p5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2" name="Google Shape;23922;p5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3" name="Google Shape;23923;p5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4" name="Google Shape;23924;p5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5" name="Google Shape;23925;p5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6" name="Google Shape;23926;p5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7" name="Google Shape;23927;p5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8" name="Google Shape;23928;p5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9" name="Google Shape;23929;p5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0" name="Google Shape;23930;p5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1" name="Google Shape;23931;p5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932" name="Google Shape;23932;p54"/>
          <p:cNvSpPr txBox="1">
            <a:spLocks noGrp="1"/>
          </p:cNvSpPr>
          <p:nvPr>
            <p:ph type="title"/>
          </p:nvPr>
        </p:nvSpPr>
        <p:spPr>
          <a:xfrm>
            <a:off x="2326800" y="1872671"/>
            <a:ext cx="21708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933" name="Google Shape;23933;p54"/>
          <p:cNvSpPr txBox="1">
            <a:spLocks noGrp="1"/>
          </p:cNvSpPr>
          <p:nvPr>
            <p:ph type="subTitle" idx="1"/>
          </p:nvPr>
        </p:nvSpPr>
        <p:spPr>
          <a:xfrm>
            <a:off x="2326800" y="2632235"/>
            <a:ext cx="21708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934" name="Google Shape;23934;p54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591613"/>
            <a:ext cx="14736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24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11" name="Google Shape;24411;p56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4412" name="Google Shape;24412;p56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13" name="Google Shape;24413;p56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4414" name="Google Shape;24414;p56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5" name="Google Shape;24415;p56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6" name="Google Shape;24416;p56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7" name="Google Shape;24417;p56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8" name="Google Shape;24418;p56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9" name="Google Shape;24419;p56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0" name="Google Shape;24420;p56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1" name="Google Shape;24421;p56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2" name="Google Shape;24422;p56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3" name="Google Shape;24423;p56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4" name="Google Shape;24424;p56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5" name="Google Shape;24425;p56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6" name="Google Shape;24426;p56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7" name="Google Shape;24427;p56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8" name="Google Shape;24428;p56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9" name="Google Shape;24429;p56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0" name="Google Shape;24430;p56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1" name="Google Shape;24431;p56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2" name="Google Shape;24432;p56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3" name="Google Shape;24433;p56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4" name="Google Shape;24434;p56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5" name="Google Shape;24435;p56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6" name="Google Shape;24436;p56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7" name="Google Shape;24437;p56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8" name="Google Shape;24438;p56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39" name="Google Shape;24439;p56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4440" name="Google Shape;24440;p5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1" name="Google Shape;24441;p5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2" name="Google Shape;24442;p5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3" name="Google Shape;24443;p5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4" name="Google Shape;24444;p5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5" name="Google Shape;24445;p5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6" name="Google Shape;24446;p5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7" name="Google Shape;24447;p5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8" name="Google Shape;24448;p5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9" name="Google Shape;24449;p56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0" name="Google Shape;24450;p5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1" name="Google Shape;24451;p5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2" name="Google Shape;24452;p5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3" name="Google Shape;24453;p5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4" name="Google Shape;24454;p5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5" name="Google Shape;24455;p5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6" name="Google Shape;24456;p5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7" name="Google Shape;24457;p5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8" name="Google Shape;24458;p5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9" name="Google Shape;24459;p5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0" name="Google Shape;24460;p5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1" name="Google Shape;24461;p5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2" name="Google Shape;24462;p5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3" name="Google Shape;24463;p5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4" name="Google Shape;24464;p5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5" name="Google Shape;24465;p5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66" name="Google Shape;24466;p56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7" name="Google Shape;24467;p56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8" name="Google Shape;24468;p56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9" name="Google Shape;24469;p56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0" name="Google Shape;24470;p56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1" name="Google Shape;24471;p56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2" name="Google Shape;24472;p56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3" name="Google Shape;24473;p56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4" name="Google Shape;24474;p56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5" name="Google Shape;24475;p56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6" name="Google Shape;24476;p56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7" name="Google Shape;24477;p56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8" name="Google Shape;24478;p56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9" name="Google Shape;24479;p56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0" name="Google Shape;24480;p56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1" name="Google Shape;24481;p56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2" name="Google Shape;24482;p56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3" name="Google Shape;24483;p56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4" name="Google Shape;24484;p56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5" name="Google Shape;24485;p56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6" name="Google Shape;24486;p56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7" name="Google Shape;24487;p56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8" name="Google Shape;24488;p56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9" name="Google Shape;24489;p56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0" name="Google Shape;24490;p56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1" name="Google Shape;24491;p56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2" name="Google Shape;24492;p56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3" name="Google Shape;24493;p56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4" name="Google Shape;24494;p56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5" name="Google Shape;24495;p56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6" name="Google Shape;24496;p56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7" name="Google Shape;24497;p56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8" name="Google Shape;24498;p56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9" name="Google Shape;24499;p56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0" name="Google Shape;24500;p56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1" name="Google Shape;24501;p56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2" name="Google Shape;24502;p56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3" name="Google Shape;24503;p56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4" name="Google Shape;24504;p56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5" name="Google Shape;24505;p56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6" name="Google Shape;24506;p56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7" name="Google Shape;24507;p56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8" name="Google Shape;24508;p56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9" name="Google Shape;24509;p56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0" name="Google Shape;24510;p56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1" name="Google Shape;24511;p56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2" name="Google Shape;24512;p56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3" name="Google Shape;24513;p56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4" name="Google Shape;24514;p56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5" name="Google Shape;24515;p56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6" name="Google Shape;24516;p56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7" name="Google Shape;24517;p56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8" name="Google Shape;24518;p56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9" name="Google Shape;24519;p56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0" name="Google Shape;24520;p56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1" name="Google Shape;24521;p56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2" name="Google Shape;24522;p56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3" name="Google Shape;24523;p56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4" name="Google Shape;24524;p56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5" name="Google Shape;24525;p56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6" name="Google Shape;24526;p56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7" name="Google Shape;24527;p56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8" name="Google Shape;24528;p56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9" name="Google Shape;24529;p56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0" name="Google Shape;24530;p56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1" name="Google Shape;24531;p56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2" name="Google Shape;24532;p56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3" name="Google Shape;24533;p56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4" name="Google Shape;24534;p56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5" name="Google Shape;24535;p56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6" name="Google Shape;24536;p56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7" name="Google Shape;24537;p56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8" name="Google Shape;24538;p56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9" name="Google Shape;24539;p56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0" name="Google Shape;24540;p56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1" name="Google Shape;24541;p56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2" name="Google Shape;24542;p56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3" name="Google Shape;24543;p56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4" name="Google Shape;24544;p56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5" name="Google Shape;24545;p56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6" name="Google Shape;24546;p56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7" name="Google Shape;24547;p56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8" name="Google Shape;24548;p56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9" name="Google Shape;24549;p56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0" name="Google Shape;24550;p56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1" name="Google Shape;24551;p56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2" name="Google Shape;24552;p56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3" name="Google Shape;24553;p56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4" name="Google Shape;24554;p56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5" name="Google Shape;24555;p56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6" name="Google Shape;24556;p56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7" name="Google Shape;24557;p56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8" name="Google Shape;24558;p56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9" name="Google Shape;24559;p56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0" name="Google Shape;24560;p56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1" name="Google Shape;24561;p56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2" name="Google Shape;24562;p56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3" name="Google Shape;24563;p56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4" name="Google Shape;24564;p56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5" name="Google Shape;24565;p56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66" name="Google Shape;24566;p56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4567" name="Google Shape;24567;p5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8" name="Google Shape;24568;p5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9" name="Google Shape;24569;p5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0" name="Google Shape;24570;p5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1" name="Google Shape;24571;p5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2" name="Google Shape;24572;p5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3" name="Google Shape;24573;p5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4" name="Google Shape;24574;p5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5" name="Google Shape;24575;p56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6" name="Google Shape;24576;p5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7" name="Google Shape;24577;p5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8" name="Google Shape;24578;p5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9" name="Google Shape;24579;p5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0" name="Google Shape;24580;p5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1" name="Google Shape;24581;p5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2" name="Google Shape;24582;p5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3" name="Google Shape;24583;p5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4" name="Google Shape;24584;p5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5" name="Google Shape;24585;p5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6" name="Google Shape;24586;p5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7" name="Google Shape;24587;p5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8" name="Google Shape;24588;p5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9" name="Google Shape;24589;p5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0" name="Google Shape;24590;p5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1" name="Google Shape;24591;p5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2" name="Google Shape;24592;p5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93" name="Google Shape;24593;p56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4" name="Google Shape;24594;p56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5" name="Google Shape;24595;p56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6" name="Google Shape;24596;p56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7" name="Google Shape;24597;p56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98" name="Google Shape;24598;p56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4599" name="Google Shape;24599;p56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0" name="Google Shape;24600;p56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1" name="Google Shape;24601;p56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2" name="Google Shape;24602;p56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3" name="Google Shape;24603;p56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4" name="Google Shape;24604;p56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5" name="Google Shape;24605;p56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6" name="Google Shape;24606;p56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7" name="Google Shape;24607;p56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8" name="Google Shape;24608;p56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9" name="Google Shape;24609;p56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0" name="Google Shape;24610;p56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1" name="Google Shape;24611;p56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2" name="Google Shape;24612;p56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3" name="Google Shape;24613;p56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4" name="Google Shape;24614;p56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5" name="Google Shape;24615;p56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6" name="Google Shape;24616;p56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7" name="Google Shape;24617;p56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8" name="Google Shape;24618;p56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9" name="Google Shape;24619;p56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0" name="Google Shape;24620;p56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1" name="Google Shape;24621;p56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2" name="Google Shape;24622;p56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3" name="Google Shape;24623;p56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4" name="Google Shape;24624;p56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25" name="Google Shape;24625;p56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26" name="Google Shape;24626;p56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4627" name="Google Shape;24627;p5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8" name="Google Shape;24628;p5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9" name="Google Shape;24629;p5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0" name="Google Shape;24630;p5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1" name="Google Shape;24631;p5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2" name="Google Shape;24632;p5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3" name="Google Shape;24633;p56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4" name="Google Shape;24634;p5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5" name="Google Shape;24635;p5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6" name="Google Shape;24636;p5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7" name="Google Shape;24637;p5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8" name="Google Shape;24638;p5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9" name="Google Shape;24639;p5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0" name="Google Shape;24640;p5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1" name="Google Shape;24641;p5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2" name="Google Shape;24642;p5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3" name="Google Shape;24643;p5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4" name="Google Shape;24644;p5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5" name="Google Shape;24645;p5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6" name="Google Shape;24646;p5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7" name="Google Shape;24647;p5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8" name="Google Shape;24648;p5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9" name="Google Shape;24649;p5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0" name="Google Shape;24650;p5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1" name="Google Shape;24651;p5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2" name="Google Shape;24652;p5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653" name="Google Shape;24653;p56"/>
          <p:cNvGrpSpPr/>
          <p:nvPr/>
        </p:nvGrpSpPr>
        <p:grpSpPr>
          <a:xfrm>
            <a:off x="-706730" y="-247937"/>
            <a:ext cx="3399044" cy="3421986"/>
            <a:chOff x="-706730" y="-247937"/>
            <a:chExt cx="3399044" cy="3421986"/>
          </a:xfrm>
        </p:grpSpPr>
        <p:grpSp>
          <p:nvGrpSpPr>
            <p:cNvPr id="24654" name="Google Shape;24654;p56"/>
            <p:cNvGrpSpPr/>
            <p:nvPr/>
          </p:nvGrpSpPr>
          <p:grpSpPr>
            <a:xfrm>
              <a:off x="-706730" y="-247937"/>
              <a:ext cx="3399044" cy="3421986"/>
              <a:chOff x="-513630" y="-410112"/>
              <a:chExt cx="3399044" cy="3421986"/>
            </a:xfrm>
          </p:grpSpPr>
          <p:grpSp>
            <p:nvGrpSpPr>
              <p:cNvPr id="24655" name="Google Shape;24655;p56"/>
              <p:cNvGrpSpPr/>
              <p:nvPr/>
            </p:nvGrpSpPr>
            <p:grpSpPr>
              <a:xfrm>
                <a:off x="-289105" y="-410112"/>
                <a:ext cx="3174520" cy="3421986"/>
                <a:chOff x="-289105" y="-410112"/>
                <a:chExt cx="3174520" cy="3421986"/>
              </a:xfrm>
            </p:grpSpPr>
            <p:grpSp>
              <p:nvGrpSpPr>
                <p:cNvPr id="24656" name="Google Shape;24656;p56"/>
                <p:cNvGrpSpPr/>
                <p:nvPr/>
              </p:nvGrpSpPr>
              <p:grpSpPr>
                <a:xfrm rot="-2528748" flipH="1">
                  <a:off x="1139937" y="1544051"/>
                  <a:ext cx="1240758" cy="665148"/>
                  <a:chOff x="5206900" y="826150"/>
                  <a:chExt cx="599275" cy="321250"/>
                </a:xfrm>
              </p:grpSpPr>
              <p:sp>
                <p:nvSpPr>
                  <p:cNvPr id="24657" name="Google Shape;24657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58" name="Google Shape;24658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59" name="Google Shape;24659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0" name="Google Shape;24660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1" name="Google Shape;24661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2" name="Google Shape;24662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3" name="Google Shape;24663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4" name="Google Shape;24664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5" name="Google Shape;24665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6" name="Google Shape;24666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7" name="Google Shape;24667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8" name="Google Shape;24668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9" name="Google Shape;24669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0" name="Google Shape;24670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671" name="Google Shape;24671;p56"/>
                <p:cNvGrpSpPr/>
                <p:nvPr/>
              </p:nvGrpSpPr>
              <p:grpSpPr>
                <a:xfrm rot="1033525" flipH="1">
                  <a:off x="1574028" y="81642"/>
                  <a:ext cx="1240716" cy="665175"/>
                  <a:chOff x="5206900" y="826150"/>
                  <a:chExt cx="599275" cy="321250"/>
                </a:xfrm>
              </p:grpSpPr>
              <p:sp>
                <p:nvSpPr>
                  <p:cNvPr id="24672" name="Google Shape;24672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3" name="Google Shape;24673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4" name="Google Shape;24674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5" name="Google Shape;24675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6" name="Google Shape;24676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7" name="Google Shape;24677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8" name="Google Shape;24678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9" name="Google Shape;24679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0" name="Google Shape;24680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1" name="Google Shape;24681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2" name="Google Shape;24682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3" name="Google Shape;24683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4" name="Google Shape;24684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5" name="Google Shape;24685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686" name="Google Shape;24686;p56"/>
                <p:cNvGrpSpPr/>
                <p:nvPr/>
              </p:nvGrpSpPr>
              <p:grpSpPr>
                <a:xfrm rot="6256591">
                  <a:off x="1268807" y="629246"/>
                  <a:ext cx="1240826" cy="665092"/>
                  <a:chOff x="5206900" y="826150"/>
                  <a:chExt cx="599275" cy="321250"/>
                </a:xfrm>
              </p:grpSpPr>
              <p:sp>
                <p:nvSpPr>
                  <p:cNvPr id="24687" name="Google Shape;24687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8" name="Google Shape;24688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9" name="Google Shape;24689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0" name="Google Shape;24690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1" name="Google Shape;24691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2" name="Google Shape;24692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3" name="Google Shape;24693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4" name="Google Shape;24694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5" name="Google Shape;24695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6" name="Google Shape;24696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7" name="Google Shape;24697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8" name="Google Shape;24698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9" name="Google Shape;24699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00" name="Google Shape;24700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701" name="Google Shape;24701;p56"/>
                <p:cNvGrpSpPr/>
                <p:nvPr/>
              </p:nvGrpSpPr>
              <p:grpSpPr>
                <a:xfrm flipH="1">
                  <a:off x="-35240" y="866804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24702" name="Google Shape;24702;p56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4703" name="Google Shape;24703;p56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4" name="Google Shape;24704;p56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5" name="Google Shape;24705;p56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6" name="Google Shape;24706;p56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7" name="Google Shape;24707;p56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8" name="Google Shape;24708;p56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9" name="Google Shape;24709;p56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0" name="Google Shape;24710;p56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1" name="Google Shape;24711;p56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2" name="Google Shape;24712;p56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3" name="Google Shape;24713;p56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4" name="Google Shape;24714;p56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5" name="Google Shape;24715;p56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6" name="Google Shape;24716;p56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4717" name="Google Shape;24717;p56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4718" name="Google Shape;24718;p56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9" name="Google Shape;24719;p56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0" name="Google Shape;24720;p56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1" name="Google Shape;24721;p56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2" name="Google Shape;24722;p56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3" name="Google Shape;24723;p56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4" name="Google Shape;24724;p56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5" name="Google Shape;24725;p56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6" name="Google Shape;24726;p56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7" name="Google Shape;24727;p56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8" name="Google Shape;24728;p56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9" name="Google Shape;24729;p56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0" name="Google Shape;24730;p56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1" name="Google Shape;24731;p56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4732" name="Google Shape;24732;p56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4733" name="Google Shape;24733;p56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4" name="Google Shape;24734;p56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5" name="Google Shape;24735;p56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6" name="Google Shape;24736;p56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7" name="Google Shape;24737;p56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8" name="Google Shape;24738;p56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9" name="Google Shape;24739;p56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0" name="Google Shape;24740;p56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1" name="Google Shape;24741;p56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2" name="Google Shape;24742;p56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3" name="Google Shape;24743;p56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4" name="Google Shape;24744;p56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5" name="Google Shape;24745;p56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6" name="Google Shape;24746;p56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4747" name="Google Shape;24747;p56"/>
                <p:cNvGrpSpPr/>
                <p:nvPr/>
              </p:nvGrpSpPr>
              <p:grpSpPr>
                <a:xfrm rot="446386">
                  <a:off x="1421080" y="781885"/>
                  <a:ext cx="1240817" cy="665090"/>
                  <a:chOff x="5206900" y="826150"/>
                  <a:chExt cx="599275" cy="321250"/>
                </a:xfrm>
              </p:grpSpPr>
              <p:sp>
                <p:nvSpPr>
                  <p:cNvPr id="24748" name="Google Shape;24748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49" name="Google Shape;24749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0" name="Google Shape;24750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1" name="Google Shape;24751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2" name="Google Shape;24752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3" name="Google Shape;24753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4" name="Google Shape;24754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5" name="Google Shape;24755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6" name="Google Shape;24756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7" name="Google Shape;24757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8" name="Google Shape;24758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9" name="Google Shape;24759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0" name="Google Shape;24760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1" name="Google Shape;24761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762" name="Google Shape;24762;p56"/>
                <p:cNvGrpSpPr/>
                <p:nvPr/>
              </p:nvGrpSpPr>
              <p:grpSpPr>
                <a:xfrm rot="-2528748" flipH="1">
                  <a:off x="-226338" y="-79824"/>
                  <a:ext cx="1240758" cy="665148"/>
                  <a:chOff x="5206900" y="826150"/>
                  <a:chExt cx="599275" cy="321250"/>
                </a:xfrm>
              </p:grpSpPr>
              <p:sp>
                <p:nvSpPr>
                  <p:cNvPr id="24763" name="Google Shape;24763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4" name="Google Shape;24764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5" name="Google Shape;24765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6" name="Google Shape;24766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7" name="Google Shape;24767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8" name="Google Shape;24768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9" name="Google Shape;24769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0" name="Google Shape;24770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1" name="Google Shape;24771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2" name="Google Shape;24772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3" name="Google Shape;24773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4" name="Google Shape;24774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5" name="Google Shape;24775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6" name="Google Shape;24776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777" name="Google Shape;24777;p56"/>
              <p:cNvGrpSpPr/>
              <p:nvPr/>
            </p:nvGrpSpPr>
            <p:grpSpPr>
              <a:xfrm>
                <a:off x="-513630" y="35479"/>
                <a:ext cx="2745498" cy="1748548"/>
                <a:chOff x="1270425" y="2070325"/>
                <a:chExt cx="1769805" cy="1127150"/>
              </a:xfrm>
            </p:grpSpPr>
            <p:grpSp>
              <p:nvGrpSpPr>
                <p:cNvPr id="24778" name="Google Shape;24778;p56"/>
                <p:cNvGrpSpPr/>
                <p:nvPr/>
              </p:nvGrpSpPr>
              <p:grpSpPr>
                <a:xfrm>
                  <a:off x="1582562" y="2070325"/>
                  <a:ext cx="1123518" cy="1127150"/>
                  <a:chOff x="1582562" y="2070325"/>
                  <a:chExt cx="1123518" cy="1127150"/>
                </a:xfrm>
              </p:grpSpPr>
              <p:sp>
                <p:nvSpPr>
                  <p:cNvPr id="24779" name="Google Shape;24779;p56"/>
                  <p:cNvSpPr/>
                  <p:nvPr/>
                </p:nvSpPr>
                <p:spPr>
                  <a:xfrm>
                    <a:off x="1582562" y="2070325"/>
                    <a:ext cx="1123518" cy="112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08" h="10241" extrusionOk="0">
                        <a:moveTo>
                          <a:pt x="5151" y="1"/>
                        </a:moveTo>
                        <a:cubicBezTo>
                          <a:pt x="2707" y="1"/>
                          <a:pt x="297" y="1732"/>
                          <a:pt x="34" y="4666"/>
                        </a:cubicBezTo>
                        <a:cubicBezTo>
                          <a:pt x="0" y="4732"/>
                          <a:pt x="0" y="4832"/>
                          <a:pt x="0" y="4932"/>
                        </a:cubicBezTo>
                        <a:lnTo>
                          <a:pt x="0" y="5133"/>
                        </a:lnTo>
                        <a:cubicBezTo>
                          <a:pt x="0" y="5433"/>
                          <a:pt x="34" y="5733"/>
                          <a:pt x="67" y="6033"/>
                        </a:cubicBezTo>
                        <a:cubicBezTo>
                          <a:pt x="167" y="6500"/>
                          <a:pt x="301" y="6967"/>
                          <a:pt x="534" y="7401"/>
                        </a:cubicBezTo>
                        <a:cubicBezTo>
                          <a:pt x="701" y="7734"/>
                          <a:pt x="901" y="8068"/>
                          <a:pt x="1168" y="8368"/>
                        </a:cubicBezTo>
                        <a:cubicBezTo>
                          <a:pt x="2223" y="9656"/>
                          <a:pt x="3657" y="10241"/>
                          <a:pt x="5071" y="10241"/>
                        </a:cubicBezTo>
                        <a:cubicBezTo>
                          <a:pt x="7504" y="10241"/>
                          <a:pt x="9879" y="8513"/>
                          <a:pt x="10174" y="5666"/>
                        </a:cubicBezTo>
                        <a:cubicBezTo>
                          <a:pt x="10208" y="5466"/>
                          <a:pt x="10208" y="5299"/>
                          <a:pt x="10208" y="5133"/>
                        </a:cubicBezTo>
                        <a:cubicBezTo>
                          <a:pt x="10208" y="5032"/>
                          <a:pt x="10208" y="4966"/>
                          <a:pt x="10208" y="4832"/>
                        </a:cubicBezTo>
                        <a:cubicBezTo>
                          <a:pt x="10208" y="4732"/>
                          <a:pt x="10208" y="4632"/>
                          <a:pt x="10174" y="4499"/>
                        </a:cubicBezTo>
                        <a:cubicBezTo>
                          <a:pt x="10174" y="4332"/>
                          <a:pt x="10141" y="4199"/>
                          <a:pt x="10108" y="4032"/>
                        </a:cubicBezTo>
                        <a:cubicBezTo>
                          <a:pt x="9974" y="3431"/>
                          <a:pt x="9707" y="2831"/>
                          <a:pt x="9374" y="2331"/>
                        </a:cubicBezTo>
                        <a:cubicBezTo>
                          <a:pt x="8337" y="729"/>
                          <a:pt x="6737" y="1"/>
                          <a:pt x="515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4780" name="Google Shape;24780;p56"/>
                  <p:cNvGrpSpPr/>
                  <p:nvPr/>
                </p:nvGrpSpPr>
                <p:grpSpPr>
                  <a:xfrm>
                    <a:off x="1582562" y="2073407"/>
                    <a:ext cx="1123518" cy="973062"/>
                    <a:chOff x="1582562" y="2073407"/>
                    <a:chExt cx="1123518" cy="973062"/>
                  </a:xfrm>
                </p:grpSpPr>
                <p:sp>
                  <p:nvSpPr>
                    <p:cNvPr id="24781" name="Google Shape;24781;p56"/>
                    <p:cNvSpPr/>
                    <p:nvPr/>
                  </p:nvSpPr>
                  <p:spPr>
                    <a:xfrm>
                      <a:off x="1674354" y="2073407"/>
                      <a:ext cx="939934" cy="2534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40" h="2303" extrusionOk="0">
                          <a:moveTo>
                            <a:pt x="4270" y="1"/>
                          </a:moveTo>
                          <a:cubicBezTo>
                            <a:pt x="2635" y="1"/>
                            <a:pt x="1001" y="768"/>
                            <a:pt x="0" y="2303"/>
                          </a:cubicBezTo>
                          <a:cubicBezTo>
                            <a:pt x="167" y="2303"/>
                            <a:pt x="334" y="2303"/>
                            <a:pt x="501" y="2269"/>
                          </a:cubicBezTo>
                          <a:cubicBezTo>
                            <a:pt x="734" y="2169"/>
                            <a:pt x="968" y="2102"/>
                            <a:pt x="1234" y="2069"/>
                          </a:cubicBezTo>
                          <a:cubicBezTo>
                            <a:pt x="1735" y="1969"/>
                            <a:pt x="1802" y="1936"/>
                            <a:pt x="2335" y="1869"/>
                          </a:cubicBezTo>
                          <a:cubicBezTo>
                            <a:pt x="2869" y="1802"/>
                            <a:pt x="3203" y="1735"/>
                            <a:pt x="3703" y="1702"/>
                          </a:cubicBezTo>
                          <a:cubicBezTo>
                            <a:pt x="3870" y="1669"/>
                            <a:pt x="4045" y="1652"/>
                            <a:pt x="4220" y="1652"/>
                          </a:cubicBezTo>
                          <a:cubicBezTo>
                            <a:pt x="4395" y="1652"/>
                            <a:pt x="4570" y="1669"/>
                            <a:pt x="4737" y="1702"/>
                          </a:cubicBezTo>
                          <a:cubicBezTo>
                            <a:pt x="5104" y="1802"/>
                            <a:pt x="5404" y="1769"/>
                            <a:pt x="5738" y="1869"/>
                          </a:cubicBezTo>
                          <a:cubicBezTo>
                            <a:pt x="6005" y="2002"/>
                            <a:pt x="6271" y="2069"/>
                            <a:pt x="6538" y="2136"/>
                          </a:cubicBezTo>
                          <a:cubicBezTo>
                            <a:pt x="6972" y="2202"/>
                            <a:pt x="7406" y="2269"/>
                            <a:pt x="7839" y="2303"/>
                          </a:cubicBezTo>
                          <a:lnTo>
                            <a:pt x="8540" y="2303"/>
                          </a:lnTo>
                          <a:cubicBezTo>
                            <a:pt x="7539" y="768"/>
                            <a:pt x="5904" y="1"/>
                            <a:pt x="4270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82" name="Google Shape;24782;p56"/>
                    <p:cNvSpPr/>
                    <p:nvPr/>
                  </p:nvSpPr>
                  <p:spPr>
                    <a:xfrm>
                      <a:off x="1582562" y="2513987"/>
                      <a:ext cx="1119886" cy="992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175" h="902" extrusionOk="0">
                          <a:moveTo>
                            <a:pt x="10108" y="1"/>
                          </a:moveTo>
                          <a:lnTo>
                            <a:pt x="8773" y="134"/>
                          </a:lnTo>
                          <a:cubicBezTo>
                            <a:pt x="8206" y="201"/>
                            <a:pt x="7572" y="234"/>
                            <a:pt x="6605" y="268"/>
                          </a:cubicBezTo>
                          <a:cubicBezTo>
                            <a:pt x="6105" y="268"/>
                            <a:pt x="5604" y="268"/>
                            <a:pt x="5104" y="201"/>
                          </a:cubicBezTo>
                          <a:cubicBezTo>
                            <a:pt x="4618" y="137"/>
                            <a:pt x="4118" y="114"/>
                            <a:pt x="3622" y="114"/>
                          </a:cubicBezTo>
                          <a:cubicBezTo>
                            <a:pt x="3335" y="114"/>
                            <a:pt x="3050" y="122"/>
                            <a:pt x="2769" y="134"/>
                          </a:cubicBezTo>
                          <a:cubicBezTo>
                            <a:pt x="2169" y="201"/>
                            <a:pt x="868" y="468"/>
                            <a:pt x="34" y="635"/>
                          </a:cubicBezTo>
                          <a:cubicBezTo>
                            <a:pt x="0" y="735"/>
                            <a:pt x="0" y="801"/>
                            <a:pt x="0" y="901"/>
                          </a:cubicBezTo>
                          <a:cubicBezTo>
                            <a:pt x="1068" y="768"/>
                            <a:pt x="3670" y="401"/>
                            <a:pt x="4137" y="401"/>
                          </a:cubicBezTo>
                          <a:cubicBezTo>
                            <a:pt x="4704" y="434"/>
                            <a:pt x="4804" y="468"/>
                            <a:pt x="5304" y="501"/>
                          </a:cubicBezTo>
                          <a:cubicBezTo>
                            <a:pt x="5638" y="534"/>
                            <a:pt x="6005" y="568"/>
                            <a:pt x="6372" y="568"/>
                          </a:cubicBezTo>
                          <a:cubicBezTo>
                            <a:pt x="6738" y="534"/>
                            <a:pt x="7706" y="568"/>
                            <a:pt x="8373" y="501"/>
                          </a:cubicBezTo>
                          <a:cubicBezTo>
                            <a:pt x="8707" y="468"/>
                            <a:pt x="9507" y="468"/>
                            <a:pt x="10174" y="468"/>
                          </a:cubicBezTo>
                          <a:cubicBezTo>
                            <a:pt x="10174" y="301"/>
                            <a:pt x="10141" y="168"/>
                            <a:pt x="10108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83" name="Google Shape;24783;p56"/>
                    <p:cNvSpPr/>
                    <p:nvPr/>
                  </p:nvSpPr>
                  <p:spPr>
                    <a:xfrm>
                      <a:off x="1582562" y="2576392"/>
                      <a:ext cx="1123518" cy="1726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08" h="1569" extrusionOk="0">
                          <a:moveTo>
                            <a:pt x="4070" y="1"/>
                          </a:moveTo>
                          <a:cubicBezTo>
                            <a:pt x="3870" y="1"/>
                            <a:pt x="3670" y="1"/>
                            <a:pt x="3469" y="34"/>
                          </a:cubicBezTo>
                          <a:cubicBezTo>
                            <a:pt x="3169" y="101"/>
                            <a:pt x="2969" y="101"/>
                            <a:pt x="2836" y="134"/>
                          </a:cubicBezTo>
                          <a:cubicBezTo>
                            <a:pt x="2669" y="168"/>
                            <a:pt x="2369" y="168"/>
                            <a:pt x="2135" y="201"/>
                          </a:cubicBezTo>
                          <a:cubicBezTo>
                            <a:pt x="1902" y="234"/>
                            <a:pt x="1735" y="234"/>
                            <a:pt x="1535" y="268"/>
                          </a:cubicBezTo>
                          <a:cubicBezTo>
                            <a:pt x="1368" y="301"/>
                            <a:pt x="1401" y="301"/>
                            <a:pt x="1134" y="368"/>
                          </a:cubicBezTo>
                          <a:cubicBezTo>
                            <a:pt x="868" y="468"/>
                            <a:pt x="634" y="501"/>
                            <a:pt x="367" y="501"/>
                          </a:cubicBezTo>
                          <a:cubicBezTo>
                            <a:pt x="100" y="501"/>
                            <a:pt x="34" y="501"/>
                            <a:pt x="0" y="535"/>
                          </a:cubicBezTo>
                          <a:cubicBezTo>
                            <a:pt x="0" y="835"/>
                            <a:pt x="34" y="1135"/>
                            <a:pt x="67" y="1435"/>
                          </a:cubicBezTo>
                          <a:cubicBezTo>
                            <a:pt x="634" y="1235"/>
                            <a:pt x="1201" y="1102"/>
                            <a:pt x="1768" y="968"/>
                          </a:cubicBezTo>
                          <a:cubicBezTo>
                            <a:pt x="1935" y="952"/>
                            <a:pt x="2102" y="943"/>
                            <a:pt x="2269" y="943"/>
                          </a:cubicBezTo>
                          <a:cubicBezTo>
                            <a:pt x="2435" y="943"/>
                            <a:pt x="2602" y="952"/>
                            <a:pt x="2769" y="968"/>
                          </a:cubicBezTo>
                          <a:cubicBezTo>
                            <a:pt x="3069" y="1002"/>
                            <a:pt x="3369" y="1068"/>
                            <a:pt x="3670" y="1135"/>
                          </a:cubicBezTo>
                          <a:cubicBezTo>
                            <a:pt x="4070" y="1268"/>
                            <a:pt x="4470" y="1368"/>
                            <a:pt x="4904" y="1368"/>
                          </a:cubicBezTo>
                          <a:cubicBezTo>
                            <a:pt x="5771" y="1469"/>
                            <a:pt x="6071" y="1569"/>
                            <a:pt x="6672" y="1569"/>
                          </a:cubicBezTo>
                          <a:lnTo>
                            <a:pt x="7973" y="1569"/>
                          </a:lnTo>
                          <a:cubicBezTo>
                            <a:pt x="8133" y="1562"/>
                            <a:pt x="8267" y="1561"/>
                            <a:pt x="8382" y="1561"/>
                          </a:cubicBezTo>
                          <a:cubicBezTo>
                            <a:pt x="8509" y="1561"/>
                            <a:pt x="8613" y="1563"/>
                            <a:pt x="8704" y="1563"/>
                          </a:cubicBezTo>
                          <a:cubicBezTo>
                            <a:pt x="8982" y="1563"/>
                            <a:pt x="9146" y="1545"/>
                            <a:pt x="9474" y="1402"/>
                          </a:cubicBezTo>
                          <a:cubicBezTo>
                            <a:pt x="9807" y="1235"/>
                            <a:pt x="10041" y="1135"/>
                            <a:pt x="10174" y="1068"/>
                          </a:cubicBezTo>
                          <a:cubicBezTo>
                            <a:pt x="10208" y="868"/>
                            <a:pt x="10208" y="701"/>
                            <a:pt x="10208" y="535"/>
                          </a:cubicBezTo>
                          <a:cubicBezTo>
                            <a:pt x="10208" y="434"/>
                            <a:pt x="10208" y="368"/>
                            <a:pt x="10174" y="234"/>
                          </a:cubicBezTo>
                          <a:cubicBezTo>
                            <a:pt x="9774" y="334"/>
                            <a:pt x="9340" y="368"/>
                            <a:pt x="8907" y="368"/>
                          </a:cubicBezTo>
                          <a:cubicBezTo>
                            <a:pt x="8873" y="346"/>
                            <a:pt x="8829" y="338"/>
                            <a:pt x="8765" y="338"/>
                          </a:cubicBezTo>
                          <a:cubicBezTo>
                            <a:pt x="8636" y="338"/>
                            <a:pt x="8429" y="368"/>
                            <a:pt x="8073" y="368"/>
                          </a:cubicBezTo>
                          <a:cubicBezTo>
                            <a:pt x="7906" y="379"/>
                            <a:pt x="7728" y="383"/>
                            <a:pt x="7565" y="383"/>
                          </a:cubicBezTo>
                          <a:cubicBezTo>
                            <a:pt x="7239" y="383"/>
                            <a:pt x="6972" y="368"/>
                            <a:pt x="6972" y="368"/>
                          </a:cubicBezTo>
                          <a:cubicBezTo>
                            <a:pt x="6972" y="368"/>
                            <a:pt x="6271" y="301"/>
                            <a:pt x="6038" y="268"/>
                          </a:cubicBezTo>
                          <a:cubicBezTo>
                            <a:pt x="5771" y="268"/>
                            <a:pt x="4303" y="1"/>
                            <a:pt x="4070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84" name="Google Shape;24784;p56"/>
                    <p:cNvSpPr/>
                    <p:nvPr/>
                  </p:nvSpPr>
                  <p:spPr>
                    <a:xfrm>
                      <a:off x="1641335" y="2884787"/>
                      <a:ext cx="903173" cy="1616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206" h="1469" extrusionOk="0">
                          <a:moveTo>
                            <a:pt x="0" y="1"/>
                          </a:moveTo>
                          <a:cubicBezTo>
                            <a:pt x="167" y="334"/>
                            <a:pt x="400" y="668"/>
                            <a:pt x="634" y="968"/>
                          </a:cubicBezTo>
                          <a:cubicBezTo>
                            <a:pt x="1001" y="1002"/>
                            <a:pt x="1801" y="1135"/>
                            <a:pt x="2302" y="1202"/>
                          </a:cubicBezTo>
                          <a:cubicBezTo>
                            <a:pt x="2835" y="1302"/>
                            <a:pt x="3069" y="1369"/>
                            <a:pt x="3503" y="1435"/>
                          </a:cubicBezTo>
                          <a:cubicBezTo>
                            <a:pt x="3658" y="1457"/>
                            <a:pt x="3795" y="1469"/>
                            <a:pt x="3962" y="1469"/>
                          </a:cubicBezTo>
                          <a:cubicBezTo>
                            <a:pt x="4296" y="1469"/>
                            <a:pt x="4748" y="1424"/>
                            <a:pt x="5704" y="1335"/>
                          </a:cubicBezTo>
                          <a:cubicBezTo>
                            <a:pt x="6605" y="1235"/>
                            <a:pt x="7472" y="902"/>
                            <a:pt x="8206" y="368"/>
                          </a:cubicBezTo>
                          <a:lnTo>
                            <a:pt x="8206" y="368"/>
                          </a:lnTo>
                          <a:cubicBezTo>
                            <a:pt x="7447" y="874"/>
                            <a:pt x="6475" y="977"/>
                            <a:pt x="5669" y="977"/>
                          </a:cubicBezTo>
                          <a:cubicBezTo>
                            <a:pt x="5518" y="977"/>
                            <a:pt x="5374" y="973"/>
                            <a:pt x="5237" y="968"/>
                          </a:cubicBezTo>
                          <a:cubicBezTo>
                            <a:pt x="4603" y="935"/>
                            <a:pt x="3970" y="801"/>
                            <a:pt x="3402" y="568"/>
                          </a:cubicBezTo>
                          <a:cubicBezTo>
                            <a:pt x="2602" y="368"/>
                            <a:pt x="1801" y="201"/>
                            <a:pt x="1001" y="101"/>
                          </a:cubicBezTo>
                          <a:cubicBezTo>
                            <a:pt x="667" y="34"/>
                            <a:pt x="334" y="1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4785" name="Google Shape;24785;p56"/>
                <p:cNvSpPr/>
                <p:nvPr/>
              </p:nvSpPr>
              <p:spPr>
                <a:xfrm>
                  <a:off x="1270425" y="2115341"/>
                  <a:ext cx="1769805" cy="1045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80" h="9496" extrusionOk="0">
                      <a:moveTo>
                        <a:pt x="14796" y="0"/>
                      </a:moveTo>
                      <a:cubicBezTo>
                        <a:pt x="14054" y="0"/>
                        <a:pt x="12845" y="340"/>
                        <a:pt x="11376" y="954"/>
                      </a:cubicBezTo>
                      <a:lnTo>
                        <a:pt x="11476" y="1054"/>
                      </a:lnTo>
                      <a:cubicBezTo>
                        <a:pt x="12860" y="478"/>
                        <a:pt x="13989" y="156"/>
                        <a:pt x="14631" y="156"/>
                      </a:cubicBezTo>
                      <a:cubicBezTo>
                        <a:pt x="14917" y="156"/>
                        <a:pt x="15106" y="220"/>
                        <a:pt x="15178" y="354"/>
                      </a:cubicBezTo>
                      <a:cubicBezTo>
                        <a:pt x="15612" y="1088"/>
                        <a:pt x="12677" y="3589"/>
                        <a:pt x="8640" y="5958"/>
                      </a:cubicBezTo>
                      <a:cubicBezTo>
                        <a:pt x="5382" y="7885"/>
                        <a:pt x="2368" y="9128"/>
                        <a:pt x="1124" y="9128"/>
                      </a:cubicBezTo>
                      <a:cubicBezTo>
                        <a:pt x="840" y="9128"/>
                        <a:pt x="649" y="9063"/>
                        <a:pt x="568" y="8927"/>
                      </a:cubicBezTo>
                      <a:cubicBezTo>
                        <a:pt x="301" y="8460"/>
                        <a:pt x="1302" y="7359"/>
                        <a:pt x="3003" y="6024"/>
                      </a:cubicBezTo>
                      <a:lnTo>
                        <a:pt x="2970" y="5891"/>
                      </a:lnTo>
                      <a:cubicBezTo>
                        <a:pt x="1068" y="7359"/>
                        <a:pt x="1" y="8660"/>
                        <a:pt x="335" y="9227"/>
                      </a:cubicBezTo>
                      <a:cubicBezTo>
                        <a:pt x="440" y="9409"/>
                        <a:pt x="692" y="9496"/>
                        <a:pt x="1065" y="9496"/>
                      </a:cubicBezTo>
                      <a:cubicBezTo>
                        <a:pt x="2464" y="9496"/>
                        <a:pt x="5554" y="8274"/>
                        <a:pt x="8874" y="6325"/>
                      </a:cubicBezTo>
                      <a:cubicBezTo>
                        <a:pt x="13077" y="3890"/>
                        <a:pt x="16079" y="1188"/>
                        <a:pt x="15545" y="287"/>
                      </a:cubicBezTo>
                      <a:cubicBezTo>
                        <a:pt x="15443" y="93"/>
                        <a:pt x="15183" y="0"/>
                        <a:pt x="14796" y="0"/>
                      </a:cubicBezTo>
                      <a:close/>
                    </a:path>
                  </a:pathLst>
                </a:custGeom>
                <a:solidFill>
                  <a:schemeClr val="accent2">
                    <a:alpha val="27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786" name="Google Shape;24786;p56"/>
            <p:cNvGrpSpPr/>
            <p:nvPr/>
          </p:nvGrpSpPr>
          <p:grpSpPr>
            <a:xfrm>
              <a:off x="817141" y="1560564"/>
              <a:ext cx="523502" cy="523554"/>
              <a:chOff x="3311753" y="2087385"/>
              <a:chExt cx="1108880" cy="1108990"/>
            </a:xfrm>
          </p:grpSpPr>
          <p:sp>
            <p:nvSpPr>
              <p:cNvPr id="24787" name="Google Shape;24787;p56"/>
              <p:cNvSpPr/>
              <p:nvPr/>
            </p:nvSpPr>
            <p:spPr>
              <a:xfrm>
                <a:off x="3311753" y="2087385"/>
                <a:ext cx="1108880" cy="110899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0076" extrusionOk="0">
                    <a:moveTo>
                      <a:pt x="5107" y="1"/>
                    </a:moveTo>
                    <a:cubicBezTo>
                      <a:pt x="2533" y="1"/>
                      <a:pt x="1" y="1935"/>
                      <a:pt x="1" y="5044"/>
                    </a:cubicBezTo>
                    <a:cubicBezTo>
                      <a:pt x="1" y="5344"/>
                      <a:pt x="34" y="5645"/>
                      <a:pt x="101" y="5978"/>
                    </a:cubicBezTo>
                    <a:cubicBezTo>
                      <a:pt x="134" y="6178"/>
                      <a:pt x="201" y="6379"/>
                      <a:pt x="267" y="6579"/>
                    </a:cubicBezTo>
                    <a:cubicBezTo>
                      <a:pt x="998" y="8862"/>
                      <a:pt x="3030" y="10075"/>
                      <a:pt x="5074" y="10075"/>
                    </a:cubicBezTo>
                    <a:cubicBezTo>
                      <a:pt x="6763" y="10075"/>
                      <a:pt x="8460" y="9248"/>
                      <a:pt x="9441" y="7513"/>
                    </a:cubicBezTo>
                    <a:cubicBezTo>
                      <a:pt x="9707" y="7079"/>
                      <a:pt x="9874" y="6579"/>
                      <a:pt x="9974" y="6078"/>
                    </a:cubicBezTo>
                    <a:cubicBezTo>
                      <a:pt x="10041" y="5745"/>
                      <a:pt x="10074" y="5378"/>
                      <a:pt x="10074" y="5044"/>
                    </a:cubicBezTo>
                    <a:lnTo>
                      <a:pt x="10074" y="4978"/>
                    </a:lnTo>
                    <a:cubicBezTo>
                      <a:pt x="10074" y="3977"/>
                      <a:pt x="9774" y="3043"/>
                      <a:pt x="9240" y="2242"/>
                    </a:cubicBezTo>
                    <a:cubicBezTo>
                      <a:pt x="8204" y="694"/>
                      <a:pt x="6648" y="1"/>
                      <a:pt x="51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88" name="Google Shape;24788;p56"/>
              <p:cNvGrpSpPr/>
              <p:nvPr/>
            </p:nvGrpSpPr>
            <p:grpSpPr>
              <a:xfrm>
                <a:off x="3311753" y="2087385"/>
                <a:ext cx="1108880" cy="1108990"/>
                <a:chOff x="3311753" y="2087385"/>
                <a:chExt cx="1108880" cy="1108990"/>
              </a:xfrm>
            </p:grpSpPr>
            <p:sp>
              <p:nvSpPr>
                <p:cNvPr id="24789" name="Google Shape;24789;p56"/>
                <p:cNvSpPr/>
                <p:nvPr/>
              </p:nvSpPr>
              <p:spPr>
                <a:xfrm>
                  <a:off x="3311753" y="2087385"/>
                  <a:ext cx="1108880" cy="680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5" h="6180" extrusionOk="0">
                      <a:moveTo>
                        <a:pt x="5093" y="1"/>
                      </a:moveTo>
                      <a:cubicBezTo>
                        <a:pt x="2520" y="1"/>
                        <a:pt x="1" y="1935"/>
                        <a:pt x="1" y="5044"/>
                      </a:cubicBezTo>
                      <a:cubicBezTo>
                        <a:pt x="1" y="5344"/>
                        <a:pt x="34" y="5645"/>
                        <a:pt x="67" y="5978"/>
                      </a:cubicBezTo>
                      <a:cubicBezTo>
                        <a:pt x="668" y="6045"/>
                        <a:pt x="1335" y="6078"/>
                        <a:pt x="1335" y="6078"/>
                      </a:cubicBezTo>
                      <a:cubicBezTo>
                        <a:pt x="1585" y="6062"/>
                        <a:pt x="1844" y="6053"/>
                        <a:pt x="2106" y="6053"/>
                      </a:cubicBezTo>
                      <a:cubicBezTo>
                        <a:pt x="2369" y="6053"/>
                        <a:pt x="2636" y="6062"/>
                        <a:pt x="2903" y="6078"/>
                      </a:cubicBezTo>
                      <a:cubicBezTo>
                        <a:pt x="3158" y="6101"/>
                        <a:pt x="3447" y="6108"/>
                        <a:pt x="3719" y="6108"/>
                      </a:cubicBezTo>
                      <a:cubicBezTo>
                        <a:pt x="4263" y="6108"/>
                        <a:pt x="4737" y="6078"/>
                        <a:pt x="4737" y="6078"/>
                      </a:cubicBezTo>
                      <a:cubicBezTo>
                        <a:pt x="4737" y="6078"/>
                        <a:pt x="5838" y="6112"/>
                        <a:pt x="6405" y="6145"/>
                      </a:cubicBezTo>
                      <a:cubicBezTo>
                        <a:pt x="6583" y="6156"/>
                        <a:pt x="6750" y="6160"/>
                        <a:pt x="6893" y="6160"/>
                      </a:cubicBezTo>
                      <a:cubicBezTo>
                        <a:pt x="7180" y="6160"/>
                        <a:pt x="7372" y="6145"/>
                        <a:pt x="7372" y="6145"/>
                      </a:cubicBezTo>
                      <a:cubicBezTo>
                        <a:pt x="7526" y="6169"/>
                        <a:pt x="7676" y="6180"/>
                        <a:pt x="7824" y="6180"/>
                      </a:cubicBezTo>
                      <a:cubicBezTo>
                        <a:pt x="8094" y="6180"/>
                        <a:pt x="8360" y="6143"/>
                        <a:pt x="8640" y="6078"/>
                      </a:cubicBezTo>
                      <a:cubicBezTo>
                        <a:pt x="8758" y="6046"/>
                        <a:pt x="8879" y="6034"/>
                        <a:pt x="8998" y="6034"/>
                      </a:cubicBezTo>
                      <a:cubicBezTo>
                        <a:pt x="9351" y="6034"/>
                        <a:pt x="9687" y="6140"/>
                        <a:pt x="9858" y="6140"/>
                      </a:cubicBezTo>
                      <a:cubicBezTo>
                        <a:pt x="9925" y="6140"/>
                        <a:pt x="9967" y="6124"/>
                        <a:pt x="9974" y="6078"/>
                      </a:cubicBezTo>
                      <a:cubicBezTo>
                        <a:pt x="10041" y="5745"/>
                        <a:pt x="10074" y="5378"/>
                        <a:pt x="10074" y="5044"/>
                      </a:cubicBezTo>
                      <a:lnTo>
                        <a:pt x="10074" y="4978"/>
                      </a:lnTo>
                      <a:lnTo>
                        <a:pt x="9474" y="5044"/>
                      </a:lnTo>
                      <a:lnTo>
                        <a:pt x="7573" y="5578"/>
                      </a:lnTo>
                      <a:lnTo>
                        <a:pt x="6038" y="5578"/>
                      </a:lnTo>
                      <a:cubicBezTo>
                        <a:pt x="4904" y="5578"/>
                        <a:pt x="5371" y="5545"/>
                        <a:pt x="3737" y="5311"/>
                      </a:cubicBezTo>
                      <a:cubicBezTo>
                        <a:pt x="2069" y="5078"/>
                        <a:pt x="3970" y="5178"/>
                        <a:pt x="4103" y="5044"/>
                      </a:cubicBezTo>
                      <a:cubicBezTo>
                        <a:pt x="4204" y="4911"/>
                        <a:pt x="3737" y="4544"/>
                        <a:pt x="3737" y="4544"/>
                      </a:cubicBezTo>
                      <a:cubicBezTo>
                        <a:pt x="3737" y="4544"/>
                        <a:pt x="2496" y="4406"/>
                        <a:pt x="2020" y="4406"/>
                      </a:cubicBezTo>
                      <a:cubicBezTo>
                        <a:pt x="1972" y="4406"/>
                        <a:pt x="1932" y="4407"/>
                        <a:pt x="1902" y="4410"/>
                      </a:cubicBezTo>
                      <a:cubicBezTo>
                        <a:pt x="1888" y="4412"/>
                        <a:pt x="1872" y="4413"/>
                        <a:pt x="1855" y="4413"/>
                      </a:cubicBezTo>
                      <a:cubicBezTo>
                        <a:pt x="1499" y="4413"/>
                        <a:pt x="463" y="4093"/>
                        <a:pt x="367" y="3743"/>
                      </a:cubicBezTo>
                      <a:cubicBezTo>
                        <a:pt x="301" y="3376"/>
                        <a:pt x="734" y="3243"/>
                        <a:pt x="1268" y="2776"/>
                      </a:cubicBezTo>
                      <a:cubicBezTo>
                        <a:pt x="1768" y="2342"/>
                        <a:pt x="1835" y="2542"/>
                        <a:pt x="2602" y="2309"/>
                      </a:cubicBezTo>
                      <a:cubicBezTo>
                        <a:pt x="3034" y="2165"/>
                        <a:pt x="3253" y="2138"/>
                        <a:pt x="3734" y="2138"/>
                      </a:cubicBezTo>
                      <a:cubicBezTo>
                        <a:pt x="4031" y="2138"/>
                        <a:pt x="4428" y="2148"/>
                        <a:pt x="5037" y="2148"/>
                      </a:cubicBezTo>
                      <a:cubicBezTo>
                        <a:pt x="5271" y="2148"/>
                        <a:pt x="5536" y="2146"/>
                        <a:pt x="5838" y="2142"/>
                      </a:cubicBezTo>
                      <a:cubicBezTo>
                        <a:pt x="6449" y="2125"/>
                        <a:pt x="6783" y="2119"/>
                        <a:pt x="6964" y="2119"/>
                      </a:cubicBezTo>
                      <a:cubicBezTo>
                        <a:pt x="7371" y="2119"/>
                        <a:pt x="7000" y="2149"/>
                        <a:pt x="7243" y="2149"/>
                      </a:cubicBezTo>
                      <a:cubicBezTo>
                        <a:pt x="7305" y="2149"/>
                        <a:pt x="7407" y="2147"/>
                        <a:pt x="7573" y="2142"/>
                      </a:cubicBezTo>
                      <a:cubicBezTo>
                        <a:pt x="7714" y="2134"/>
                        <a:pt x="7854" y="2130"/>
                        <a:pt x="7993" y="2130"/>
                      </a:cubicBezTo>
                      <a:cubicBezTo>
                        <a:pt x="8409" y="2130"/>
                        <a:pt x="8815" y="2167"/>
                        <a:pt x="9240" y="2242"/>
                      </a:cubicBezTo>
                      <a:cubicBezTo>
                        <a:pt x="8191" y="694"/>
                        <a:pt x="6633" y="1"/>
                        <a:pt x="50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0" name="Google Shape;24790;p56"/>
                <p:cNvSpPr/>
                <p:nvPr/>
              </p:nvSpPr>
              <p:spPr>
                <a:xfrm>
                  <a:off x="3341140" y="2811376"/>
                  <a:ext cx="1009713" cy="384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4" h="349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731" y="2284"/>
                        <a:pt x="2763" y="3497"/>
                        <a:pt x="4807" y="3497"/>
                      </a:cubicBezTo>
                      <a:cubicBezTo>
                        <a:pt x="6496" y="3497"/>
                        <a:pt x="8193" y="2670"/>
                        <a:pt x="9174" y="935"/>
                      </a:cubicBezTo>
                      <a:lnTo>
                        <a:pt x="9174" y="935"/>
                      </a:lnTo>
                      <a:lnTo>
                        <a:pt x="8907" y="968"/>
                      </a:lnTo>
                      <a:cubicBezTo>
                        <a:pt x="8006" y="1102"/>
                        <a:pt x="8240" y="1168"/>
                        <a:pt x="7339" y="1435"/>
                      </a:cubicBezTo>
                      <a:cubicBezTo>
                        <a:pt x="6925" y="1542"/>
                        <a:pt x="6695" y="1586"/>
                        <a:pt x="6469" y="1586"/>
                      </a:cubicBezTo>
                      <a:cubicBezTo>
                        <a:pt x="6204" y="1586"/>
                        <a:pt x="5945" y="1525"/>
                        <a:pt x="5404" y="1435"/>
                      </a:cubicBezTo>
                      <a:cubicBezTo>
                        <a:pt x="4437" y="1268"/>
                        <a:pt x="4937" y="1402"/>
                        <a:pt x="4203" y="1001"/>
                      </a:cubicBezTo>
                      <a:cubicBezTo>
                        <a:pt x="3670" y="701"/>
                        <a:pt x="3069" y="434"/>
                        <a:pt x="2502" y="234"/>
                      </a:cubicBezTo>
                      <a:cubicBezTo>
                        <a:pt x="2092" y="93"/>
                        <a:pt x="1784" y="65"/>
                        <a:pt x="1478" y="65"/>
                      </a:cubicBezTo>
                      <a:cubicBezTo>
                        <a:pt x="1284" y="65"/>
                        <a:pt x="1091" y="76"/>
                        <a:pt x="874" y="76"/>
                      </a:cubicBezTo>
                      <a:cubicBezTo>
                        <a:pt x="627" y="76"/>
                        <a:pt x="348" y="62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4791" name="Google Shape;24791;p56"/>
          <p:cNvGrpSpPr/>
          <p:nvPr/>
        </p:nvGrpSpPr>
        <p:grpSpPr>
          <a:xfrm rot="10800000">
            <a:off x="7444910" y="2998429"/>
            <a:ext cx="1699100" cy="2145071"/>
            <a:chOff x="5693310" y="2702404"/>
            <a:chExt cx="1699100" cy="2145071"/>
          </a:xfrm>
        </p:grpSpPr>
        <p:sp>
          <p:nvSpPr>
            <p:cNvPr id="24792" name="Google Shape;24792;p56"/>
            <p:cNvSpPr/>
            <p:nvPr/>
          </p:nvSpPr>
          <p:spPr>
            <a:xfrm rot="4957066">
              <a:off x="6543597" y="3442831"/>
              <a:ext cx="349209" cy="349905"/>
            </a:xfrm>
            <a:custGeom>
              <a:avLst/>
              <a:gdLst/>
              <a:ahLst/>
              <a:cxnLst/>
              <a:rect l="l" t="t" r="r" b="b"/>
              <a:pathLst>
                <a:path w="18056" h="18092" extrusionOk="0">
                  <a:moveTo>
                    <a:pt x="6695" y="1472"/>
                  </a:moveTo>
                  <a:cubicBezTo>
                    <a:pt x="6713" y="1486"/>
                    <a:pt x="6734" y="1495"/>
                    <a:pt x="6757" y="1495"/>
                  </a:cubicBezTo>
                  <a:cubicBezTo>
                    <a:pt x="6764" y="1495"/>
                    <a:pt x="6771" y="1494"/>
                    <a:pt x="6778" y="1492"/>
                  </a:cubicBezTo>
                  <a:cubicBezTo>
                    <a:pt x="6751" y="1486"/>
                    <a:pt x="6723" y="1479"/>
                    <a:pt x="6695" y="1472"/>
                  </a:cubicBezTo>
                  <a:close/>
                  <a:moveTo>
                    <a:pt x="13763" y="3827"/>
                  </a:moveTo>
                  <a:lnTo>
                    <a:pt x="13763" y="3827"/>
                  </a:lnTo>
                  <a:cubicBezTo>
                    <a:pt x="14709" y="4623"/>
                    <a:pt x="15616" y="5469"/>
                    <a:pt x="16535" y="6265"/>
                  </a:cubicBezTo>
                  <a:lnTo>
                    <a:pt x="14104" y="4106"/>
                  </a:lnTo>
                  <a:cubicBezTo>
                    <a:pt x="14006" y="3995"/>
                    <a:pt x="13890" y="3903"/>
                    <a:pt x="13763" y="3827"/>
                  </a:cubicBezTo>
                  <a:close/>
                  <a:moveTo>
                    <a:pt x="3092" y="0"/>
                  </a:moveTo>
                  <a:cubicBezTo>
                    <a:pt x="2894" y="0"/>
                    <a:pt x="2699" y="26"/>
                    <a:pt x="2493" y="64"/>
                  </a:cubicBezTo>
                  <a:cubicBezTo>
                    <a:pt x="2067" y="185"/>
                    <a:pt x="1702" y="459"/>
                    <a:pt x="1429" y="824"/>
                  </a:cubicBezTo>
                  <a:cubicBezTo>
                    <a:pt x="547" y="1918"/>
                    <a:pt x="274" y="3377"/>
                    <a:pt x="760" y="4714"/>
                  </a:cubicBezTo>
                  <a:cubicBezTo>
                    <a:pt x="882" y="4988"/>
                    <a:pt x="942" y="5261"/>
                    <a:pt x="882" y="5565"/>
                  </a:cubicBezTo>
                  <a:cubicBezTo>
                    <a:pt x="790" y="5778"/>
                    <a:pt x="638" y="5961"/>
                    <a:pt x="486" y="6113"/>
                  </a:cubicBezTo>
                  <a:cubicBezTo>
                    <a:pt x="0" y="6751"/>
                    <a:pt x="334" y="7663"/>
                    <a:pt x="730" y="8392"/>
                  </a:cubicBezTo>
                  <a:cubicBezTo>
                    <a:pt x="1672" y="10064"/>
                    <a:pt x="2888" y="11614"/>
                    <a:pt x="4316" y="12921"/>
                  </a:cubicBezTo>
                  <a:cubicBezTo>
                    <a:pt x="5684" y="14076"/>
                    <a:pt x="7113" y="15170"/>
                    <a:pt x="8663" y="16113"/>
                  </a:cubicBezTo>
                  <a:cubicBezTo>
                    <a:pt x="9392" y="16660"/>
                    <a:pt x="10183" y="17116"/>
                    <a:pt x="11034" y="17511"/>
                  </a:cubicBezTo>
                  <a:cubicBezTo>
                    <a:pt x="11917" y="17881"/>
                    <a:pt x="12853" y="18091"/>
                    <a:pt x="13818" y="18091"/>
                  </a:cubicBezTo>
                  <a:cubicBezTo>
                    <a:pt x="13882" y="18091"/>
                    <a:pt x="13947" y="18090"/>
                    <a:pt x="14013" y="18088"/>
                  </a:cubicBezTo>
                  <a:cubicBezTo>
                    <a:pt x="15259" y="18088"/>
                    <a:pt x="16596" y="17724"/>
                    <a:pt x="17326" y="16721"/>
                  </a:cubicBezTo>
                  <a:cubicBezTo>
                    <a:pt x="17842" y="15930"/>
                    <a:pt x="18055" y="14958"/>
                    <a:pt x="17873" y="14015"/>
                  </a:cubicBezTo>
                  <a:cubicBezTo>
                    <a:pt x="17690" y="13104"/>
                    <a:pt x="17386" y="12192"/>
                    <a:pt x="16931" y="11371"/>
                  </a:cubicBezTo>
                  <a:cubicBezTo>
                    <a:pt x="15715" y="8848"/>
                    <a:pt x="14225" y="6265"/>
                    <a:pt x="11824" y="4836"/>
                  </a:cubicBezTo>
                  <a:cubicBezTo>
                    <a:pt x="11034" y="4380"/>
                    <a:pt x="10213" y="4015"/>
                    <a:pt x="9362" y="3772"/>
                  </a:cubicBezTo>
                  <a:cubicBezTo>
                    <a:pt x="8799" y="3591"/>
                    <a:pt x="8183" y="3442"/>
                    <a:pt x="7589" y="3442"/>
                  </a:cubicBezTo>
                  <a:cubicBezTo>
                    <a:pt x="7189" y="3442"/>
                    <a:pt x="6799" y="3509"/>
                    <a:pt x="6444" y="3681"/>
                  </a:cubicBezTo>
                  <a:cubicBezTo>
                    <a:pt x="5228" y="4258"/>
                    <a:pt x="4803" y="5900"/>
                    <a:pt x="5167" y="7207"/>
                  </a:cubicBezTo>
                  <a:cubicBezTo>
                    <a:pt x="5563" y="8483"/>
                    <a:pt x="6505" y="9547"/>
                    <a:pt x="7447" y="10489"/>
                  </a:cubicBezTo>
                  <a:cubicBezTo>
                    <a:pt x="8055" y="11097"/>
                    <a:pt x="8693" y="11645"/>
                    <a:pt x="9392" y="12161"/>
                  </a:cubicBezTo>
                  <a:cubicBezTo>
                    <a:pt x="9879" y="12556"/>
                    <a:pt x="10456" y="12800"/>
                    <a:pt x="11095" y="12921"/>
                  </a:cubicBezTo>
                  <a:cubicBezTo>
                    <a:pt x="11207" y="12944"/>
                    <a:pt x="11320" y="12955"/>
                    <a:pt x="11434" y="12955"/>
                  </a:cubicBezTo>
                  <a:cubicBezTo>
                    <a:pt x="11932" y="12955"/>
                    <a:pt x="12425" y="12740"/>
                    <a:pt x="12797" y="12344"/>
                  </a:cubicBezTo>
                  <a:cubicBezTo>
                    <a:pt x="13192" y="11797"/>
                    <a:pt x="13253" y="11067"/>
                    <a:pt x="12979" y="10459"/>
                  </a:cubicBezTo>
                  <a:cubicBezTo>
                    <a:pt x="12706" y="9851"/>
                    <a:pt x="12250" y="9334"/>
                    <a:pt x="11672" y="8970"/>
                  </a:cubicBezTo>
                  <a:cubicBezTo>
                    <a:pt x="11464" y="8824"/>
                    <a:pt x="11213" y="8692"/>
                    <a:pt x="10978" y="8692"/>
                  </a:cubicBezTo>
                  <a:cubicBezTo>
                    <a:pt x="10870" y="8692"/>
                    <a:pt x="10765" y="8720"/>
                    <a:pt x="10669" y="8787"/>
                  </a:cubicBezTo>
                  <a:cubicBezTo>
                    <a:pt x="11050" y="8289"/>
                    <a:pt x="10526" y="7508"/>
                    <a:pt x="9916" y="7508"/>
                  </a:cubicBezTo>
                  <a:cubicBezTo>
                    <a:pt x="9893" y="7508"/>
                    <a:pt x="9871" y="7509"/>
                    <a:pt x="9848" y="7511"/>
                  </a:cubicBezTo>
                  <a:cubicBezTo>
                    <a:pt x="9210" y="7632"/>
                    <a:pt x="8784" y="8210"/>
                    <a:pt x="8845" y="8879"/>
                  </a:cubicBezTo>
                  <a:cubicBezTo>
                    <a:pt x="8936" y="9517"/>
                    <a:pt x="9301" y="10064"/>
                    <a:pt x="9848" y="10398"/>
                  </a:cubicBezTo>
                  <a:cubicBezTo>
                    <a:pt x="10046" y="10550"/>
                    <a:pt x="10327" y="10649"/>
                    <a:pt x="10574" y="10649"/>
                  </a:cubicBezTo>
                  <a:cubicBezTo>
                    <a:pt x="10821" y="10649"/>
                    <a:pt x="11034" y="10550"/>
                    <a:pt x="11095" y="10307"/>
                  </a:cubicBezTo>
                  <a:cubicBezTo>
                    <a:pt x="11216" y="9973"/>
                    <a:pt x="10882" y="9669"/>
                    <a:pt x="10578" y="9456"/>
                  </a:cubicBezTo>
                  <a:cubicBezTo>
                    <a:pt x="10766" y="9369"/>
                    <a:pt x="10961" y="9329"/>
                    <a:pt x="11152" y="9329"/>
                  </a:cubicBezTo>
                  <a:cubicBezTo>
                    <a:pt x="11762" y="9329"/>
                    <a:pt x="12331" y="9743"/>
                    <a:pt x="12493" y="10368"/>
                  </a:cubicBezTo>
                  <a:cubicBezTo>
                    <a:pt x="12706" y="11219"/>
                    <a:pt x="12128" y="12040"/>
                    <a:pt x="11247" y="12100"/>
                  </a:cubicBezTo>
                  <a:cubicBezTo>
                    <a:pt x="11209" y="12103"/>
                    <a:pt x="11172" y="12105"/>
                    <a:pt x="11136" y="12105"/>
                  </a:cubicBezTo>
                  <a:cubicBezTo>
                    <a:pt x="10422" y="12105"/>
                    <a:pt x="9791" y="11557"/>
                    <a:pt x="9271" y="11037"/>
                  </a:cubicBezTo>
                  <a:cubicBezTo>
                    <a:pt x="8268" y="10125"/>
                    <a:pt x="7356" y="9122"/>
                    <a:pt x="6535" y="8027"/>
                  </a:cubicBezTo>
                  <a:cubicBezTo>
                    <a:pt x="6201" y="7632"/>
                    <a:pt x="5988" y="7116"/>
                    <a:pt x="5958" y="6568"/>
                  </a:cubicBezTo>
                  <a:cubicBezTo>
                    <a:pt x="5958" y="5657"/>
                    <a:pt x="6839" y="4897"/>
                    <a:pt x="7751" y="4745"/>
                  </a:cubicBezTo>
                  <a:cubicBezTo>
                    <a:pt x="7880" y="4728"/>
                    <a:pt x="8009" y="4719"/>
                    <a:pt x="8137" y="4719"/>
                  </a:cubicBezTo>
                  <a:cubicBezTo>
                    <a:pt x="8919" y="4719"/>
                    <a:pt x="9691" y="5018"/>
                    <a:pt x="10395" y="5383"/>
                  </a:cubicBezTo>
                  <a:cubicBezTo>
                    <a:pt x="13982" y="7328"/>
                    <a:pt x="16383" y="10885"/>
                    <a:pt x="16809" y="14958"/>
                  </a:cubicBezTo>
                  <a:cubicBezTo>
                    <a:pt x="16870" y="15262"/>
                    <a:pt x="16809" y="15626"/>
                    <a:pt x="16596" y="15900"/>
                  </a:cubicBezTo>
                  <a:cubicBezTo>
                    <a:pt x="16231" y="16295"/>
                    <a:pt x="15563" y="16082"/>
                    <a:pt x="15046" y="16295"/>
                  </a:cubicBezTo>
                  <a:cubicBezTo>
                    <a:pt x="14833" y="16417"/>
                    <a:pt x="14681" y="16599"/>
                    <a:pt x="14438" y="16721"/>
                  </a:cubicBezTo>
                  <a:cubicBezTo>
                    <a:pt x="14238" y="16838"/>
                    <a:pt x="14010" y="16883"/>
                    <a:pt x="13773" y="16883"/>
                  </a:cubicBezTo>
                  <a:cubicBezTo>
                    <a:pt x="13398" y="16883"/>
                    <a:pt x="12998" y="16771"/>
                    <a:pt x="12645" y="16660"/>
                  </a:cubicBezTo>
                  <a:cubicBezTo>
                    <a:pt x="8207" y="15110"/>
                    <a:pt x="3982" y="12404"/>
                    <a:pt x="1702" y="8301"/>
                  </a:cubicBezTo>
                  <a:cubicBezTo>
                    <a:pt x="2341" y="7632"/>
                    <a:pt x="2432" y="6629"/>
                    <a:pt x="1915" y="5869"/>
                  </a:cubicBezTo>
                  <a:cubicBezTo>
                    <a:pt x="2249" y="5413"/>
                    <a:pt x="1885" y="4775"/>
                    <a:pt x="1763" y="4228"/>
                  </a:cubicBezTo>
                  <a:cubicBezTo>
                    <a:pt x="1520" y="3103"/>
                    <a:pt x="2371" y="1979"/>
                    <a:pt x="3404" y="1523"/>
                  </a:cubicBezTo>
                  <a:cubicBezTo>
                    <a:pt x="3902" y="1324"/>
                    <a:pt x="4433" y="1244"/>
                    <a:pt x="4970" y="1244"/>
                  </a:cubicBezTo>
                  <a:cubicBezTo>
                    <a:pt x="5551" y="1244"/>
                    <a:pt x="6138" y="1337"/>
                    <a:pt x="6695" y="1472"/>
                  </a:cubicBezTo>
                  <a:lnTo>
                    <a:pt x="6695" y="1472"/>
                  </a:lnTo>
                  <a:cubicBezTo>
                    <a:pt x="6610" y="1404"/>
                    <a:pt x="6598" y="1200"/>
                    <a:pt x="6718" y="1128"/>
                  </a:cubicBezTo>
                  <a:cubicBezTo>
                    <a:pt x="6794" y="1097"/>
                    <a:pt x="6877" y="1082"/>
                    <a:pt x="6961" y="1082"/>
                  </a:cubicBezTo>
                  <a:cubicBezTo>
                    <a:pt x="7044" y="1082"/>
                    <a:pt x="7128" y="1097"/>
                    <a:pt x="7204" y="1128"/>
                  </a:cubicBezTo>
                  <a:cubicBezTo>
                    <a:pt x="9180" y="1796"/>
                    <a:pt x="11003" y="2830"/>
                    <a:pt x="12614" y="4167"/>
                  </a:cubicBezTo>
                  <a:cubicBezTo>
                    <a:pt x="12557" y="3852"/>
                    <a:pt x="12905" y="3618"/>
                    <a:pt x="13226" y="3618"/>
                  </a:cubicBezTo>
                  <a:cubicBezTo>
                    <a:pt x="13245" y="3618"/>
                    <a:pt x="13264" y="3618"/>
                    <a:pt x="13283" y="3620"/>
                  </a:cubicBezTo>
                  <a:cubicBezTo>
                    <a:pt x="13448" y="3670"/>
                    <a:pt x="13612" y="3737"/>
                    <a:pt x="13763" y="3827"/>
                  </a:cubicBezTo>
                  <a:lnTo>
                    <a:pt x="13763" y="3827"/>
                  </a:lnTo>
                  <a:cubicBezTo>
                    <a:pt x="12143" y="2465"/>
                    <a:pt x="10408" y="1247"/>
                    <a:pt x="8298" y="672"/>
                  </a:cubicBezTo>
                  <a:cubicBezTo>
                    <a:pt x="6718" y="307"/>
                    <a:pt x="5076" y="64"/>
                    <a:pt x="3465" y="33"/>
                  </a:cubicBezTo>
                  <a:cubicBezTo>
                    <a:pt x="3337" y="10"/>
                    <a:pt x="3214" y="0"/>
                    <a:pt x="3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93" name="Google Shape;24793;p56"/>
            <p:cNvGrpSpPr/>
            <p:nvPr/>
          </p:nvGrpSpPr>
          <p:grpSpPr>
            <a:xfrm flipH="1">
              <a:off x="5693310" y="2702404"/>
              <a:ext cx="1699100" cy="2145071"/>
              <a:chOff x="146217" y="2712579"/>
              <a:chExt cx="1552966" cy="1960401"/>
            </a:xfrm>
          </p:grpSpPr>
          <p:grpSp>
            <p:nvGrpSpPr>
              <p:cNvPr id="24794" name="Google Shape;24794;p56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24795" name="Google Shape;24795;p56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6" name="Google Shape;24796;p56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7" name="Google Shape;24797;p56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8" name="Google Shape;24798;p56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9" name="Google Shape;24799;p56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0" name="Google Shape;24800;p56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1" name="Google Shape;24801;p56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2" name="Google Shape;24802;p56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3" name="Google Shape;24803;p56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4" name="Google Shape;24804;p56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5" name="Google Shape;24805;p56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6" name="Google Shape;24806;p56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7" name="Google Shape;24807;p56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8" name="Google Shape;24808;p56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809" name="Google Shape;24809;p56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24810" name="Google Shape;24810;p56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1" name="Google Shape;24811;p56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2" name="Google Shape;24812;p56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3" name="Google Shape;24813;p56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4" name="Google Shape;24814;p56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5" name="Google Shape;24815;p56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6" name="Google Shape;24816;p56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7" name="Google Shape;24817;p56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8" name="Google Shape;24818;p56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9" name="Google Shape;24819;p56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0" name="Google Shape;24820;p56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1" name="Google Shape;24821;p56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2" name="Google Shape;24822;p56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3" name="Google Shape;24823;p56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824" name="Google Shape;24824;p56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24825" name="Google Shape;24825;p56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6" name="Google Shape;24826;p56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7" name="Google Shape;24827;p56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8" name="Google Shape;24828;p56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9" name="Google Shape;24829;p56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0" name="Google Shape;24830;p56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1" name="Google Shape;24831;p56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2" name="Google Shape;24832;p56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3" name="Google Shape;24833;p56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4" name="Google Shape;24834;p56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5" name="Google Shape;24835;p56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6" name="Google Shape;24836;p56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7" name="Google Shape;24837;p56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8" name="Google Shape;24838;p56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">
    <p:spTree>
      <p:nvGrpSpPr>
        <p:cNvPr id="1" name="Shape 24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40" name="Google Shape;24840;p57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4841" name="Google Shape;24841;p57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42" name="Google Shape;24842;p57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4843" name="Google Shape;24843;p57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4" name="Google Shape;24844;p57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5" name="Google Shape;24845;p57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6" name="Google Shape;24846;p57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7" name="Google Shape;24847;p57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8" name="Google Shape;24848;p57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9" name="Google Shape;24849;p57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0" name="Google Shape;24850;p57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1" name="Google Shape;24851;p57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2" name="Google Shape;24852;p57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3" name="Google Shape;24853;p57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4" name="Google Shape;24854;p57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5" name="Google Shape;24855;p57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6" name="Google Shape;24856;p57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7" name="Google Shape;24857;p57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8" name="Google Shape;24858;p57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9" name="Google Shape;24859;p57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0" name="Google Shape;24860;p57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1" name="Google Shape;24861;p57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2" name="Google Shape;24862;p57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3" name="Google Shape;24863;p57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4" name="Google Shape;24864;p57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5" name="Google Shape;24865;p57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6" name="Google Shape;24866;p57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7" name="Google Shape;24867;p57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68" name="Google Shape;24868;p57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4869" name="Google Shape;24869;p5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0" name="Google Shape;24870;p5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1" name="Google Shape;24871;p5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2" name="Google Shape;24872;p5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3" name="Google Shape;24873;p5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4" name="Google Shape;24874;p5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5" name="Google Shape;24875;p5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6" name="Google Shape;24876;p5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7" name="Google Shape;24877;p5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8" name="Google Shape;24878;p57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9" name="Google Shape;24879;p5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0" name="Google Shape;24880;p5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1" name="Google Shape;24881;p5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2" name="Google Shape;24882;p5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3" name="Google Shape;24883;p5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4" name="Google Shape;24884;p5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5" name="Google Shape;24885;p5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6" name="Google Shape;24886;p5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7" name="Google Shape;24887;p5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8" name="Google Shape;24888;p5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9" name="Google Shape;24889;p5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0" name="Google Shape;24890;p5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1" name="Google Shape;24891;p5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2" name="Google Shape;24892;p5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3" name="Google Shape;24893;p5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4" name="Google Shape;24894;p5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95" name="Google Shape;24895;p57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6" name="Google Shape;24896;p57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7" name="Google Shape;24897;p57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8" name="Google Shape;24898;p57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9" name="Google Shape;24899;p57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0" name="Google Shape;24900;p57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1" name="Google Shape;24901;p57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2" name="Google Shape;24902;p57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3" name="Google Shape;24903;p57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4" name="Google Shape;24904;p57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5" name="Google Shape;24905;p57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6" name="Google Shape;24906;p57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7" name="Google Shape;24907;p57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8" name="Google Shape;24908;p57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9" name="Google Shape;24909;p57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0" name="Google Shape;24910;p57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1" name="Google Shape;24911;p57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2" name="Google Shape;24912;p57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3" name="Google Shape;24913;p57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4" name="Google Shape;24914;p57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5" name="Google Shape;24915;p57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6" name="Google Shape;24916;p57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7" name="Google Shape;24917;p57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8" name="Google Shape;24918;p57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9" name="Google Shape;24919;p57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0" name="Google Shape;24920;p57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1" name="Google Shape;24921;p57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2" name="Google Shape;24922;p57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3" name="Google Shape;24923;p57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4" name="Google Shape;24924;p57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5" name="Google Shape;24925;p57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6" name="Google Shape;24926;p57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7" name="Google Shape;24927;p57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8" name="Google Shape;24928;p57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9" name="Google Shape;24929;p57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0" name="Google Shape;24930;p57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1" name="Google Shape;24931;p57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2" name="Google Shape;24932;p57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3" name="Google Shape;24933;p57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4" name="Google Shape;24934;p57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5" name="Google Shape;24935;p57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6" name="Google Shape;24936;p57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7" name="Google Shape;24937;p57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8" name="Google Shape;24938;p57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9" name="Google Shape;24939;p57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0" name="Google Shape;24940;p57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1" name="Google Shape;24941;p57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2" name="Google Shape;24942;p57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3" name="Google Shape;24943;p57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4" name="Google Shape;24944;p57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5" name="Google Shape;24945;p57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6" name="Google Shape;24946;p57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7" name="Google Shape;24947;p57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8" name="Google Shape;24948;p57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9" name="Google Shape;24949;p57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0" name="Google Shape;24950;p57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1" name="Google Shape;24951;p57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2" name="Google Shape;24952;p57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3" name="Google Shape;24953;p57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4" name="Google Shape;24954;p57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5" name="Google Shape;24955;p57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6" name="Google Shape;24956;p57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7" name="Google Shape;24957;p57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8" name="Google Shape;24958;p57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9" name="Google Shape;24959;p57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0" name="Google Shape;24960;p57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1" name="Google Shape;24961;p57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2" name="Google Shape;24962;p57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3" name="Google Shape;24963;p57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4" name="Google Shape;24964;p57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5" name="Google Shape;24965;p57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6" name="Google Shape;24966;p57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7" name="Google Shape;24967;p57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8" name="Google Shape;24968;p57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9" name="Google Shape;24969;p57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0" name="Google Shape;24970;p57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1" name="Google Shape;24971;p57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2" name="Google Shape;24972;p57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3" name="Google Shape;24973;p57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4" name="Google Shape;24974;p57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5" name="Google Shape;24975;p57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6" name="Google Shape;24976;p57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7" name="Google Shape;24977;p57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8" name="Google Shape;24978;p57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9" name="Google Shape;24979;p57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0" name="Google Shape;24980;p57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1" name="Google Shape;24981;p57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2" name="Google Shape;24982;p57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3" name="Google Shape;24983;p57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4" name="Google Shape;24984;p57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5" name="Google Shape;24985;p57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6" name="Google Shape;24986;p57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7" name="Google Shape;24987;p57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8" name="Google Shape;24988;p57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9" name="Google Shape;24989;p57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0" name="Google Shape;24990;p57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1" name="Google Shape;24991;p57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2" name="Google Shape;24992;p57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3" name="Google Shape;24993;p57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4" name="Google Shape;24994;p57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95" name="Google Shape;24995;p57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4996" name="Google Shape;24996;p5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7" name="Google Shape;24997;p5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8" name="Google Shape;24998;p5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9" name="Google Shape;24999;p5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0" name="Google Shape;25000;p5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1" name="Google Shape;25001;p5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2" name="Google Shape;25002;p5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3" name="Google Shape;25003;p5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4" name="Google Shape;25004;p57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5" name="Google Shape;25005;p5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6" name="Google Shape;25006;p5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7" name="Google Shape;25007;p5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8" name="Google Shape;25008;p5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9" name="Google Shape;25009;p5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0" name="Google Shape;25010;p5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1" name="Google Shape;25011;p5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2" name="Google Shape;25012;p5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3" name="Google Shape;25013;p5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4" name="Google Shape;25014;p5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5" name="Google Shape;25015;p5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6" name="Google Shape;25016;p5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7" name="Google Shape;25017;p5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8" name="Google Shape;25018;p5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9" name="Google Shape;25019;p5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0" name="Google Shape;25020;p5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1" name="Google Shape;25021;p5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22" name="Google Shape;25022;p57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3" name="Google Shape;25023;p57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4" name="Google Shape;25024;p57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5" name="Google Shape;25025;p57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6" name="Google Shape;25026;p57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27" name="Google Shape;25027;p57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5028" name="Google Shape;25028;p57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9" name="Google Shape;25029;p57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0" name="Google Shape;25030;p57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1" name="Google Shape;25031;p57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2" name="Google Shape;25032;p57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3" name="Google Shape;25033;p57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4" name="Google Shape;25034;p57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5" name="Google Shape;25035;p57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6" name="Google Shape;25036;p57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7" name="Google Shape;25037;p57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8" name="Google Shape;25038;p57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9" name="Google Shape;25039;p57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0" name="Google Shape;25040;p57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1" name="Google Shape;25041;p57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2" name="Google Shape;25042;p57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3" name="Google Shape;25043;p57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4" name="Google Shape;25044;p57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5" name="Google Shape;25045;p57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6" name="Google Shape;25046;p57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7" name="Google Shape;25047;p57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8" name="Google Shape;25048;p57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9" name="Google Shape;25049;p57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0" name="Google Shape;25050;p57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1" name="Google Shape;25051;p57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2" name="Google Shape;25052;p57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3" name="Google Shape;25053;p57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54" name="Google Shape;25054;p57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55" name="Google Shape;25055;p57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5056" name="Google Shape;25056;p5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7" name="Google Shape;25057;p5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8" name="Google Shape;25058;p5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9" name="Google Shape;25059;p5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0" name="Google Shape;25060;p5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1" name="Google Shape;25061;p5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2" name="Google Shape;25062;p57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3" name="Google Shape;25063;p5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4" name="Google Shape;25064;p5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5" name="Google Shape;25065;p5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6" name="Google Shape;25066;p5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7" name="Google Shape;25067;p5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8" name="Google Shape;25068;p5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9" name="Google Shape;25069;p5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0" name="Google Shape;25070;p5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1" name="Google Shape;25071;p5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2" name="Google Shape;25072;p5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3" name="Google Shape;25073;p5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4" name="Google Shape;25074;p5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5" name="Google Shape;25075;p5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6" name="Google Shape;25076;p5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7" name="Google Shape;25077;p5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8" name="Google Shape;25078;p5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9" name="Google Shape;25079;p5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0" name="Google Shape;25080;p5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1" name="Google Shape;25081;p5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082" name="Google Shape;25082;p57"/>
          <p:cNvGrpSpPr/>
          <p:nvPr/>
        </p:nvGrpSpPr>
        <p:grpSpPr>
          <a:xfrm rot="2871252" flipH="1">
            <a:off x="-245518" y="3148519"/>
            <a:ext cx="1240758" cy="665148"/>
            <a:chOff x="5206900" y="826150"/>
            <a:chExt cx="599275" cy="321250"/>
          </a:xfrm>
        </p:grpSpPr>
        <p:sp>
          <p:nvSpPr>
            <p:cNvPr id="25083" name="Google Shape;25083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4" name="Google Shape;25084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5" name="Google Shape;25085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6" name="Google Shape;25086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7" name="Google Shape;25087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8" name="Google Shape;25088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9" name="Google Shape;25089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0" name="Google Shape;25090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1" name="Google Shape;25091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2" name="Google Shape;25092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3" name="Google Shape;25093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4" name="Google Shape;25094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5" name="Google Shape;25095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6" name="Google Shape;25096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97" name="Google Shape;25097;p57"/>
          <p:cNvGrpSpPr/>
          <p:nvPr/>
        </p:nvGrpSpPr>
        <p:grpSpPr>
          <a:xfrm rot="6433525" flipH="1">
            <a:off x="1366373" y="4081001"/>
            <a:ext cx="1240716" cy="665175"/>
            <a:chOff x="5206900" y="826150"/>
            <a:chExt cx="599275" cy="321250"/>
          </a:xfrm>
        </p:grpSpPr>
        <p:sp>
          <p:nvSpPr>
            <p:cNvPr id="25098" name="Google Shape;25098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9" name="Google Shape;25099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0" name="Google Shape;25100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1" name="Google Shape;25101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2" name="Google Shape;25102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3" name="Google Shape;25103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4" name="Google Shape;25104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5" name="Google Shape;25105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6" name="Google Shape;25106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7" name="Google Shape;25107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8" name="Google Shape;25108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9" name="Google Shape;25109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0" name="Google Shape;25110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1" name="Google Shape;25111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12" name="Google Shape;25112;p57"/>
          <p:cNvGrpSpPr/>
          <p:nvPr/>
        </p:nvGrpSpPr>
        <p:grpSpPr>
          <a:xfrm rot="-9943409">
            <a:off x="1263956" y="3737276"/>
            <a:ext cx="1240826" cy="665092"/>
            <a:chOff x="5206900" y="826150"/>
            <a:chExt cx="599275" cy="321250"/>
          </a:xfrm>
        </p:grpSpPr>
        <p:sp>
          <p:nvSpPr>
            <p:cNvPr id="25113" name="Google Shape;25113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4" name="Google Shape;25114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5" name="Google Shape;25115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6" name="Google Shape;25116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7" name="Google Shape;25117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8" name="Google Shape;25118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9" name="Google Shape;25119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0" name="Google Shape;25120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1" name="Google Shape;25121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2" name="Google Shape;25122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3" name="Google Shape;25123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4" name="Google Shape;25124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5" name="Google Shape;25125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6" name="Google Shape;25126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7" name="Google Shape;25127;p57"/>
          <p:cNvGrpSpPr/>
          <p:nvPr/>
        </p:nvGrpSpPr>
        <p:grpSpPr>
          <a:xfrm rot="5400000" flipH="1">
            <a:off x="57271" y="1922377"/>
            <a:ext cx="1699100" cy="2145071"/>
            <a:chOff x="146217" y="2712579"/>
            <a:chExt cx="1552966" cy="1960401"/>
          </a:xfrm>
        </p:grpSpPr>
        <p:grpSp>
          <p:nvGrpSpPr>
            <p:cNvPr id="25128" name="Google Shape;25128;p57"/>
            <p:cNvGrpSpPr/>
            <p:nvPr/>
          </p:nvGrpSpPr>
          <p:grpSpPr>
            <a:xfrm>
              <a:off x="146217" y="2712579"/>
              <a:ext cx="1134008" cy="607901"/>
              <a:chOff x="5206900" y="826150"/>
              <a:chExt cx="599275" cy="321250"/>
            </a:xfrm>
          </p:grpSpPr>
          <p:sp>
            <p:nvSpPr>
              <p:cNvPr id="25129" name="Google Shape;25129;p57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0" name="Google Shape;25130;p57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1" name="Google Shape;25131;p57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2" name="Google Shape;25132;p57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3" name="Google Shape;25133;p57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4" name="Google Shape;25134;p57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5" name="Google Shape;25135;p57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6" name="Google Shape;25136;p57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7" name="Google Shape;25137;p57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8" name="Google Shape;25138;p57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9" name="Google Shape;25139;p57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0" name="Google Shape;25140;p57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1" name="Google Shape;25141;p57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2" name="Google Shape;25142;p57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43" name="Google Shape;25143;p57"/>
            <p:cNvGrpSpPr/>
            <p:nvPr/>
          </p:nvGrpSpPr>
          <p:grpSpPr>
            <a:xfrm rot="-9256633">
              <a:off x="489429" y="3110262"/>
              <a:ext cx="1134020" cy="607908"/>
              <a:chOff x="5206900" y="826150"/>
              <a:chExt cx="599275" cy="321250"/>
            </a:xfrm>
          </p:grpSpPr>
          <p:sp>
            <p:nvSpPr>
              <p:cNvPr id="25144" name="Google Shape;25144;p57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5" name="Google Shape;25145;p57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6" name="Google Shape;25146;p57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7" name="Google Shape;25147;p57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8" name="Google Shape;25148;p57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9" name="Google Shape;25149;p57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0" name="Google Shape;25150;p57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1" name="Google Shape;25151;p57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2" name="Google Shape;25152;p57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3" name="Google Shape;25153;p57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4" name="Google Shape;25154;p57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5" name="Google Shape;25155;p57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6" name="Google Shape;25156;p57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7" name="Google Shape;25157;p57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58" name="Google Shape;25158;p57"/>
            <p:cNvGrpSpPr/>
            <p:nvPr/>
          </p:nvGrpSpPr>
          <p:grpSpPr>
            <a:xfrm rot="7120513" flipH="1">
              <a:off x="538618" y="3725726"/>
              <a:ext cx="1133997" cy="607895"/>
              <a:chOff x="5206900" y="826150"/>
              <a:chExt cx="599275" cy="321250"/>
            </a:xfrm>
          </p:grpSpPr>
          <p:sp>
            <p:nvSpPr>
              <p:cNvPr id="25159" name="Google Shape;25159;p57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0" name="Google Shape;25160;p57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1" name="Google Shape;25161;p57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2" name="Google Shape;25162;p57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3" name="Google Shape;25163;p57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4" name="Google Shape;25164;p57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5" name="Google Shape;25165;p57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6" name="Google Shape;25166;p57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7" name="Google Shape;25167;p57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8" name="Google Shape;25168;p57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9" name="Google Shape;25169;p57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0" name="Google Shape;25170;p57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1" name="Google Shape;25171;p57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2" name="Google Shape;25172;p57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73" name="Google Shape;25173;p57"/>
          <p:cNvGrpSpPr/>
          <p:nvPr/>
        </p:nvGrpSpPr>
        <p:grpSpPr>
          <a:xfrm rot="5846386">
            <a:off x="454872" y="4197233"/>
            <a:ext cx="1240817" cy="665090"/>
            <a:chOff x="5206900" y="826150"/>
            <a:chExt cx="599275" cy="321250"/>
          </a:xfrm>
        </p:grpSpPr>
        <p:sp>
          <p:nvSpPr>
            <p:cNvPr id="25174" name="Google Shape;25174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5" name="Google Shape;25175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6" name="Google Shape;25176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7" name="Google Shape;25177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8" name="Google Shape;25178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9" name="Google Shape;25179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0" name="Google Shape;25180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1" name="Google Shape;25181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2" name="Google Shape;25182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3" name="Google Shape;25183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4" name="Google Shape;25184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5" name="Google Shape;25185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6" name="Google Shape;25186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7" name="Google Shape;25187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88" name="Google Shape;25188;p57"/>
          <p:cNvGrpSpPr/>
          <p:nvPr/>
        </p:nvGrpSpPr>
        <p:grpSpPr>
          <a:xfrm rot="6300046" flipH="1">
            <a:off x="-304291" y="4197212"/>
            <a:ext cx="1240773" cy="665134"/>
            <a:chOff x="5206900" y="826150"/>
            <a:chExt cx="599275" cy="321250"/>
          </a:xfrm>
        </p:grpSpPr>
        <p:sp>
          <p:nvSpPr>
            <p:cNvPr id="25189" name="Google Shape;25189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0" name="Google Shape;25190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1" name="Google Shape;25191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2" name="Google Shape;25192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3" name="Google Shape;25193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4" name="Google Shape;25194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5" name="Google Shape;25195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6" name="Google Shape;25196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7" name="Google Shape;25197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8" name="Google Shape;25198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9" name="Google Shape;25199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0" name="Google Shape;25200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1" name="Google Shape;25201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2" name="Google Shape;25202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3" name="Google Shape;25203;p57"/>
          <p:cNvGrpSpPr/>
          <p:nvPr/>
        </p:nvGrpSpPr>
        <p:grpSpPr>
          <a:xfrm rot="-8939904">
            <a:off x="828401" y="3356468"/>
            <a:ext cx="494025" cy="594555"/>
            <a:chOff x="4815275" y="840950"/>
            <a:chExt cx="432450" cy="520450"/>
          </a:xfrm>
        </p:grpSpPr>
        <p:sp>
          <p:nvSpPr>
            <p:cNvPr id="25204" name="Google Shape;25204;p57"/>
            <p:cNvSpPr/>
            <p:nvPr/>
          </p:nvSpPr>
          <p:spPr>
            <a:xfrm>
              <a:off x="4884475" y="840950"/>
              <a:ext cx="306850" cy="277250"/>
            </a:xfrm>
            <a:custGeom>
              <a:avLst/>
              <a:gdLst/>
              <a:ahLst/>
              <a:cxnLst/>
              <a:rect l="l" t="t" r="r" b="b"/>
              <a:pathLst>
                <a:path w="12274" h="11090" extrusionOk="0">
                  <a:moveTo>
                    <a:pt x="624" y="7825"/>
                  </a:moveTo>
                  <a:cubicBezTo>
                    <a:pt x="960" y="8417"/>
                    <a:pt x="1520" y="8817"/>
                    <a:pt x="2016" y="9297"/>
                  </a:cubicBezTo>
                  <a:cubicBezTo>
                    <a:pt x="2465" y="9729"/>
                    <a:pt x="2865" y="10241"/>
                    <a:pt x="3425" y="10529"/>
                  </a:cubicBezTo>
                  <a:cubicBezTo>
                    <a:pt x="3825" y="10689"/>
                    <a:pt x="4241" y="10801"/>
                    <a:pt x="4657" y="10833"/>
                  </a:cubicBezTo>
                  <a:cubicBezTo>
                    <a:pt x="5521" y="10961"/>
                    <a:pt x="6417" y="11089"/>
                    <a:pt x="7265" y="10881"/>
                  </a:cubicBezTo>
                  <a:cubicBezTo>
                    <a:pt x="8193" y="10641"/>
                    <a:pt x="8961" y="10017"/>
                    <a:pt x="9681" y="9393"/>
                  </a:cubicBezTo>
                  <a:cubicBezTo>
                    <a:pt x="10753" y="8481"/>
                    <a:pt x="11873" y="7425"/>
                    <a:pt x="12081" y="6033"/>
                  </a:cubicBezTo>
                  <a:cubicBezTo>
                    <a:pt x="12273" y="4849"/>
                    <a:pt x="11761" y="3665"/>
                    <a:pt x="10993" y="2752"/>
                  </a:cubicBezTo>
                  <a:cubicBezTo>
                    <a:pt x="10225" y="1840"/>
                    <a:pt x="9233" y="1184"/>
                    <a:pt x="8241" y="528"/>
                  </a:cubicBezTo>
                  <a:cubicBezTo>
                    <a:pt x="7841" y="272"/>
                    <a:pt x="7393" y="0"/>
                    <a:pt x="6913" y="32"/>
                  </a:cubicBezTo>
                  <a:cubicBezTo>
                    <a:pt x="6257" y="64"/>
                    <a:pt x="5793" y="656"/>
                    <a:pt x="5345" y="1136"/>
                  </a:cubicBezTo>
                  <a:cubicBezTo>
                    <a:pt x="4209" y="2352"/>
                    <a:pt x="2561" y="2544"/>
                    <a:pt x="1424" y="3553"/>
                  </a:cubicBezTo>
                  <a:cubicBezTo>
                    <a:pt x="448" y="4449"/>
                    <a:pt x="0" y="6673"/>
                    <a:pt x="624" y="78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5" name="Google Shape;25205;p57"/>
            <p:cNvSpPr/>
            <p:nvPr/>
          </p:nvSpPr>
          <p:spPr>
            <a:xfrm>
              <a:off x="4815275" y="1152575"/>
              <a:ext cx="144425" cy="123625"/>
            </a:xfrm>
            <a:custGeom>
              <a:avLst/>
              <a:gdLst/>
              <a:ahLst/>
              <a:cxnLst/>
              <a:rect l="l" t="t" r="r" b="b"/>
              <a:pathLst>
                <a:path w="5777" h="4945" extrusionOk="0">
                  <a:moveTo>
                    <a:pt x="512" y="2352"/>
                  </a:moveTo>
                  <a:cubicBezTo>
                    <a:pt x="976" y="3104"/>
                    <a:pt x="1536" y="3792"/>
                    <a:pt x="2160" y="4400"/>
                  </a:cubicBezTo>
                  <a:cubicBezTo>
                    <a:pt x="2320" y="4576"/>
                    <a:pt x="2512" y="4704"/>
                    <a:pt x="2736" y="4800"/>
                  </a:cubicBezTo>
                  <a:cubicBezTo>
                    <a:pt x="3152" y="4944"/>
                    <a:pt x="3616" y="4752"/>
                    <a:pt x="4032" y="4560"/>
                  </a:cubicBezTo>
                  <a:lnTo>
                    <a:pt x="5008" y="4096"/>
                  </a:lnTo>
                  <a:cubicBezTo>
                    <a:pt x="5185" y="4016"/>
                    <a:pt x="5345" y="3920"/>
                    <a:pt x="5473" y="3792"/>
                  </a:cubicBezTo>
                  <a:cubicBezTo>
                    <a:pt x="5729" y="3536"/>
                    <a:pt x="5761" y="3136"/>
                    <a:pt x="5761" y="2784"/>
                  </a:cubicBezTo>
                  <a:cubicBezTo>
                    <a:pt x="5777" y="2288"/>
                    <a:pt x="5777" y="1728"/>
                    <a:pt x="5457" y="1360"/>
                  </a:cubicBezTo>
                  <a:cubicBezTo>
                    <a:pt x="5249" y="1136"/>
                    <a:pt x="4992" y="976"/>
                    <a:pt x="4704" y="880"/>
                  </a:cubicBezTo>
                  <a:cubicBezTo>
                    <a:pt x="3680" y="416"/>
                    <a:pt x="2528" y="0"/>
                    <a:pt x="1408" y="432"/>
                  </a:cubicBezTo>
                  <a:cubicBezTo>
                    <a:pt x="592" y="752"/>
                    <a:pt x="0" y="1520"/>
                    <a:pt x="512" y="23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6" name="Google Shape;25206;p57"/>
            <p:cNvSpPr/>
            <p:nvPr/>
          </p:nvSpPr>
          <p:spPr>
            <a:xfrm>
              <a:off x="5105275" y="1188975"/>
              <a:ext cx="142450" cy="172425"/>
            </a:xfrm>
            <a:custGeom>
              <a:avLst/>
              <a:gdLst/>
              <a:ahLst/>
              <a:cxnLst/>
              <a:rect l="l" t="t" r="r" b="b"/>
              <a:pathLst>
                <a:path w="5698" h="6897" extrusionOk="0">
                  <a:moveTo>
                    <a:pt x="337" y="3040"/>
                  </a:moveTo>
                  <a:cubicBezTo>
                    <a:pt x="513" y="3264"/>
                    <a:pt x="721" y="3472"/>
                    <a:pt x="961" y="3649"/>
                  </a:cubicBezTo>
                  <a:cubicBezTo>
                    <a:pt x="1505" y="4161"/>
                    <a:pt x="1713" y="4913"/>
                    <a:pt x="2049" y="5585"/>
                  </a:cubicBezTo>
                  <a:cubicBezTo>
                    <a:pt x="2385" y="6257"/>
                    <a:pt x="2993" y="6897"/>
                    <a:pt x="3745" y="6833"/>
                  </a:cubicBezTo>
                  <a:cubicBezTo>
                    <a:pt x="4193" y="6753"/>
                    <a:pt x="4593" y="6481"/>
                    <a:pt x="4833" y="6065"/>
                  </a:cubicBezTo>
                  <a:cubicBezTo>
                    <a:pt x="5041" y="5665"/>
                    <a:pt x="5201" y="5233"/>
                    <a:pt x="5297" y="4785"/>
                  </a:cubicBezTo>
                  <a:cubicBezTo>
                    <a:pt x="5521" y="3937"/>
                    <a:pt x="5697" y="2928"/>
                    <a:pt x="5121" y="2272"/>
                  </a:cubicBezTo>
                  <a:cubicBezTo>
                    <a:pt x="4897" y="2032"/>
                    <a:pt x="4593" y="1872"/>
                    <a:pt x="4417" y="1584"/>
                  </a:cubicBezTo>
                  <a:cubicBezTo>
                    <a:pt x="4241" y="1280"/>
                    <a:pt x="4289" y="864"/>
                    <a:pt x="4097" y="544"/>
                  </a:cubicBezTo>
                  <a:cubicBezTo>
                    <a:pt x="3873" y="128"/>
                    <a:pt x="3329" y="0"/>
                    <a:pt x="2865" y="0"/>
                  </a:cubicBezTo>
                  <a:cubicBezTo>
                    <a:pt x="2129" y="0"/>
                    <a:pt x="993" y="256"/>
                    <a:pt x="561" y="912"/>
                  </a:cubicBezTo>
                  <a:cubicBezTo>
                    <a:pt x="225" y="1408"/>
                    <a:pt x="1" y="2544"/>
                    <a:pt x="337" y="3040"/>
                  </a:cubicBezTo>
                  <a:close/>
                </a:path>
              </a:pathLst>
            </a:custGeom>
            <a:solidFill>
              <a:srgbClr val="EAD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7" name="Google Shape;25207;p57"/>
            <p:cNvSpPr/>
            <p:nvPr/>
          </p:nvSpPr>
          <p:spPr>
            <a:xfrm>
              <a:off x="5024075" y="1286975"/>
              <a:ext cx="71225" cy="58025"/>
            </a:xfrm>
            <a:custGeom>
              <a:avLst/>
              <a:gdLst/>
              <a:ahLst/>
              <a:cxnLst/>
              <a:rect l="l" t="t" r="r" b="b"/>
              <a:pathLst>
                <a:path w="2849" h="2321" extrusionOk="0">
                  <a:moveTo>
                    <a:pt x="561" y="1521"/>
                  </a:moveTo>
                  <a:cubicBezTo>
                    <a:pt x="833" y="1969"/>
                    <a:pt x="1345" y="2177"/>
                    <a:pt x="1841" y="2273"/>
                  </a:cubicBezTo>
                  <a:cubicBezTo>
                    <a:pt x="2033" y="2321"/>
                    <a:pt x="2225" y="2321"/>
                    <a:pt x="2401" y="2241"/>
                  </a:cubicBezTo>
                  <a:cubicBezTo>
                    <a:pt x="2545" y="2129"/>
                    <a:pt x="2641" y="2001"/>
                    <a:pt x="2689" y="1841"/>
                  </a:cubicBezTo>
                  <a:cubicBezTo>
                    <a:pt x="2769" y="1585"/>
                    <a:pt x="2817" y="1329"/>
                    <a:pt x="2833" y="1073"/>
                  </a:cubicBezTo>
                  <a:cubicBezTo>
                    <a:pt x="2849" y="865"/>
                    <a:pt x="2801" y="641"/>
                    <a:pt x="2689" y="449"/>
                  </a:cubicBezTo>
                  <a:cubicBezTo>
                    <a:pt x="2497" y="177"/>
                    <a:pt x="2177" y="17"/>
                    <a:pt x="1841" y="17"/>
                  </a:cubicBezTo>
                  <a:cubicBezTo>
                    <a:pt x="1041" y="1"/>
                    <a:pt x="1" y="609"/>
                    <a:pt x="561" y="15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8" name="Google Shape;25208;p57"/>
            <p:cNvSpPr/>
            <p:nvPr/>
          </p:nvSpPr>
          <p:spPr>
            <a:xfrm>
              <a:off x="5176500" y="1064150"/>
              <a:ext cx="69625" cy="71250"/>
            </a:xfrm>
            <a:custGeom>
              <a:avLst/>
              <a:gdLst/>
              <a:ahLst/>
              <a:cxnLst/>
              <a:rect l="l" t="t" r="r" b="b"/>
              <a:pathLst>
                <a:path w="2785" h="2850" extrusionOk="0">
                  <a:moveTo>
                    <a:pt x="80" y="1409"/>
                  </a:moveTo>
                  <a:cubicBezTo>
                    <a:pt x="32" y="1457"/>
                    <a:pt x="0" y="1521"/>
                    <a:pt x="0" y="1601"/>
                  </a:cubicBezTo>
                  <a:cubicBezTo>
                    <a:pt x="16" y="1681"/>
                    <a:pt x="64" y="1745"/>
                    <a:pt x="128" y="1809"/>
                  </a:cubicBezTo>
                  <a:lnTo>
                    <a:pt x="1040" y="2705"/>
                  </a:lnTo>
                  <a:cubicBezTo>
                    <a:pt x="1088" y="2769"/>
                    <a:pt x="1168" y="2817"/>
                    <a:pt x="1248" y="2849"/>
                  </a:cubicBezTo>
                  <a:cubicBezTo>
                    <a:pt x="1360" y="2849"/>
                    <a:pt x="1472" y="2817"/>
                    <a:pt x="1552" y="2753"/>
                  </a:cubicBezTo>
                  <a:cubicBezTo>
                    <a:pt x="2048" y="2385"/>
                    <a:pt x="2320" y="1809"/>
                    <a:pt x="2560" y="1249"/>
                  </a:cubicBezTo>
                  <a:cubicBezTo>
                    <a:pt x="2672" y="993"/>
                    <a:pt x="2784" y="689"/>
                    <a:pt x="2640" y="449"/>
                  </a:cubicBezTo>
                  <a:cubicBezTo>
                    <a:pt x="2400" y="49"/>
                    <a:pt x="1520" y="1"/>
                    <a:pt x="1136" y="161"/>
                  </a:cubicBezTo>
                  <a:cubicBezTo>
                    <a:pt x="704" y="369"/>
                    <a:pt x="336" y="1025"/>
                    <a:pt x="80" y="1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9" name="Google Shape;25209;p57"/>
          <p:cNvGrpSpPr/>
          <p:nvPr/>
        </p:nvGrpSpPr>
        <p:grpSpPr>
          <a:xfrm>
            <a:off x="7825729" y="-3"/>
            <a:ext cx="1866180" cy="2274870"/>
            <a:chOff x="7825729" y="-3"/>
            <a:chExt cx="1866180" cy="2274870"/>
          </a:xfrm>
        </p:grpSpPr>
        <p:grpSp>
          <p:nvGrpSpPr>
            <p:cNvPr id="25210" name="Google Shape;25210;p57"/>
            <p:cNvGrpSpPr/>
            <p:nvPr/>
          </p:nvGrpSpPr>
          <p:grpSpPr>
            <a:xfrm rot="-276790" flipH="1">
              <a:off x="7909234" y="64853"/>
              <a:ext cx="1699169" cy="2145157"/>
              <a:chOff x="146217" y="2712579"/>
              <a:chExt cx="1552966" cy="1960401"/>
            </a:xfrm>
          </p:grpSpPr>
          <p:grpSp>
            <p:nvGrpSpPr>
              <p:cNvPr id="25211" name="Google Shape;25211;p57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25212" name="Google Shape;25212;p57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3" name="Google Shape;25213;p57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4" name="Google Shape;25214;p57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5" name="Google Shape;25215;p57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6" name="Google Shape;25216;p57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7" name="Google Shape;25217;p57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8" name="Google Shape;25218;p57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9" name="Google Shape;25219;p57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0" name="Google Shape;25220;p57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1" name="Google Shape;25221;p57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2" name="Google Shape;25222;p57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3" name="Google Shape;25223;p57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4" name="Google Shape;25224;p57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5" name="Google Shape;25225;p57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226" name="Google Shape;25226;p57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25227" name="Google Shape;25227;p57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8" name="Google Shape;25228;p57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9" name="Google Shape;25229;p57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0" name="Google Shape;25230;p57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1" name="Google Shape;25231;p57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2" name="Google Shape;25232;p57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3" name="Google Shape;25233;p57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4" name="Google Shape;25234;p57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5" name="Google Shape;25235;p57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6" name="Google Shape;25236;p57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7" name="Google Shape;25237;p57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8" name="Google Shape;25238;p57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9" name="Google Shape;25239;p57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0" name="Google Shape;25240;p57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241" name="Google Shape;25241;p57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25242" name="Google Shape;25242;p57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3" name="Google Shape;25243;p57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4" name="Google Shape;25244;p57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5" name="Google Shape;25245;p57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6" name="Google Shape;25246;p57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7" name="Google Shape;25247;p57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8" name="Google Shape;25248;p57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9" name="Google Shape;25249;p57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0" name="Google Shape;25250;p57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1" name="Google Shape;25251;p57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2" name="Google Shape;25252;p57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3" name="Google Shape;25253;p57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4" name="Google Shape;25254;p57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5" name="Google Shape;25255;p57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256" name="Google Shape;25256;p57"/>
            <p:cNvGrpSpPr/>
            <p:nvPr/>
          </p:nvGrpSpPr>
          <p:grpSpPr>
            <a:xfrm>
              <a:off x="8189095" y="1182633"/>
              <a:ext cx="723331" cy="725642"/>
              <a:chOff x="6065295" y="2472383"/>
              <a:chExt cx="723331" cy="725642"/>
            </a:xfrm>
          </p:grpSpPr>
          <p:sp>
            <p:nvSpPr>
              <p:cNvPr id="25257" name="Google Shape;25257;p57"/>
              <p:cNvSpPr/>
              <p:nvPr/>
            </p:nvSpPr>
            <p:spPr>
              <a:xfrm>
                <a:off x="6065295" y="2472383"/>
                <a:ext cx="723331" cy="723551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4" extrusionOk="0">
                    <a:moveTo>
                      <a:pt x="3296" y="0"/>
                    </a:moveTo>
                    <a:cubicBezTo>
                      <a:pt x="2433" y="0"/>
                      <a:pt x="1563" y="335"/>
                      <a:pt x="901" y="1013"/>
                    </a:cubicBezTo>
                    <a:cubicBezTo>
                      <a:pt x="668" y="1246"/>
                      <a:pt x="501" y="1513"/>
                      <a:pt x="367" y="1813"/>
                    </a:cubicBezTo>
                    <a:cubicBezTo>
                      <a:pt x="134" y="2280"/>
                      <a:pt x="0" y="2780"/>
                      <a:pt x="0" y="3281"/>
                    </a:cubicBezTo>
                    <a:lnTo>
                      <a:pt x="0" y="3581"/>
                    </a:lnTo>
                    <a:cubicBezTo>
                      <a:pt x="151" y="5360"/>
                      <a:pt x="1674" y="6574"/>
                      <a:pt x="3300" y="6574"/>
                    </a:cubicBezTo>
                    <a:cubicBezTo>
                      <a:pt x="3839" y="6574"/>
                      <a:pt x="4389" y="6440"/>
                      <a:pt x="4904" y="6150"/>
                    </a:cubicBezTo>
                    <a:cubicBezTo>
                      <a:pt x="5471" y="5816"/>
                      <a:pt x="5938" y="5316"/>
                      <a:pt x="6238" y="4715"/>
                    </a:cubicBezTo>
                    <a:cubicBezTo>
                      <a:pt x="6372" y="4448"/>
                      <a:pt x="6472" y="4148"/>
                      <a:pt x="6505" y="3881"/>
                    </a:cubicBezTo>
                    <a:cubicBezTo>
                      <a:pt x="6538" y="3681"/>
                      <a:pt x="6572" y="3481"/>
                      <a:pt x="6572" y="3314"/>
                    </a:cubicBezTo>
                    <a:cubicBezTo>
                      <a:pt x="6572" y="3047"/>
                      <a:pt x="6538" y="2814"/>
                      <a:pt x="6505" y="2580"/>
                    </a:cubicBezTo>
                    <a:cubicBezTo>
                      <a:pt x="6372" y="2080"/>
                      <a:pt x="6171" y="1646"/>
                      <a:pt x="5871" y="1246"/>
                    </a:cubicBezTo>
                    <a:cubicBezTo>
                      <a:pt x="5220" y="419"/>
                      <a:pt x="4262" y="0"/>
                      <a:pt x="32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258" name="Google Shape;25258;p57"/>
              <p:cNvGrpSpPr/>
              <p:nvPr/>
            </p:nvGrpSpPr>
            <p:grpSpPr>
              <a:xfrm>
                <a:off x="6065295" y="2587398"/>
                <a:ext cx="716067" cy="610627"/>
                <a:chOff x="6065295" y="2587398"/>
                <a:chExt cx="716067" cy="610627"/>
              </a:xfrm>
            </p:grpSpPr>
            <p:sp>
              <p:nvSpPr>
                <p:cNvPr id="25259" name="Google Shape;25259;p57"/>
                <p:cNvSpPr/>
                <p:nvPr/>
              </p:nvSpPr>
              <p:spPr>
                <a:xfrm>
                  <a:off x="6101946" y="2587398"/>
                  <a:ext cx="675674" cy="21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9" h="1913" extrusionOk="0">
                      <a:moveTo>
                        <a:pt x="568" y="1"/>
                      </a:moveTo>
                      <a:cubicBezTo>
                        <a:pt x="335" y="234"/>
                        <a:pt x="168" y="501"/>
                        <a:pt x="1" y="768"/>
                      </a:cubicBezTo>
                      <a:cubicBezTo>
                        <a:pt x="134" y="801"/>
                        <a:pt x="268" y="868"/>
                        <a:pt x="401" y="935"/>
                      </a:cubicBezTo>
                      <a:cubicBezTo>
                        <a:pt x="501" y="1002"/>
                        <a:pt x="601" y="1102"/>
                        <a:pt x="701" y="1235"/>
                      </a:cubicBezTo>
                      <a:cubicBezTo>
                        <a:pt x="868" y="1435"/>
                        <a:pt x="1035" y="1602"/>
                        <a:pt x="1235" y="1769"/>
                      </a:cubicBezTo>
                      <a:cubicBezTo>
                        <a:pt x="1382" y="1876"/>
                        <a:pt x="1465" y="1913"/>
                        <a:pt x="1535" y="1913"/>
                      </a:cubicBezTo>
                      <a:cubicBezTo>
                        <a:pt x="1640" y="1913"/>
                        <a:pt x="1716" y="1829"/>
                        <a:pt x="1936" y="1769"/>
                      </a:cubicBezTo>
                      <a:cubicBezTo>
                        <a:pt x="2025" y="1745"/>
                        <a:pt x="2094" y="1736"/>
                        <a:pt x="2154" y="1736"/>
                      </a:cubicBezTo>
                      <a:cubicBezTo>
                        <a:pt x="2299" y="1736"/>
                        <a:pt x="2390" y="1785"/>
                        <a:pt x="2574" y="1785"/>
                      </a:cubicBezTo>
                      <a:cubicBezTo>
                        <a:pt x="2629" y="1785"/>
                        <a:pt x="2693" y="1781"/>
                        <a:pt x="2770" y="1769"/>
                      </a:cubicBezTo>
                      <a:cubicBezTo>
                        <a:pt x="3203" y="1702"/>
                        <a:pt x="3203" y="1735"/>
                        <a:pt x="3337" y="1635"/>
                      </a:cubicBezTo>
                      <a:cubicBezTo>
                        <a:pt x="3437" y="1569"/>
                        <a:pt x="3537" y="1469"/>
                        <a:pt x="3604" y="1369"/>
                      </a:cubicBezTo>
                      <a:cubicBezTo>
                        <a:pt x="3604" y="1369"/>
                        <a:pt x="3904" y="1202"/>
                        <a:pt x="4037" y="1135"/>
                      </a:cubicBezTo>
                      <a:cubicBezTo>
                        <a:pt x="4088" y="1110"/>
                        <a:pt x="4139" y="1099"/>
                        <a:pt x="4188" y="1099"/>
                      </a:cubicBezTo>
                      <a:cubicBezTo>
                        <a:pt x="4268" y="1099"/>
                        <a:pt x="4342" y="1127"/>
                        <a:pt x="4404" y="1168"/>
                      </a:cubicBezTo>
                      <a:cubicBezTo>
                        <a:pt x="4471" y="1235"/>
                        <a:pt x="4904" y="1535"/>
                        <a:pt x="4904" y="1535"/>
                      </a:cubicBezTo>
                      <a:lnTo>
                        <a:pt x="5338" y="1769"/>
                      </a:lnTo>
                      <a:lnTo>
                        <a:pt x="5872" y="1669"/>
                      </a:lnTo>
                      <a:cubicBezTo>
                        <a:pt x="5972" y="1635"/>
                        <a:pt x="6039" y="1602"/>
                        <a:pt x="6139" y="1535"/>
                      </a:cubicBezTo>
                      <a:cubicBezTo>
                        <a:pt x="6039" y="1068"/>
                        <a:pt x="5838" y="601"/>
                        <a:pt x="5538" y="234"/>
                      </a:cubicBezTo>
                      <a:lnTo>
                        <a:pt x="5038" y="201"/>
                      </a:lnTo>
                      <a:cubicBezTo>
                        <a:pt x="4989" y="191"/>
                        <a:pt x="4943" y="187"/>
                        <a:pt x="4899" y="187"/>
                      </a:cubicBezTo>
                      <a:cubicBezTo>
                        <a:pt x="4793" y="187"/>
                        <a:pt x="4699" y="211"/>
                        <a:pt x="4604" y="234"/>
                      </a:cubicBezTo>
                      <a:lnTo>
                        <a:pt x="3904" y="368"/>
                      </a:lnTo>
                      <a:cubicBezTo>
                        <a:pt x="3570" y="435"/>
                        <a:pt x="3537" y="501"/>
                        <a:pt x="3337" y="535"/>
                      </a:cubicBezTo>
                      <a:cubicBezTo>
                        <a:pt x="3137" y="535"/>
                        <a:pt x="2936" y="535"/>
                        <a:pt x="2770" y="501"/>
                      </a:cubicBezTo>
                      <a:cubicBezTo>
                        <a:pt x="2770" y="501"/>
                        <a:pt x="2236" y="401"/>
                        <a:pt x="1969" y="368"/>
                      </a:cubicBezTo>
                      <a:cubicBezTo>
                        <a:pt x="1919" y="351"/>
                        <a:pt x="1861" y="343"/>
                        <a:pt x="1798" y="343"/>
                      </a:cubicBezTo>
                      <a:cubicBezTo>
                        <a:pt x="1736" y="343"/>
                        <a:pt x="1669" y="351"/>
                        <a:pt x="1602" y="368"/>
                      </a:cubicBezTo>
                      <a:cubicBezTo>
                        <a:pt x="1602" y="368"/>
                        <a:pt x="1302" y="334"/>
                        <a:pt x="1068" y="268"/>
                      </a:cubicBezTo>
                      <a:cubicBezTo>
                        <a:pt x="802" y="234"/>
                        <a:pt x="735" y="234"/>
                        <a:pt x="56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0" name="Google Shape;25260;p57"/>
                <p:cNvSpPr/>
                <p:nvPr/>
              </p:nvSpPr>
              <p:spPr>
                <a:xfrm>
                  <a:off x="6065295" y="2862775"/>
                  <a:ext cx="716067" cy="3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3046" extrusionOk="0">
                      <a:moveTo>
                        <a:pt x="201" y="1"/>
                      </a:moveTo>
                      <a:cubicBezTo>
                        <a:pt x="134" y="1"/>
                        <a:pt x="67" y="34"/>
                        <a:pt x="0" y="34"/>
                      </a:cubicBezTo>
                      <a:cubicBezTo>
                        <a:pt x="150" y="1828"/>
                        <a:pt x="1640" y="3046"/>
                        <a:pt x="3261" y="3046"/>
                      </a:cubicBezTo>
                      <a:cubicBezTo>
                        <a:pt x="3809" y="3046"/>
                        <a:pt x="4373" y="2906"/>
                        <a:pt x="4904" y="2603"/>
                      </a:cubicBezTo>
                      <a:cubicBezTo>
                        <a:pt x="4737" y="2536"/>
                        <a:pt x="4537" y="2469"/>
                        <a:pt x="4370" y="2436"/>
                      </a:cubicBezTo>
                      <a:cubicBezTo>
                        <a:pt x="4259" y="2410"/>
                        <a:pt x="4185" y="2400"/>
                        <a:pt x="4133" y="2400"/>
                      </a:cubicBezTo>
                      <a:cubicBezTo>
                        <a:pt x="3981" y="2400"/>
                        <a:pt x="4010" y="2486"/>
                        <a:pt x="3836" y="2536"/>
                      </a:cubicBezTo>
                      <a:cubicBezTo>
                        <a:pt x="3774" y="2551"/>
                        <a:pt x="3705" y="2558"/>
                        <a:pt x="3636" y="2558"/>
                      </a:cubicBezTo>
                      <a:cubicBezTo>
                        <a:pt x="3407" y="2558"/>
                        <a:pt x="3177" y="2487"/>
                        <a:pt x="3203" y="2436"/>
                      </a:cubicBezTo>
                      <a:cubicBezTo>
                        <a:pt x="3303" y="2369"/>
                        <a:pt x="3369" y="2302"/>
                        <a:pt x="3470" y="2236"/>
                      </a:cubicBezTo>
                      <a:cubicBezTo>
                        <a:pt x="3603" y="2252"/>
                        <a:pt x="3736" y="2261"/>
                        <a:pt x="3870" y="2261"/>
                      </a:cubicBezTo>
                      <a:cubicBezTo>
                        <a:pt x="4003" y="2261"/>
                        <a:pt x="4137" y="2252"/>
                        <a:pt x="4270" y="2236"/>
                      </a:cubicBezTo>
                      <a:cubicBezTo>
                        <a:pt x="4537" y="2169"/>
                        <a:pt x="4804" y="2036"/>
                        <a:pt x="5037" y="1902"/>
                      </a:cubicBezTo>
                      <a:cubicBezTo>
                        <a:pt x="5338" y="1702"/>
                        <a:pt x="5271" y="1769"/>
                        <a:pt x="6005" y="1302"/>
                      </a:cubicBezTo>
                      <a:cubicBezTo>
                        <a:pt x="6071" y="1235"/>
                        <a:pt x="6171" y="1202"/>
                        <a:pt x="6238" y="1168"/>
                      </a:cubicBezTo>
                      <a:cubicBezTo>
                        <a:pt x="6372" y="901"/>
                        <a:pt x="6472" y="601"/>
                        <a:pt x="6505" y="334"/>
                      </a:cubicBezTo>
                      <a:lnTo>
                        <a:pt x="6505" y="334"/>
                      </a:lnTo>
                      <a:lnTo>
                        <a:pt x="5905" y="401"/>
                      </a:lnTo>
                      <a:cubicBezTo>
                        <a:pt x="5004" y="501"/>
                        <a:pt x="5371" y="501"/>
                        <a:pt x="5204" y="601"/>
                      </a:cubicBezTo>
                      <a:cubicBezTo>
                        <a:pt x="5037" y="701"/>
                        <a:pt x="5004" y="735"/>
                        <a:pt x="4937" y="901"/>
                      </a:cubicBezTo>
                      <a:cubicBezTo>
                        <a:pt x="4871" y="1068"/>
                        <a:pt x="4770" y="1168"/>
                        <a:pt x="4637" y="1268"/>
                      </a:cubicBezTo>
                      <a:cubicBezTo>
                        <a:pt x="4337" y="1402"/>
                        <a:pt x="4037" y="1502"/>
                        <a:pt x="3736" y="1569"/>
                      </a:cubicBezTo>
                      <a:cubicBezTo>
                        <a:pt x="3596" y="1594"/>
                        <a:pt x="3461" y="1605"/>
                        <a:pt x="3329" y="1605"/>
                      </a:cubicBezTo>
                      <a:cubicBezTo>
                        <a:pt x="3115" y="1605"/>
                        <a:pt x="2909" y="1576"/>
                        <a:pt x="2702" y="1535"/>
                      </a:cubicBezTo>
                      <a:cubicBezTo>
                        <a:pt x="2069" y="1468"/>
                        <a:pt x="2302" y="1368"/>
                        <a:pt x="1968" y="1135"/>
                      </a:cubicBezTo>
                      <a:cubicBezTo>
                        <a:pt x="1768" y="935"/>
                        <a:pt x="1568" y="735"/>
                        <a:pt x="1435" y="468"/>
                      </a:cubicBezTo>
                      <a:cubicBezTo>
                        <a:pt x="1235" y="301"/>
                        <a:pt x="1034" y="168"/>
                        <a:pt x="801" y="67"/>
                      </a:cubicBezTo>
                      <a:cubicBezTo>
                        <a:pt x="601" y="34"/>
                        <a:pt x="401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5261" name="Google Shape;25261;p57"/>
          <p:cNvGrpSpPr/>
          <p:nvPr/>
        </p:nvGrpSpPr>
        <p:grpSpPr>
          <a:xfrm rot="1592248">
            <a:off x="-228183" y="2401745"/>
            <a:ext cx="1926500" cy="2239678"/>
            <a:chOff x="-1470741" y="4281315"/>
            <a:chExt cx="2074541" cy="2411785"/>
          </a:xfrm>
        </p:grpSpPr>
        <p:sp>
          <p:nvSpPr>
            <p:cNvPr id="25262" name="Google Shape;25262;p57"/>
            <p:cNvSpPr/>
            <p:nvPr/>
          </p:nvSpPr>
          <p:spPr>
            <a:xfrm flipH="1">
              <a:off x="-1470741" y="4504609"/>
              <a:ext cx="582076" cy="321512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3" name="Google Shape;25263;p57"/>
            <p:cNvSpPr/>
            <p:nvPr/>
          </p:nvSpPr>
          <p:spPr>
            <a:xfrm flipH="1">
              <a:off x="202303" y="4281315"/>
              <a:ext cx="401496" cy="221734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4" name="Google Shape;25264;p57"/>
            <p:cNvSpPr/>
            <p:nvPr/>
          </p:nvSpPr>
          <p:spPr>
            <a:xfrm flipH="1">
              <a:off x="-393420" y="6434369"/>
              <a:ext cx="468487" cy="258731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ig Shoulders Text"/>
              <a:buNone/>
              <a:defRPr sz="3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98" r:id="rId5"/>
    <p:sldLayoutId id="2147483699" r:id="rId6"/>
    <p:sldLayoutId id="2147483700" r:id="rId7"/>
    <p:sldLayoutId id="2147483702" r:id="rId8"/>
    <p:sldLayoutId id="214748370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2" name="Google Shape;25282;p64"/>
          <p:cNvSpPr txBox="1">
            <a:spLocks noGrp="1"/>
          </p:cNvSpPr>
          <p:nvPr>
            <p:ph type="ctrTitle"/>
          </p:nvPr>
        </p:nvSpPr>
        <p:spPr>
          <a:xfrm>
            <a:off x="713250" y="539500"/>
            <a:ext cx="77175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PSSI_Studio</a:t>
            </a:r>
            <a:endParaRPr dirty="0"/>
          </a:p>
        </p:txBody>
      </p:sp>
      <p:cxnSp>
        <p:nvCxnSpPr>
          <p:cNvPr id="25284" name="Google Shape;25284;p64"/>
          <p:cNvCxnSpPr/>
          <p:nvPr/>
        </p:nvCxnSpPr>
        <p:spPr>
          <a:xfrm>
            <a:off x="1488900" y="1654775"/>
            <a:ext cx="6169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285" name="Google Shape;25285;p64"/>
          <p:cNvGrpSpPr/>
          <p:nvPr/>
        </p:nvGrpSpPr>
        <p:grpSpPr>
          <a:xfrm rot="727086">
            <a:off x="440215" y="2268807"/>
            <a:ext cx="10233532" cy="5739700"/>
            <a:chOff x="631945" y="2033412"/>
            <a:chExt cx="10469287" cy="5871929"/>
          </a:xfrm>
        </p:grpSpPr>
        <p:grpSp>
          <p:nvGrpSpPr>
            <p:cNvPr id="25286" name="Google Shape;25286;p64"/>
            <p:cNvGrpSpPr/>
            <p:nvPr/>
          </p:nvGrpSpPr>
          <p:grpSpPr>
            <a:xfrm rot="-369367">
              <a:off x="862079" y="2556147"/>
              <a:ext cx="10009019" cy="4826460"/>
              <a:chOff x="-1565187" y="1087515"/>
              <a:chExt cx="11286493" cy="6271018"/>
            </a:xfrm>
          </p:grpSpPr>
          <p:sp>
            <p:nvSpPr>
              <p:cNvPr id="25287" name="Google Shape;25287;p64"/>
              <p:cNvSpPr/>
              <p:nvPr/>
            </p:nvSpPr>
            <p:spPr>
              <a:xfrm>
                <a:off x="-1565187" y="1087515"/>
                <a:ext cx="11286493" cy="6271018"/>
              </a:xfrm>
              <a:custGeom>
                <a:avLst/>
                <a:gdLst/>
                <a:ahLst/>
                <a:cxnLst/>
                <a:rect l="l" t="t" r="r" b="b"/>
                <a:pathLst>
                  <a:path w="344810" h="206114" extrusionOk="0">
                    <a:moveTo>
                      <a:pt x="91917" y="34621"/>
                    </a:moveTo>
                    <a:cubicBezTo>
                      <a:pt x="82282" y="48603"/>
                      <a:pt x="78482" y="64470"/>
                      <a:pt x="79029" y="80093"/>
                    </a:cubicBezTo>
                    <a:cubicBezTo>
                      <a:pt x="79273" y="87084"/>
                      <a:pt x="80397" y="94105"/>
                      <a:pt x="83832" y="100610"/>
                    </a:cubicBezTo>
                    <a:cubicBezTo>
                      <a:pt x="89790" y="111948"/>
                      <a:pt x="102920" y="122161"/>
                      <a:pt x="117602" y="127936"/>
                    </a:cubicBezTo>
                    <a:cubicBezTo>
                      <a:pt x="132283" y="133680"/>
                      <a:pt x="147116" y="138392"/>
                      <a:pt x="163681" y="139972"/>
                    </a:cubicBezTo>
                    <a:cubicBezTo>
                      <a:pt x="189791" y="142434"/>
                      <a:pt x="220065" y="138240"/>
                      <a:pt x="240431" y="126021"/>
                    </a:cubicBezTo>
                    <a:cubicBezTo>
                      <a:pt x="248698" y="121066"/>
                      <a:pt x="255081" y="114440"/>
                      <a:pt x="258668" y="107115"/>
                    </a:cubicBezTo>
                    <a:cubicBezTo>
                      <a:pt x="262468" y="99303"/>
                      <a:pt x="263045" y="90428"/>
                      <a:pt x="258273" y="82920"/>
                    </a:cubicBezTo>
                    <a:cubicBezTo>
                      <a:pt x="253501" y="75443"/>
                      <a:pt x="242832" y="69759"/>
                      <a:pt x="231464" y="70032"/>
                    </a:cubicBezTo>
                    <a:cubicBezTo>
                      <a:pt x="220065" y="70306"/>
                      <a:pt x="209275" y="77540"/>
                      <a:pt x="209579" y="85807"/>
                    </a:cubicBezTo>
                    <a:cubicBezTo>
                      <a:pt x="204868" y="80093"/>
                      <a:pt x="208941" y="71613"/>
                      <a:pt x="217512" y="69242"/>
                    </a:cubicBezTo>
                    <a:cubicBezTo>
                      <a:pt x="220765" y="68360"/>
                      <a:pt x="224412" y="68239"/>
                      <a:pt x="227482" y="67023"/>
                    </a:cubicBezTo>
                    <a:cubicBezTo>
                      <a:pt x="229944" y="66050"/>
                      <a:pt x="231798" y="64439"/>
                      <a:pt x="234139" y="63284"/>
                    </a:cubicBezTo>
                    <a:cubicBezTo>
                      <a:pt x="242498" y="59272"/>
                      <a:pt x="255720" y="64075"/>
                      <a:pt x="256236" y="71339"/>
                    </a:cubicBezTo>
                    <a:cubicBezTo>
                      <a:pt x="256328" y="72433"/>
                      <a:pt x="256176" y="73619"/>
                      <a:pt x="256905" y="74591"/>
                    </a:cubicBezTo>
                    <a:cubicBezTo>
                      <a:pt x="259367" y="77965"/>
                      <a:pt x="266480" y="74774"/>
                      <a:pt x="271708" y="75351"/>
                    </a:cubicBezTo>
                    <a:cubicBezTo>
                      <a:pt x="277118" y="75929"/>
                      <a:pt x="279519" y="80549"/>
                      <a:pt x="280279" y="84470"/>
                    </a:cubicBezTo>
                    <a:cubicBezTo>
                      <a:pt x="281860" y="92677"/>
                      <a:pt x="280918" y="101157"/>
                      <a:pt x="277574" y="108817"/>
                    </a:cubicBezTo>
                    <a:cubicBezTo>
                      <a:pt x="283927" y="105899"/>
                      <a:pt x="288547" y="100185"/>
                      <a:pt x="290097" y="93346"/>
                    </a:cubicBezTo>
                    <a:cubicBezTo>
                      <a:pt x="291435" y="87266"/>
                      <a:pt x="290432" y="81066"/>
                      <a:pt x="289428" y="74956"/>
                    </a:cubicBezTo>
                    <a:cubicBezTo>
                      <a:pt x="296085" y="81370"/>
                      <a:pt x="298942" y="89789"/>
                      <a:pt x="297058" y="97722"/>
                    </a:cubicBezTo>
                    <a:cubicBezTo>
                      <a:pt x="306298" y="76719"/>
                      <a:pt x="302347" y="53983"/>
                      <a:pt x="296176" y="32463"/>
                    </a:cubicBezTo>
                    <a:cubicBezTo>
                      <a:pt x="295021" y="28542"/>
                      <a:pt x="293866" y="24560"/>
                      <a:pt x="294565" y="20579"/>
                    </a:cubicBezTo>
                    <a:cubicBezTo>
                      <a:pt x="295264" y="16627"/>
                      <a:pt x="298274" y="12615"/>
                      <a:pt x="303380" y="11095"/>
                    </a:cubicBezTo>
                    <a:cubicBezTo>
                      <a:pt x="313168" y="8177"/>
                      <a:pt x="322833" y="15533"/>
                      <a:pt x="327180" y="22493"/>
                    </a:cubicBezTo>
                    <a:cubicBezTo>
                      <a:pt x="332925" y="31642"/>
                      <a:pt x="335782" y="41582"/>
                      <a:pt x="338031" y="51521"/>
                    </a:cubicBezTo>
                    <a:cubicBezTo>
                      <a:pt x="342013" y="69151"/>
                      <a:pt x="344202" y="87175"/>
                      <a:pt x="344536" y="105261"/>
                    </a:cubicBezTo>
                    <a:cubicBezTo>
                      <a:pt x="344809" y="119182"/>
                      <a:pt x="343928" y="133316"/>
                      <a:pt x="338426" y="146659"/>
                    </a:cubicBezTo>
                    <a:cubicBezTo>
                      <a:pt x="332894" y="160003"/>
                      <a:pt x="322347" y="172648"/>
                      <a:pt x="306450" y="180459"/>
                    </a:cubicBezTo>
                    <a:cubicBezTo>
                      <a:pt x="294140" y="186508"/>
                      <a:pt x="279459" y="189365"/>
                      <a:pt x="265142" y="192101"/>
                    </a:cubicBezTo>
                    <a:cubicBezTo>
                      <a:pt x="239184" y="197025"/>
                      <a:pt x="213105" y="202040"/>
                      <a:pt x="186448" y="204077"/>
                    </a:cubicBezTo>
                    <a:cubicBezTo>
                      <a:pt x="159791" y="206113"/>
                      <a:pt x="132283" y="205110"/>
                      <a:pt x="107145" y="198393"/>
                    </a:cubicBezTo>
                    <a:cubicBezTo>
                      <a:pt x="96385" y="195505"/>
                      <a:pt x="83224" y="191888"/>
                      <a:pt x="74531" y="197359"/>
                    </a:cubicBezTo>
                    <a:cubicBezTo>
                      <a:pt x="72008" y="198970"/>
                      <a:pt x="70123" y="201250"/>
                      <a:pt x="66962" y="202010"/>
                    </a:cubicBezTo>
                    <a:cubicBezTo>
                      <a:pt x="63528" y="202830"/>
                      <a:pt x="59941" y="201584"/>
                      <a:pt x="56780" y="200368"/>
                    </a:cubicBezTo>
                    <a:lnTo>
                      <a:pt x="27813" y="189183"/>
                    </a:lnTo>
                    <a:cubicBezTo>
                      <a:pt x="23010" y="187359"/>
                      <a:pt x="17995" y="185353"/>
                      <a:pt x="15198" y="181949"/>
                    </a:cubicBezTo>
                    <a:cubicBezTo>
                      <a:pt x="10548" y="176234"/>
                      <a:pt x="13071" y="167693"/>
                      <a:pt x="5867" y="163650"/>
                    </a:cubicBezTo>
                    <a:cubicBezTo>
                      <a:pt x="7934" y="160672"/>
                      <a:pt x="1" y="161036"/>
                      <a:pt x="4560" y="160884"/>
                    </a:cubicBezTo>
                    <a:cubicBezTo>
                      <a:pt x="7204" y="132495"/>
                      <a:pt x="3131" y="107267"/>
                      <a:pt x="18816" y="73649"/>
                    </a:cubicBezTo>
                    <a:cubicBezTo>
                      <a:pt x="24530" y="61369"/>
                      <a:pt x="34925" y="50488"/>
                      <a:pt x="46688" y="40700"/>
                    </a:cubicBezTo>
                    <a:cubicBezTo>
                      <a:pt x="71370" y="20183"/>
                      <a:pt x="104531" y="2524"/>
                      <a:pt x="142860" y="1"/>
                    </a:cubicBezTo>
                    <a:cubicBezTo>
                      <a:pt x="120854" y="5259"/>
                      <a:pt x="102069" y="19910"/>
                      <a:pt x="91917" y="3462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8" name="Google Shape;25288;p64"/>
              <p:cNvSpPr/>
              <p:nvPr/>
            </p:nvSpPr>
            <p:spPr>
              <a:xfrm>
                <a:off x="-158454" y="1585956"/>
                <a:ext cx="5860132" cy="5066006"/>
              </a:xfrm>
              <a:custGeom>
                <a:avLst/>
                <a:gdLst/>
                <a:ahLst/>
                <a:cxnLst/>
                <a:rect l="l" t="t" r="r" b="b"/>
                <a:pathLst>
                  <a:path w="179031" h="166508" extrusionOk="0">
                    <a:moveTo>
                      <a:pt x="26505" y="22767"/>
                    </a:moveTo>
                    <a:cubicBezTo>
                      <a:pt x="28420" y="20670"/>
                      <a:pt x="30913" y="18907"/>
                      <a:pt x="33405" y="17174"/>
                    </a:cubicBezTo>
                    <a:cubicBezTo>
                      <a:pt x="43648" y="10031"/>
                      <a:pt x="51308" y="7144"/>
                      <a:pt x="61551" y="1"/>
                    </a:cubicBezTo>
                    <a:cubicBezTo>
                      <a:pt x="50579" y="9059"/>
                      <a:pt x="43800" y="14925"/>
                      <a:pt x="36749" y="25928"/>
                    </a:cubicBezTo>
                    <a:cubicBezTo>
                      <a:pt x="26505" y="41856"/>
                      <a:pt x="18481" y="60093"/>
                      <a:pt x="22432" y="77479"/>
                    </a:cubicBezTo>
                    <a:cubicBezTo>
                      <a:pt x="22706" y="78634"/>
                      <a:pt x="23040" y="79820"/>
                      <a:pt x="23891" y="80792"/>
                    </a:cubicBezTo>
                    <a:cubicBezTo>
                      <a:pt x="25077" y="82160"/>
                      <a:pt x="27174" y="82981"/>
                      <a:pt x="28207" y="84409"/>
                    </a:cubicBezTo>
                    <a:cubicBezTo>
                      <a:pt x="29180" y="85716"/>
                      <a:pt x="29089" y="87297"/>
                      <a:pt x="29150" y="88786"/>
                    </a:cubicBezTo>
                    <a:cubicBezTo>
                      <a:pt x="29666" y="101097"/>
                      <a:pt x="41855" y="111340"/>
                      <a:pt x="54560" y="119212"/>
                    </a:cubicBezTo>
                    <a:cubicBezTo>
                      <a:pt x="64287" y="125231"/>
                      <a:pt x="74470" y="130459"/>
                      <a:pt x="85017" y="134927"/>
                    </a:cubicBezTo>
                    <a:cubicBezTo>
                      <a:pt x="70792" y="127571"/>
                      <a:pt x="56232" y="119972"/>
                      <a:pt x="46445" y="109334"/>
                    </a:cubicBezTo>
                    <a:cubicBezTo>
                      <a:pt x="58664" y="118088"/>
                      <a:pt x="74318" y="124197"/>
                      <a:pt x="90944" y="126720"/>
                    </a:cubicBezTo>
                    <a:cubicBezTo>
                      <a:pt x="97266" y="127693"/>
                      <a:pt x="104622" y="128574"/>
                      <a:pt x="107966" y="132708"/>
                    </a:cubicBezTo>
                    <a:cubicBezTo>
                      <a:pt x="109030" y="134015"/>
                      <a:pt x="109546" y="135535"/>
                      <a:pt x="110640" y="136842"/>
                    </a:cubicBezTo>
                    <a:cubicBezTo>
                      <a:pt x="114014" y="140763"/>
                      <a:pt x="121522" y="141219"/>
                      <a:pt x="127662" y="140428"/>
                    </a:cubicBezTo>
                    <a:cubicBezTo>
                      <a:pt x="133832" y="139638"/>
                      <a:pt x="140185" y="137997"/>
                      <a:pt x="146203" y="139273"/>
                    </a:cubicBezTo>
                    <a:cubicBezTo>
                      <a:pt x="149395" y="139973"/>
                      <a:pt x="152191" y="141432"/>
                      <a:pt x="155109" y="142678"/>
                    </a:cubicBezTo>
                    <a:cubicBezTo>
                      <a:pt x="162678" y="145778"/>
                      <a:pt x="170824" y="147267"/>
                      <a:pt x="179031" y="147085"/>
                    </a:cubicBezTo>
                    <a:cubicBezTo>
                      <a:pt x="157055" y="150307"/>
                      <a:pt x="136538" y="157632"/>
                      <a:pt x="114683" y="161341"/>
                    </a:cubicBezTo>
                    <a:cubicBezTo>
                      <a:pt x="99364" y="163955"/>
                      <a:pt x="83558" y="164715"/>
                      <a:pt x="67874" y="165505"/>
                    </a:cubicBezTo>
                    <a:cubicBezTo>
                      <a:pt x="57600" y="165991"/>
                      <a:pt x="47235" y="166508"/>
                      <a:pt x="37052" y="165322"/>
                    </a:cubicBezTo>
                    <a:cubicBezTo>
                      <a:pt x="46779" y="163134"/>
                      <a:pt x="55837" y="159304"/>
                      <a:pt x="63375" y="154258"/>
                    </a:cubicBezTo>
                    <a:cubicBezTo>
                      <a:pt x="53649" y="148149"/>
                      <a:pt x="44378" y="141371"/>
                      <a:pt x="35624" y="133924"/>
                    </a:cubicBezTo>
                    <a:cubicBezTo>
                      <a:pt x="21125" y="121522"/>
                      <a:pt x="8389" y="106781"/>
                      <a:pt x="7265" y="90367"/>
                    </a:cubicBezTo>
                    <a:cubicBezTo>
                      <a:pt x="6231" y="88634"/>
                      <a:pt x="6414" y="86446"/>
                      <a:pt x="7751" y="84957"/>
                    </a:cubicBezTo>
                    <a:cubicBezTo>
                      <a:pt x="8481" y="90823"/>
                      <a:pt x="10517" y="96476"/>
                      <a:pt x="13709" y="101461"/>
                    </a:cubicBezTo>
                    <a:cubicBezTo>
                      <a:pt x="16687" y="98209"/>
                      <a:pt x="14377" y="93893"/>
                      <a:pt x="13283" y="90063"/>
                    </a:cubicBezTo>
                    <a:cubicBezTo>
                      <a:pt x="12432" y="87084"/>
                      <a:pt x="12341" y="84014"/>
                      <a:pt x="12280" y="80975"/>
                    </a:cubicBezTo>
                    <a:lnTo>
                      <a:pt x="11733" y="53406"/>
                    </a:lnTo>
                    <a:cubicBezTo>
                      <a:pt x="5836" y="62859"/>
                      <a:pt x="4407" y="73832"/>
                      <a:pt x="7751" y="83923"/>
                    </a:cubicBezTo>
                    <a:cubicBezTo>
                      <a:pt x="3921" y="77753"/>
                      <a:pt x="0" y="70792"/>
                      <a:pt x="2857" y="64318"/>
                    </a:cubicBezTo>
                    <a:cubicBezTo>
                      <a:pt x="3982" y="61734"/>
                      <a:pt x="6201" y="59363"/>
                      <a:pt x="6687" y="56689"/>
                    </a:cubicBezTo>
                    <a:cubicBezTo>
                      <a:pt x="7082" y="54379"/>
                      <a:pt x="6201" y="52038"/>
                      <a:pt x="6383" y="49698"/>
                    </a:cubicBezTo>
                    <a:cubicBezTo>
                      <a:pt x="6687" y="44804"/>
                      <a:pt x="10791" y="37843"/>
                      <a:pt x="14651" y="33801"/>
                    </a:cubicBezTo>
                    <a:cubicBezTo>
                      <a:pt x="16019" y="32403"/>
                      <a:pt x="17873" y="31308"/>
                      <a:pt x="19514" y="30062"/>
                    </a:cubicBezTo>
                    <a:cubicBezTo>
                      <a:pt x="21216" y="28755"/>
                      <a:pt x="26748" y="24713"/>
                      <a:pt x="26505" y="227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9" name="Google Shape;25289;p64"/>
              <p:cNvSpPr/>
              <p:nvPr/>
            </p:nvSpPr>
            <p:spPr>
              <a:xfrm>
                <a:off x="-1473674" y="3228350"/>
                <a:ext cx="2139134" cy="3539188"/>
              </a:xfrm>
              <a:custGeom>
                <a:avLst/>
                <a:gdLst/>
                <a:ahLst/>
                <a:cxnLst/>
                <a:rect l="l" t="t" r="r" b="b"/>
                <a:pathLst>
                  <a:path w="65352" h="116325" extrusionOk="0">
                    <a:moveTo>
                      <a:pt x="11369" y="33223"/>
                    </a:moveTo>
                    <a:cubicBezTo>
                      <a:pt x="11460" y="29180"/>
                      <a:pt x="12676" y="25229"/>
                      <a:pt x="13861" y="21277"/>
                    </a:cubicBezTo>
                    <a:cubicBezTo>
                      <a:pt x="14895" y="17903"/>
                      <a:pt x="15928" y="14499"/>
                      <a:pt x="17479" y="11216"/>
                    </a:cubicBezTo>
                    <a:cubicBezTo>
                      <a:pt x="19424" y="6839"/>
                      <a:pt x="22403" y="3010"/>
                      <a:pt x="26141" y="0"/>
                    </a:cubicBezTo>
                    <a:cubicBezTo>
                      <a:pt x="19697" y="17721"/>
                      <a:pt x="21035" y="36445"/>
                      <a:pt x="22433" y="54773"/>
                    </a:cubicBezTo>
                    <a:cubicBezTo>
                      <a:pt x="22950" y="61703"/>
                      <a:pt x="23558" y="68816"/>
                      <a:pt x="27631" y="75078"/>
                    </a:cubicBezTo>
                    <a:cubicBezTo>
                      <a:pt x="28299" y="76081"/>
                      <a:pt x="29059" y="77084"/>
                      <a:pt x="29333" y="78208"/>
                    </a:cubicBezTo>
                    <a:cubicBezTo>
                      <a:pt x="29758" y="79910"/>
                      <a:pt x="28968" y="81643"/>
                      <a:pt x="28147" y="83284"/>
                    </a:cubicBezTo>
                    <a:cubicBezTo>
                      <a:pt x="27205" y="85230"/>
                      <a:pt x="26263" y="87175"/>
                      <a:pt x="25321" y="89090"/>
                    </a:cubicBezTo>
                    <a:cubicBezTo>
                      <a:pt x="24804" y="90154"/>
                      <a:pt x="24287" y="91278"/>
                      <a:pt x="24622" y="92373"/>
                    </a:cubicBezTo>
                    <a:cubicBezTo>
                      <a:pt x="25077" y="93862"/>
                      <a:pt x="26962" y="94804"/>
                      <a:pt x="28391" y="95868"/>
                    </a:cubicBezTo>
                    <a:cubicBezTo>
                      <a:pt x="31765" y="98300"/>
                      <a:pt x="33345" y="101917"/>
                      <a:pt x="36901" y="104196"/>
                    </a:cubicBezTo>
                    <a:cubicBezTo>
                      <a:pt x="42768" y="107905"/>
                      <a:pt x="51583" y="106811"/>
                      <a:pt x="58969" y="105230"/>
                    </a:cubicBezTo>
                    <a:cubicBezTo>
                      <a:pt x="54865" y="102342"/>
                      <a:pt x="50184" y="100306"/>
                      <a:pt x="45230" y="99303"/>
                    </a:cubicBezTo>
                    <a:cubicBezTo>
                      <a:pt x="42585" y="98756"/>
                      <a:pt x="39728" y="98391"/>
                      <a:pt x="37692" y="97023"/>
                    </a:cubicBezTo>
                    <a:lnTo>
                      <a:pt x="43254" y="93406"/>
                    </a:lnTo>
                    <a:cubicBezTo>
                      <a:pt x="43862" y="93011"/>
                      <a:pt x="44531" y="92555"/>
                      <a:pt x="44683" y="91917"/>
                    </a:cubicBezTo>
                    <a:cubicBezTo>
                      <a:pt x="44956" y="90944"/>
                      <a:pt x="43832" y="90123"/>
                      <a:pt x="42889" y="89424"/>
                    </a:cubicBezTo>
                    <a:cubicBezTo>
                      <a:pt x="36871" y="85017"/>
                      <a:pt x="33983" y="78786"/>
                      <a:pt x="32008" y="72676"/>
                    </a:cubicBezTo>
                    <a:cubicBezTo>
                      <a:pt x="28786" y="62889"/>
                      <a:pt x="27418" y="52615"/>
                      <a:pt x="27935" y="42372"/>
                    </a:cubicBezTo>
                    <a:cubicBezTo>
                      <a:pt x="27661" y="49606"/>
                      <a:pt x="30154" y="56749"/>
                      <a:pt x="32889" y="63710"/>
                    </a:cubicBezTo>
                    <a:cubicBezTo>
                      <a:pt x="37935" y="76628"/>
                      <a:pt x="44926" y="90306"/>
                      <a:pt x="60215" y="97509"/>
                    </a:cubicBezTo>
                    <a:cubicBezTo>
                      <a:pt x="61340" y="98026"/>
                      <a:pt x="62525" y="98573"/>
                      <a:pt x="63254" y="99424"/>
                    </a:cubicBezTo>
                    <a:cubicBezTo>
                      <a:pt x="64561" y="101005"/>
                      <a:pt x="63619" y="103072"/>
                      <a:pt x="63832" y="104926"/>
                    </a:cubicBezTo>
                    <a:cubicBezTo>
                      <a:pt x="64014" y="106719"/>
                      <a:pt x="65352" y="108452"/>
                      <a:pt x="64926" y="110184"/>
                    </a:cubicBezTo>
                    <a:cubicBezTo>
                      <a:pt x="64470" y="112039"/>
                      <a:pt x="62251" y="113376"/>
                      <a:pt x="59941" y="114136"/>
                    </a:cubicBezTo>
                    <a:cubicBezTo>
                      <a:pt x="53406" y="116324"/>
                      <a:pt x="45868" y="115412"/>
                      <a:pt x="38847" y="114470"/>
                    </a:cubicBezTo>
                    <a:cubicBezTo>
                      <a:pt x="33254" y="113710"/>
                      <a:pt x="27540" y="112950"/>
                      <a:pt x="22494" y="110975"/>
                    </a:cubicBezTo>
                    <a:cubicBezTo>
                      <a:pt x="15746" y="108391"/>
                      <a:pt x="10731" y="103923"/>
                      <a:pt x="5837" y="99576"/>
                    </a:cubicBezTo>
                    <a:cubicBezTo>
                      <a:pt x="4621" y="98513"/>
                      <a:pt x="3375" y="97418"/>
                      <a:pt x="3071" y="96050"/>
                    </a:cubicBezTo>
                    <a:cubicBezTo>
                      <a:pt x="2828" y="94956"/>
                      <a:pt x="3193" y="93862"/>
                      <a:pt x="3405" y="92768"/>
                    </a:cubicBezTo>
                    <a:cubicBezTo>
                      <a:pt x="3922" y="90154"/>
                      <a:pt x="3497" y="87449"/>
                      <a:pt x="3193" y="84835"/>
                    </a:cubicBezTo>
                    <a:cubicBezTo>
                      <a:pt x="2038" y="75442"/>
                      <a:pt x="1" y="62707"/>
                      <a:pt x="4834" y="53740"/>
                    </a:cubicBezTo>
                    <a:cubicBezTo>
                      <a:pt x="6323" y="51035"/>
                      <a:pt x="9758" y="49424"/>
                      <a:pt x="11247" y="46779"/>
                    </a:cubicBezTo>
                    <a:cubicBezTo>
                      <a:pt x="13466" y="42767"/>
                      <a:pt x="11247" y="37417"/>
                      <a:pt x="11369" y="332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290" name="Google Shape;25290;p64"/>
              <p:cNvGrpSpPr/>
              <p:nvPr/>
            </p:nvGrpSpPr>
            <p:grpSpPr>
              <a:xfrm>
                <a:off x="77300" y="1193696"/>
                <a:ext cx="2052449" cy="1692547"/>
                <a:chOff x="77300" y="1193696"/>
                <a:chExt cx="2052449" cy="1692547"/>
              </a:xfrm>
            </p:grpSpPr>
            <p:sp>
              <p:nvSpPr>
                <p:cNvPr id="25291" name="Google Shape;25291;p64"/>
                <p:cNvSpPr/>
                <p:nvPr/>
              </p:nvSpPr>
              <p:spPr>
                <a:xfrm>
                  <a:off x="1879967" y="1193696"/>
                  <a:ext cx="249782" cy="399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1" h="13122" extrusionOk="0">
                      <a:moveTo>
                        <a:pt x="4463" y="1"/>
                      </a:moveTo>
                      <a:cubicBezTo>
                        <a:pt x="4142" y="1"/>
                        <a:pt x="3817" y="214"/>
                        <a:pt x="3861" y="523"/>
                      </a:cubicBezTo>
                      <a:cubicBezTo>
                        <a:pt x="3478" y="276"/>
                        <a:pt x="3045" y="154"/>
                        <a:pt x="2614" y="154"/>
                      </a:cubicBezTo>
                      <a:cubicBezTo>
                        <a:pt x="1986" y="154"/>
                        <a:pt x="1364" y="413"/>
                        <a:pt x="913" y="918"/>
                      </a:cubicBezTo>
                      <a:cubicBezTo>
                        <a:pt x="457" y="1465"/>
                        <a:pt x="1" y="3562"/>
                        <a:pt x="1034" y="3866"/>
                      </a:cubicBezTo>
                      <a:cubicBezTo>
                        <a:pt x="1137" y="3900"/>
                        <a:pt x="1229" y="3915"/>
                        <a:pt x="1311" y="3915"/>
                      </a:cubicBezTo>
                      <a:cubicBezTo>
                        <a:pt x="2208" y="3915"/>
                        <a:pt x="2002" y="2095"/>
                        <a:pt x="2281" y="1678"/>
                      </a:cubicBezTo>
                      <a:cubicBezTo>
                        <a:pt x="2474" y="1372"/>
                        <a:pt x="2864" y="1194"/>
                        <a:pt x="3219" y="1194"/>
                      </a:cubicBezTo>
                      <a:cubicBezTo>
                        <a:pt x="3534" y="1194"/>
                        <a:pt x="3822" y="1333"/>
                        <a:pt x="3922" y="1648"/>
                      </a:cubicBezTo>
                      <a:cubicBezTo>
                        <a:pt x="4067" y="1586"/>
                        <a:pt x="4218" y="1555"/>
                        <a:pt x="4368" y="1555"/>
                      </a:cubicBezTo>
                      <a:cubicBezTo>
                        <a:pt x="4660" y="1555"/>
                        <a:pt x="4947" y="1670"/>
                        <a:pt x="5168" y="1891"/>
                      </a:cubicBezTo>
                      <a:cubicBezTo>
                        <a:pt x="5472" y="2225"/>
                        <a:pt x="5715" y="2620"/>
                        <a:pt x="5837" y="3076"/>
                      </a:cubicBezTo>
                      <a:cubicBezTo>
                        <a:pt x="6840" y="6025"/>
                        <a:pt x="6749" y="9246"/>
                        <a:pt x="5563" y="12134"/>
                      </a:cubicBezTo>
                      <a:cubicBezTo>
                        <a:pt x="5492" y="12101"/>
                        <a:pt x="5419" y="12086"/>
                        <a:pt x="5349" y="12086"/>
                      </a:cubicBezTo>
                      <a:cubicBezTo>
                        <a:pt x="5030" y="12086"/>
                        <a:pt x="4754" y="12394"/>
                        <a:pt x="4803" y="12742"/>
                      </a:cubicBezTo>
                      <a:cubicBezTo>
                        <a:pt x="4873" y="12987"/>
                        <a:pt x="5135" y="13121"/>
                        <a:pt x="5403" y="13121"/>
                      </a:cubicBezTo>
                      <a:cubicBezTo>
                        <a:pt x="5599" y="13121"/>
                        <a:pt x="5799" y="13049"/>
                        <a:pt x="5928" y="12894"/>
                      </a:cubicBezTo>
                      <a:cubicBezTo>
                        <a:pt x="6202" y="12529"/>
                        <a:pt x="6232" y="12012"/>
                        <a:pt x="5958" y="11617"/>
                      </a:cubicBezTo>
                      <a:cubicBezTo>
                        <a:pt x="6749" y="11496"/>
                        <a:pt x="7114" y="10553"/>
                        <a:pt x="7235" y="9763"/>
                      </a:cubicBezTo>
                      <a:cubicBezTo>
                        <a:pt x="7630" y="7028"/>
                        <a:pt x="7326" y="4231"/>
                        <a:pt x="6354" y="1648"/>
                      </a:cubicBezTo>
                      <a:cubicBezTo>
                        <a:pt x="6171" y="1222"/>
                        <a:pt x="5898" y="766"/>
                        <a:pt x="5442" y="766"/>
                      </a:cubicBezTo>
                      <a:cubicBezTo>
                        <a:pt x="5442" y="918"/>
                        <a:pt x="5442" y="1070"/>
                        <a:pt x="5442" y="1222"/>
                      </a:cubicBezTo>
                      <a:cubicBezTo>
                        <a:pt x="5381" y="796"/>
                        <a:pt x="5168" y="371"/>
                        <a:pt x="4803" y="97"/>
                      </a:cubicBezTo>
                      <a:cubicBezTo>
                        <a:pt x="4704" y="31"/>
                        <a:pt x="4584" y="1"/>
                        <a:pt x="446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2" name="Google Shape;25292;p64"/>
                <p:cNvSpPr/>
                <p:nvPr/>
              </p:nvSpPr>
              <p:spPr>
                <a:xfrm>
                  <a:off x="77300" y="1957224"/>
                  <a:ext cx="845742" cy="26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8" h="8863" extrusionOk="0">
                      <a:moveTo>
                        <a:pt x="4465" y="0"/>
                      </a:moveTo>
                      <a:cubicBezTo>
                        <a:pt x="4017" y="0"/>
                        <a:pt x="3570" y="40"/>
                        <a:pt x="3132" y="139"/>
                      </a:cubicBezTo>
                      <a:cubicBezTo>
                        <a:pt x="1885" y="412"/>
                        <a:pt x="730" y="1354"/>
                        <a:pt x="791" y="2418"/>
                      </a:cubicBezTo>
                      <a:cubicBezTo>
                        <a:pt x="822" y="2965"/>
                        <a:pt x="1186" y="3452"/>
                        <a:pt x="1156" y="4029"/>
                      </a:cubicBezTo>
                      <a:cubicBezTo>
                        <a:pt x="1095" y="4394"/>
                        <a:pt x="974" y="4759"/>
                        <a:pt x="791" y="5123"/>
                      </a:cubicBezTo>
                      <a:cubicBezTo>
                        <a:pt x="244" y="6461"/>
                        <a:pt x="1" y="7555"/>
                        <a:pt x="548" y="8862"/>
                      </a:cubicBezTo>
                      <a:cubicBezTo>
                        <a:pt x="1642" y="7981"/>
                        <a:pt x="3436" y="6613"/>
                        <a:pt x="3436" y="6613"/>
                      </a:cubicBezTo>
                      <a:cubicBezTo>
                        <a:pt x="3436" y="6613"/>
                        <a:pt x="2615" y="4090"/>
                        <a:pt x="3952" y="3178"/>
                      </a:cubicBezTo>
                      <a:cubicBezTo>
                        <a:pt x="4408" y="2844"/>
                        <a:pt x="4925" y="2661"/>
                        <a:pt x="5472" y="2570"/>
                      </a:cubicBezTo>
                      <a:cubicBezTo>
                        <a:pt x="6213" y="2389"/>
                        <a:pt x="6966" y="2305"/>
                        <a:pt x="7716" y="2305"/>
                      </a:cubicBezTo>
                      <a:cubicBezTo>
                        <a:pt x="8226" y="2305"/>
                        <a:pt x="8736" y="2344"/>
                        <a:pt x="9241" y="2418"/>
                      </a:cubicBezTo>
                      <a:cubicBezTo>
                        <a:pt x="9819" y="2540"/>
                        <a:pt x="10427" y="2631"/>
                        <a:pt x="11004" y="2661"/>
                      </a:cubicBezTo>
                      <a:cubicBezTo>
                        <a:pt x="11794" y="2631"/>
                        <a:pt x="12554" y="2540"/>
                        <a:pt x="13314" y="2418"/>
                      </a:cubicBezTo>
                      <a:cubicBezTo>
                        <a:pt x="13535" y="2404"/>
                        <a:pt x="13756" y="2398"/>
                        <a:pt x="13977" y="2398"/>
                      </a:cubicBezTo>
                      <a:cubicBezTo>
                        <a:pt x="15221" y="2398"/>
                        <a:pt x="16469" y="2613"/>
                        <a:pt x="17630" y="3026"/>
                      </a:cubicBezTo>
                      <a:cubicBezTo>
                        <a:pt x="20609" y="3938"/>
                        <a:pt x="23406" y="5427"/>
                        <a:pt x="25837" y="7373"/>
                      </a:cubicBezTo>
                      <a:cubicBezTo>
                        <a:pt x="24044" y="5579"/>
                        <a:pt x="22159" y="3756"/>
                        <a:pt x="19637" y="2753"/>
                      </a:cubicBezTo>
                      <a:cubicBezTo>
                        <a:pt x="18056" y="2084"/>
                        <a:pt x="16293" y="1810"/>
                        <a:pt x="14560" y="1506"/>
                      </a:cubicBezTo>
                      <a:lnTo>
                        <a:pt x="6840" y="260"/>
                      </a:lnTo>
                      <a:cubicBezTo>
                        <a:pt x="6063" y="124"/>
                        <a:pt x="5261" y="0"/>
                        <a:pt x="446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3" name="Google Shape;25293;p64"/>
                <p:cNvSpPr/>
                <p:nvPr/>
              </p:nvSpPr>
              <p:spPr>
                <a:xfrm>
                  <a:off x="1088066" y="2303574"/>
                  <a:ext cx="322415" cy="582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0" h="19151" extrusionOk="0">
                      <a:moveTo>
                        <a:pt x="366" y="1"/>
                      </a:moveTo>
                      <a:lnTo>
                        <a:pt x="366" y="1"/>
                      </a:lnTo>
                      <a:cubicBezTo>
                        <a:pt x="383" y="13"/>
                        <a:pt x="401" y="25"/>
                        <a:pt x="419" y="37"/>
                      </a:cubicBezTo>
                      <a:lnTo>
                        <a:pt x="419" y="37"/>
                      </a:lnTo>
                      <a:cubicBezTo>
                        <a:pt x="401" y="25"/>
                        <a:pt x="384" y="13"/>
                        <a:pt x="366" y="1"/>
                      </a:cubicBezTo>
                      <a:close/>
                      <a:moveTo>
                        <a:pt x="419" y="37"/>
                      </a:moveTo>
                      <a:lnTo>
                        <a:pt x="419" y="37"/>
                      </a:lnTo>
                      <a:cubicBezTo>
                        <a:pt x="1850" y="1020"/>
                        <a:pt x="2874" y="2872"/>
                        <a:pt x="4196" y="3983"/>
                      </a:cubicBezTo>
                      <a:cubicBezTo>
                        <a:pt x="5563" y="5107"/>
                        <a:pt x="6566" y="6597"/>
                        <a:pt x="7114" y="8268"/>
                      </a:cubicBezTo>
                      <a:cubicBezTo>
                        <a:pt x="7296" y="8633"/>
                        <a:pt x="7326" y="9028"/>
                        <a:pt x="7205" y="9424"/>
                      </a:cubicBezTo>
                      <a:cubicBezTo>
                        <a:pt x="7048" y="9714"/>
                        <a:pt x="6760" y="9890"/>
                        <a:pt x="6450" y="9890"/>
                      </a:cubicBezTo>
                      <a:cubicBezTo>
                        <a:pt x="6338" y="9890"/>
                        <a:pt x="6223" y="9867"/>
                        <a:pt x="6110" y="9819"/>
                      </a:cubicBezTo>
                      <a:lnTo>
                        <a:pt x="6110" y="9819"/>
                      </a:lnTo>
                      <a:cubicBezTo>
                        <a:pt x="7965" y="10943"/>
                        <a:pt x="7873" y="13740"/>
                        <a:pt x="5958" y="14925"/>
                      </a:cubicBezTo>
                      <a:cubicBezTo>
                        <a:pt x="5209" y="15396"/>
                        <a:pt x="4199" y="15537"/>
                        <a:pt x="3182" y="15537"/>
                      </a:cubicBezTo>
                      <a:cubicBezTo>
                        <a:pt x="2425" y="15537"/>
                        <a:pt x="1665" y="15459"/>
                        <a:pt x="1004" y="15381"/>
                      </a:cubicBezTo>
                      <a:cubicBezTo>
                        <a:pt x="518" y="16901"/>
                        <a:pt x="274" y="17965"/>
                        <a:pt x="1" y="19150"/>
                      </a:cubicBezTo>
                      <a:cubicBezTo>
                        <a:pt x="2767" y="18998"/>
                        <a:pt x="5381" y="17843"/>
                        <a:pt x="7326" y="15867"/>
                      </a:cubicBezTo>
                      <a:cubicBezTo>
                        <a:pt x="7630" y="15442"/>
                        <a:pt x="8025" y="15138"/>
                        <a:pt x="8481" y="14895"/>
                      </a:cubicBezTo>
                      <a:cubicBezTo>
                        <a:pt x="8755" y="14834"/>
                        <a:pt x="9028" y="14743"/>
                        <a:pt x="9302" y="14621"/>
                      </a:cubicBezTo>
                      <a:cubicBezTo>
                        <a:pt x="9667" y="14378"/>
                        <a:pt x="9849" y="13952"/>
                        <a:pt x="9849" y="13527"/>
                      </a:cubicBezTo>
                      <a:cubicBezTo>
                        <a:pt x="9819" y="12311"/>
                        <a:pt x="9120" y="11247"/>
                        <a:pt x="8025" y="10791"/>
                      </a:cubicBezTo>
                      <a:cubicBezTo>
                        <a:pt x="8664" y="9971"/>
                        <a:pt x="8481" y="8876"/>
                        <a:pt x="8117" y="7995"/>
                      </a:cubicBezTo>
                      <a:cubicBezTo>
                        <a:pt x="6817" y="4640"/>
                        <a:pt x="3593" y="2186"/>
                        <a:pt x="419" y="3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4" name="Google Shape;25294;p64"/>
                <p:cNvSpPr/>
                <p:nvPr/>
              </p:nvSpPr>
              <p:spPr>
                <a:xfrm>
                  <a:off x="1057235" y="2223132"/>
                  <a:ext cx="149293" cy="96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" h="317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65" y="639"/>
                        <a:pt x="821" y="1186"/>
                        <a:pt x="1368" y="1703"/>
                      </a:cubicBezTo>
                      <a:cubicBezTo>
                        <a:pt x="1460" y="1794"/>
                        <a:pt x="1551" y="1885"/>
                        <a:pt x="1703" y="1946"/>
                      </a:cubicBezTo>
                      <a:cubicBezTo>
                        <a:pt x="1794" y="1976"/>
                        <a:pt x="1916" y="1976"/>
                        <a:pt x="2007" y="2007"/>
                      </a:cubicBezTo>
                      <a:cubicBezTo>
                        <a:pt x="2098" y="2037"/>
                        <a:pt x="2220" y="2098"/>
                        <a:pt x="2311" y="2159"/>
                      </a:cubicBezTo>
                      <a:cubicBezTo>
                        <a:pt x="2537" y="2300"/>
                        <a:pt x="3736" y="3177"/>
                        <a:pt x="4147" y="3177"/>
                      </a:cubicBezTo>
                      <a:cubicBezTo>
                        <a:pt x="4178" y="3177"/>
                        <a:pt x="4204" y="3172"/>
                        <a:pt x="4226" y="3162"/>
                      </a:cubicBezTo>
                      <a:cubicBezTo>
                        <a:pt x="4560" y="3040"/>
                        <a:pt x="4165" y="2584"/>
                        <a:pt x="4074" y="2402"/>
                      </a:cubicBezTo>
                      <a:cubicBezTo>
                        <a:pt x="3314" y="1307"/>
                        <a:pt x="2189" y="517"/>
                        <a:pt x="882" y="24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295" name="Google Shape;25295;p64"/>
              <p:cNvSpPr/>
              <p:nvPr/>
            </p:nvSpPr>
            <p:spPr>
              <a:xfrm>
                <a:off x="4510375" y="3618603"/>
                <a:ext cx="3459367" cy="1960557"/>
              </a:xfrm>
              <a:custGeom>
                <a:avLst/>
                <a:gdLst/>
                <a:ahLst/>
                <a:cxnLst/>
                <a:rect l="l" t="t" r="r" b="b"/>
                <a:pathLst>
                  <a:path w="105686" h="64439" extrusionOk="0">
                    <a:moveTo>
                      <a:pt x="78026" y="15988"/>
                    </a:moveTo>
                    <a:cubicBezTo>
                      <a:pt x="79303" y="10608"/>
                      <a:pt x="79485" y="4742"/>
                      <a:pt x="75837" y="0"/>
                    </a:cubicBezTo>
                    <a:cubicBezTo>
                      <a:pt x="78907" y="912"/>
                      <a:pt x="81886" y="2098"/>
                      <a:pt x="84743" y="3587"/>
                    </a:cubicBezTo>
                    <a:cubicBezTo>
                      <a:pt x="86142" y="4317"/>
                      <a:pt x="87570" y="5168"/>
                      <a:pt x="88208" y="6383"/>
                    </a:cubicBezTo>
                    <a:cubicBezTo>
                      <a:pt x="89151" y="8177"/>
                      <a:pt x="88117" y="10183"/>
                      <a:pt x="86689" y="11794"/>
                    </a:cubicBezTo>
                    <a:cubicBezTo>
                      <a:pt x="85291" y="13405"/>
                      <a:pt x="83497" y="14864"/>
                      <a:pt x="82676" y="16688"/>
                    </a:cubicBezTo>
                    <a:cubicBezTo>
                      <a:pt x="82190" y="17751"/>
                      <a:pt x="82129" y="18998"/>
                      <a:pt x="82889" y="20001"/>
                    </a:cubicBezTo>
                    <a:cubicBezTo>
                      <a:pt x="83558" y="20913"/>
                      <a:pt x="84865" y="21520"/>
                      <a:pt x="85442" y="22463"/>
                    </a:cubicBezTo>
                    <a:cubicBezTo>
                      <a:pt x="86446" y="24134"/>
                      <a:pt x="84804" y="26019"/>
                      <a:pt x="82889" y="27174"/>
                    </a:cubicBezTo>
                    <a:cubicBezTo>
                      <a:pt x="81005" y="28299"/>
                      <a:pt x="78664" y="29150"/>
                      <a:pt x="77479" y="30730"/>
                    </a:cubicBezTo>
                    <a:cubicBezTo>
                      <a:pt x="77205" y="31095"/>
                      <a:pt x="77023" y="31551"/>
                      <a:pt x="77357" y="31885"/>
                    </a:cubicBezTo>
                    <a:cubicBezTo>
                      <a:pt x="77692" y="32220"/>
                      <a:pt x="78178" y="32159"/>
                      <a:pt x="78603" y="32159"/>
                    </a:cubicBezTo>
                    <a:cubicBezTo>
                      <a:pt x="80427" y="32098"/>
                      <a:pt x="82190" y="31855"/>
                      <a:pt x="83923" y="31399"/>
                    </a:cubicBezTo>
                    <a:lnTo>
                      <a:pt x="81765" y="33588"/>
                    </a:lnTo>
                    <a:cubicBezTo>
                      <a:pt x="90063" y="31460"/>
                      <a:pt x="98087" y="28420"/>
                      <a:pt x="105686" y="24469"/>
                    </a:cubicBezTo>
                    <a:cubicBezTo>
                      <a:pt x="98209" y="31338"/>
                      <a:pt x="90519" y="38086"/>
                      <a:pt x="82676" y="44712"/>
                    </a:cubicBezTo>
                    <a:cubicBezTo>
                      <a:pt x="81886" y="45472"/>
                      <a:pt x="80974" y="46050"/>
                      <a:pt x="79971" y="46445"/>
                    </a:cubicBezTo>
                    <a:cubicBezTo>
                      <a:pt x="78543" y="46931"/>
                      <a:pt x="76871" y="46840"/>
                      <a:pt x="75321" y="46870"/>
                    </a:cubicBezTo>
                    <a:cubicBezTo>
                      <a:pt x="70123" y="46992"/>
                      <a:pt x="65077" y="49150"/>
                      <a:pt x="62281" y="52372"/>
                    </a:cubicBezTo>
                    <a:cubicBezTo>
                      <a:pt x="61278" y="53557"/>
                      <a:pt x="60488" y="54895"/>
                      <a:pt x="58998" y="55776"/>
                    </a:cubicBezTo>
                    <a:cubicBezTo>
                      <a:pt x="57874" y="56445"/>
                      <a:pt x="56445" y="56749"/>
                      <a:pt x="55047" y="57053"/>
                    </a:cubicBezTo>
                    <a:lnTo>
                      <a:pt x="19788" y="64439"/>
                    </a:lnTo>
                    <a:cubicBezTo>
                      <a:pt x="31916" y="61825"/>
                      <a:pt x="43709" y="57904"/>
                      <a:pt x="55016" y="52767"/>
                    </a:cubicBezTo>
                    <a:lnTo>
                      <a:pt x="40670" y="54196"/>
                    </a:lnTo>
                    <a:cubicBezTo>
                      <a:pt x="38390" y="54348"/>
                      <a:pt x="36110" y="54712"/>
                      <a:pt x="33891" y="55229"/>
                    </a:cubicBezTo>
                    <a:cubicBezTo>
                      <a:pt x="31976" y="55746"/>
                      <a:pt x="30213" y="56536"/>
                      <a:pt x="28390" y="57174"/>
                    </a:cubicBezTo>
                    <a:cubicBezTo>
                      <a:pt x="19666" y="60336"/>
                      <a:pt x="9696" y="60761"/>
                      <a:pt x="0" y="61096"/>
                    </a:cubicBezTo>
                    <a:cubicBezTo>
                      <a:pt x="7356" y="60822"/>
                      <a:pt x="15928" y="58026"/>
                      <a:pt x="22858" y="56323"/>
                    </a:cubicBezTo>
                    <a:cubicBezTo>
                      <a:pt x="30183" y="54500"/>
                      <a:pt x="37265" y="52311"/>
                      <a:pt x="44499" y="50335"/>
                    </a:cubicBezTo>
                    <a:cubicBezTo>
                      <a:pt x="56171" y="47174"/>
                      <a:pt x="65229" y="39454"/>
                      <a:pt x="70913" y="31429"/>
                    </a:cubicBezTo>
                    <a:cubicBezTo>
                      <a:pt x="74257" y="26779"/>
                      <a:pt x="76658" y="21551"/>
                      <a:pt x="78026" y="159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96" name="Google Shape;25296;p64"/>
            <p:cNvGrpSpPr/>
            <p:nvPr/>
          </p:nvGrpSpPr>
          <p:grpSpPr>
            <a:xfrm rot="-254958">
              <a:off x="4001620" y="2473396"/>
              <a:ext cx="980024" cy="535772"/>
              <a:chOff x="2447046" y="857325"/>
              <a:chExt cx="979976" cy="535745"/>
            </a:xfrm>
          </p:grpSpPr>
          <p:sp>
            <p:nvSpPr>
              <p:cNvPr id="25297" name="Google Shape;25297;p64"/>
              <p:cNvSpPr/>
              <p:nvPr/>
            </p:nvSpPr>
            <p:spPr>
              <a:xfrm>
                <a:off x="2447046" y="952979"/>
                <a:ext cx="357210" cy="197458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6490" extrusionOk="0">
                    <a:moveTo>
                      <a:pt x="7615" y="0"/>
                    </a:moveTo>
                    <a:cubicBezTo>
                      <a:pt x="7539" y="0"/>
                      <a:pt x="7463" y="15"/>
                      <a:pt x="7387" y="46"/>
                    </a:cubicBezTo>
                    <a:cubicBezTo>
                      <a:pt x="4438" y="593"/>
                      <a:pt x="1915" y="2569"/>
                      <a:pt x="152" y="5000"/>
                    </a:cubicBezTo>
                    <a:cubicBezTo>
                      <a:pt x="92" y="5091"/>
                      <a:pt x="31" y="5183"/>
                      <a:pt x="0" y="5304"/>
                    </a:cubicBezTo>
                    <a:cubicBezTo>
                      <a:pt x="0" y="5426"/>
                      <a:pt x="0" y="5547"/>
                      <a:pt x="61" y="5669"/>
                    </a:cubicBezTo>
                    <a:cubicBezTo>
                      <a:pt x="183" y="5942"/>
                      <a:pt x="335" y="6216"/>
                      <a:pt x="517" y="6490"/>
                    </a:cubicBezTo>
                    <a:cubicBezTo>
                      <a:pt x="1216" y="5395"/>
                      <a:pt x="2250" y="4575"/>
                      <a:pt x="3496" y="4210"/>
                    </a:cubicBezTo>
                    <a:cubicBezTo>
                      <a:pt x="3946" y="4048"/>
                      <a:pt x="4418" y="3960"/>
                      <a:pt x="4892" y="3960"/>
                    </a:cubicBezTo>
                    <a:cubicBezTo>
                      <a:pt x="5218" y="3960"/>
                      <a:pt x="5545" y="4002"/>
                      <a:pt x="5867" y="4088"/>
                    </a:cubicBezTo>
                    <a:cubicBezTo>
                      <a:pt x="6657" y="4271"/>
                      <a:pt x="7326" y="4848"/>
                      <a:pt x="7630" y="5608"/>
                    </a:cubicBezTo>
                    <a:cubicBezTo>
                      <a:pt x="8207" y="5061"/>
                      <a:pt x="8785" y="4514"/>
                      <a:pt x="9302" y="3967"/>
                    </a:cubicBezTo>
                    <a:cubicBezTo>
                      <a:pt x="9545" y="3693"/>
                      <a:pt x="9788" y="3420"/>
                      <a:pt x="10061" y="3146"/>
                    </a:cubicBezTo>
                    <a:cubicBezTo>
                      <a:pt x="10305" y="2903"/>
                      <a:pt x="10761" y="2569"/>
                      <a:pt x="10821" y="2295"/>
                    </a:cubicBezTo>
                    <a:cubicBezTo>
                      <a:pt x="10913" y="1869"/>
                      <a:pt x="9879" y="1717"/>
                      <a:pt x="9545" y="1535"/>
                    </a:cubicBezTo>
                    <a:cubicBezTo>
                      <a:pt x="9028" y="1201"/>
                      <a:pt x="8542" y="806"/>
                      <a:pt x="8177" y="319"/>
                    </a:cubicBezTo>
                    <a:cubicBezTo>
                      <a:pt x="8086" y="198"/>
                      <a:pt x="7964" y="107"/>
                      <a:pt x="7843" y="46"/>
                    </a:cubicBezTo>
                    <a:cubicBezTo>
                      <a:pt x="7767" y="15"/>
                      <a:pt x="7691" y="0"/>
                      <a:pt x="7615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8" name="Google Shape;25298;p64"/>
              <p:cNvSpPr/>
              <p:nvPr/>
            </p:nvSpPr>
            <p:spPr>
              <a:xfrm>
                <a:off x="2552502" y="1212377"/>
                <a:ext cx="346277" cy="180694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5939" extrusionOk="0">
                    <a:moveTo>
                      <a:pt x="7964" y="0"/>
                    </a:moveTo>
                    <a:cubicBezTo>
                      <a:pt x="7204" y="0"/>
                      <a:pt x="6414" y="0"/>
                      <a:pt x="5624" y="30"/>
                    </a:cubicBezTo>
                    <a:cubicBezTo>
                      <a:pt x="5958" y="790"/>
                      <a:pt x="5897" y="1641"/>
                      <a:pt x="5472" y="2341"/>
                    </a:cubicBezTo>
                    <a:cubicBezTo>
                      <a:pt x="5046" y="3040"/>
                      <a:pt x="4438" y="3587"/>
                      <a:pt x="3709" y="3952"/>
                    </a:cubicBezTo>
                    <a:cubicBezTo>
                      <a:pt x="2922" y="4366"/>
                      <a:pt x="2065" y="4582"/>
                      <a:pt x="1204" y="4582"/>
                    </a:cubicBezTo>
                    <a:cubicBezTo>
                      <a:pt x="801" y="4582"/>
                      <a:pt x="398" y="4535"/>
                      <a:pt x="0" y="4438"/>
                    </a:cubicBezTo>
                    <a:lnTo>
                      <a:pt x="0" y="4438"/>
                    </a:lnTo>
                    <a:cubicBezTo>
                      <a:pt x="31" y="4772"/>
                      <a:pt x="122" y="5076"/>
                      <a:pt x="274" y="5350"/>
                    </a:cubicBezTo>
                    <a:cubicBezTo>
                      <a:pt x="304" y="5471"/>
                      <a:pt x="365" y="5562"/>
                      <a:pt x="456" y="5654"/>
                    </a:cubicBezTo>
                    <a:cubicBezTo>
                      <a:pt x="578" y="5684"/>
                      <a:pt x="669" y="5745"/>
                      <a:pt x="791" y="5745"/>
                    </a:cubicBezTo>
                    <a:cubicBezTo>
                      <a:pt x="1559" y="5872"/>
                      <a:pt x="2344" y="5938"/>
                      <a:pt x="3128" y="5938"/>
                    </a:cubicBezTo>
                    <a:cubicBezTo>
                      <a:pt x="5353" y="5938"/>
                      <a:pt x="7572" y="5400"/>
                      <a:pt x="9393" y="4164"/>
                    </a:cubicBezTo>
                    <a:cubicBezTo>
                      <a:pt x="9545" y="4073"/>
                      <a:pt x="9636" y="3952"/>
                      <a:pt x="9727" y="3830"/>
                    </a:cubicBezTo>
                    <a:cubicBezTo>
                      <a:pt x="9757" y="3678"/>
                      <a:pt x="9788" y="3526"/>
                      <a:pt x="9757" y="3404"/>
                    </a:cubicBezTo>
                    <a:cubicBezTo>
                      <a:pt x="9666" y="2766"/>
                      <a:pt x="9697" y="2158"/>
                      <a:pt x="9849" y="1550"/>
                    </a:cubicBezTo>
                    <a:cubicBezTo>
                      <a:pt x="9940" y="1186"/>
                      <a:pt x="10578" y="334"/>
                      <a:pt x="10213" y="122"/>
                    </a:cubicBezTo>
                    <a:cubicBezTo>
                      <a:pt x="10078" y="37"/>
                      <a:pt x="9821" y="18"/>
                      <a:pt x="9573" y="18"/>
                    </a:cubicBezTo>
                    <a:cubicBezTo>
                      <a:pt x="9374" y="18"/>
                      <a:pt x="9180" y="30"/>
                      <a:pt x="9058" y="30"/>
                    </a:cubicBezTo>
                    <a:cubicBezTo>
                      <a:pt x="8694" y="30"/>
                      <a:pt x="8329" y="0"/>
                      <a:pt x="7964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9" name="Google Shape;25299;p64"/>
              <p:cNvSpPr/>
              <p:nvPr/>
            </p:nvSpPr>
            <p:spPr>
              <a:xfrm>
                <a:off x="2631087" y="857325"/>
                <a:ext cx="794974" cy="389288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12795" extrusionOk="0">
                    <a:moveTo>
                      <a:pt x="16571" y="0"/>
                    </a:moveTo>
                    <a:cubicBezTo>
                      <a:pt x="14872" y="0"/>
                      <a:pt x="13096" y="183"/>
                      <a:pt x="11490" y="697"/>
                    </a:cubicBezTo>
                    <a:cubicBezTo>
                      <a:pt x="7812" y="1913"/>
                      <a:pt x="4195" y="5196"/>
                      <a:pt x="1247" y="7992"/>
                    </a:cubicBezTo>
                    <a:lnTo>
                      <a:pt x="1" y="9178"/>
                    </a:lnTo>
                    <a:lnTo>
                      <a:pt x="761" y="11001"/>
                    </a:lnTo>
                    <a:lnTo>
                      <a:pt x="1520" y="12795"/>
                    </a:lnTo>
                    <a:lnTo>
                      <a:pt x="3223" y="12764"/>
                    </a:lnTo>
                    <a:cubicBezTo>
                      <a:pt x="7296" y="12643"/>
                      <a:pt x="12189" y="12430"/>
                      <a:pt x="15624" y="10606"/>
                    </a:cubicBezTo>
                    <a:cubicBezTo>
                      <a:pt x="18451" y="9147"/>
                      <a:pt x="20883" y="6412"/>
                      <a:pt x="22433" y="4284"/>
                    </a:cubicBezTo>
                    <a:cubicBezTo>
                      <a:pt x="23618" y="2643"/>
                      <a:pt x="24287" y="1336"/>
                      <a:pt x="24165" y="1244"/>
                    </a:cubicBezTo>
                    <a:cubicBezTo>
                      <a:pt x="24104" y="1092"/>
                      <a:pt x="22737" y="637"/>
                      <a:pt x="20761" y="333"/>
                    </a:cubicBezTo>
                    <a:cubicBezTo>
                      <a:pt x="19542" y="146"/>
                      <a:pt x="18087" y="0"/>
                      <a:pt x="165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0" name="Google Shape;25300;p64"/>
              <p:cNvSpPr/>
              <p:nvPr/>
            </p:nvSpPr>
            <p:spPr>
              <a:xfrm>
                <a:off x="2631087" y="1100476"/>
                <a:ext cx="105497" cy="14613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803" extrusionOk="0">
                    <a:moveTo>
                      <a:pt x="1247" y="0"/>
                    </a:moveTo>
                    <a:lnTo>
                      <a:pt x="1" y="1186"/>
                    </a:lnTo>
                    <a:lnTo>
                      <a:pt x="761" y="3009"/>
                    </a:lnTo>
                    <a:lnTo>
                      <a:pt x="1520" y="4803"/>
                    </a:lnTo>
                    <a:lnTo>
                      <a:pt x="3223" y="4772"/>
                    </a:lnTo>
                    <a:lnTo>
                      <a:pt x="12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1" name="Google Shape;25301;p64"/>
              <p:cNvSpPr/>
              <p:nvPr/>
            </p:nvSpPr>
            <p:spPr>
              <a:xfrm>
                <a:off x="3311575" y="867462"/>
                <a:ext cx="115448" cy="121183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983" extrusionOk="0">
                    <a:moveTo>
                      <a:pt x="0" y="1"/>
                    </a:moveTo>
                    <a:lnTo>
                      <a:pt x="1672" y="3983"/>
                    </a:lnTo>
                    <a:cubicBezTo>
                      <a:pt x="2858" y="2311"/>
                      <a:pt x="3526" y="1034"/>
                      <a:pt x="3405" y="913"/>
                    </a:cubicBezTo>
                    <a:cubicBezTo>
                      <a:pt x="3344" y="761"/>
                      <a:pt x="1976" y="305"/>
                      <a:pt x="0" y="1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2" name="Google Shape;25302;p64"/>
              <p:cNvSpPr/>
              <p:nvPr/>
            </p:nvSpPr>
            <p:spPr>
              <a:xfrm>
                <a:off x="3045055" y="912059"/>
                <a:ext cx="218817" cy="174061"/>
              </a:xfrm>
              <a:custGeom>
                <a:avLst/>
                <a:gdLst/>
                <a:ahLst/>
                <a:cxnLst/>
                <a:rect l="l" t="t" r="r" b="b"/>
                <a:pathLst>
                  <a:path w="6685" h="5721" extrusionOk="0">
                    <a:moveTo>
                      <a:pt x="3447" y="0"/>
                    </a:moveTo>
                    <a:cubicBezTo>
                      <a:pt x="2376" y="0"/>
                      <a:pt x="1304" y="585"/>
                      <a:pt x="818" y="1755"/>
                    </a:cubicBezTo>
                    <a:cubicBezTo>
                      <a:pt x="0" y="3748"/>
                      <a:pt x="1524" y="5720"/>
                      <a:pt x="3439" y="5720"/>
                    </a:cubicBezTo>
                    <a:cubicBezTo>
                      <a:pt x="3802" y="5720"/>
                      <a:pt x="4179" y="5649"/>
                      <a:pt x="4557" y="5494"/>
                    </a:cubicBezTo>
                    <a:cubicBezTo>
                      <a:pt x="5985" y="4886"/>
                      <a:pt x="6684" y="3214"/>
                      <a:pt x="6076" y="1755"/>
                    </a:cubicBezTo>
                    <a:cubicBezTo>
                      <a:pt x="5590" y="585"/>
                      <a:pt x="4519" y="0"/>
                      <a:pt x="3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3" name="Google Shape;25303;p64"/>
              <p:cNvSpPr/>
              <p:nvPr/>
            </p:nvSpPr>
            <p:spPr>
              <a:xfrm>
                <a:off x="3090714" y="936794"/>
                <a:ext cx="134334" cy="12486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104" extrusionOk="0">
                    <a:moveTo>
                      <a:pt x="2067" y="0"/>
                    </a:moveTo>
                    <a:cubicBezTo>
                      <a:pt x="912" y="0"/>
                      <a:pt x="0" y="912"/>
                      <a:pt x="0" y="2037"/>
                    </a:cubicBezTo>
                    <a:cubicBezTo>
                      <a:pt x="0" y="3192"/>
                      <a:pt x="912" y="4104"/>
                      <a:pt x="2067" y="4104"/>
                    </a:cubicBezTo>
                    <a:cubicBezTo>
                      <a:pt x="3192" y="4104"/>
                      <a:pt x="4104" y="3192"/>
                      <a:pt x="4104" y="2037"/>
                    </a:cubicBezTo>
                    <a:cubicBezTo>
                      <a:pt x="4104" y="912"/>
                      <a:pt x="3192" y="0"/>
                      <a:pt x="20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4" name="Google Shape;25304;p64"/>
              <p:cNvSpPr/>
              <p:nvPr/>
            </p:nvSpPr>
            <p:spPr>
              <a:xfrm>
                <a:off x="2845043" y="1015623"/>
                <a:ext cx="176068" cy="139134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4573" extrusionOk="0">
                    <a:moveTo>
                      <a:pt x="2780" y="0"/>
                    </a:moveTo>
                    <a:cubicBezTo>
                      <a:pt x="1921" y="0"/>
                      <a:pt x="1063" y="464"/>
                      <a:pt x="667" y="1391"/>
                    </a:cubicBezTo>
                    <a:cubicBezTo>
                      <a:pt x="0" y="2982"/>
                      <a:pt x="1218" y="4573"/>
                      <a:pt x="2747" y="4573"/>
                    </a:cubicBezTo>
                    <a:cubicBezTo>
                      <a:pt x="3029" y="4573"/>
                      <a:pt x="3322" y="4519"/>
                      <a:pt x="3616" y="4400"/>
                    </a:cubicBezTo>
                    <a:cubicBezTo>
                      <a:pt x="4801" y="3914"/>
                      <a:pt x="5379" y="2576"/>
                      <a:pt x="4892" y="1391"/>
                    </a:cubicBezTo>
                    <a:cubicBezTo>
                      <a:pt x="4497" y="464"/>
                      <a:pt x="3639" y="0"/>
                      <a:pt x="2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5" name="Google Shape;25305;p64"/>
              <p:cNvSpPr/>
              <p:nvPr/>
            </p:nvSpPr>
            <p:spPr>
              <a:xfrm>
                <a:off x="2869754" y="1034821"/>
                <a:ext cx="126478" cy="100342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298" extrusionOk="0">
                    <a:moveTo>
                      <a:pt x="1995" y="0"/>
                    </a:moveTo>
                    <a:cubicBezTo>
                      <a:pt x="1371" y="0"/>
                      <a:pt x="748" y="335"/>
                      <a:pt x="460" y="1003"/>
                    </a:cubicBezTo>
                    <a:cubicBezTo>
                      <a:pt x="1" y="2150"/>
                      <a:pt x="888" y="3297"/>
                      <a:pt x="1976" y="3297"/>
                    </a:cubicBezTo>
                    <a:cubicBezTo>
                      <a:pt x="2185" y="3297"/>
                      <a:pt x="2402" y="3255"/>
                      <a:pt x="2618" y="3161"/>
                    </a:cubicBezTo>
                    <a:cubicBezTo>
                      <a:pt x="3469" y="2827"/>
                      <a:pt x="3864" y="1854"/>
                      <a:pt x="3530" y="1003"/>
                    </a:cubicBezTo>
                    <a:cubicBezTo>
                      <a:pt x="3241" y="335"/>
                      <a:pt x="2618" y="0"/>
                      <a:pt x="19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5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400"/>
                                        <p:tgtEl>
                                          <p:spTgt spid="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33" y="549261"/>
            <a:ext cx="1604942" cy="18042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957" y="785004"/>
            <a:ext cx="1691923" cy="1568479"/>
          </a:xfrm>
          <a:prstGeom prst="rect">
            <a:avLst/>
          </a:prstGeom>
        </p:spPr>
      </p:pic>
      <p:sp>
        <p:nvSpPr>
          <p:cNvPr id="14" name="AutoShape 14" descr="GitHub - Wikipedia"/>
          <p:cNvSpPr>
            <a:spLocks noChangeAspect="1" noChangeArrowheads="1"/>
          </p:cNvSpPr>
          <p:nvPr/>
        </p:nvSpPr>
        <p:spPr bwMode="auto">
          <a:xfrm>
            <a:off x="155575" y="-8763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15" name="AutoShape 16" descr="GitHub - Wikipedia"/>
          <p:cNvSpPr>
            <a:spLocks noChangeAspect="1" noChangeArrowheads="1"/>
          </p:cNvSpPr>
          <p:nvPr/>
        </p:nvSpPr>
        <p:spPr bwMode="auto">
          <a:xfrm>
            <a:off x="307975" y="-7239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520" y="765762"/>
            <a:ext cx="1587722" cy="15877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595" y="785004"/>
            <a:ext cx="1569845" cy="15698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576" y="2792540"/>
            <a:ext cx="1828800" cy="1828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4520" y="2792540"/>
            <a:ext cx="197273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82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3322" y="1198660"/>
            <a:ext cx="599282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4400" dirty="0">
                <a:solidFill>
                  <a:schemeClr val="bg1"/>
                </a:solidFill>
              </a:rPr>
              <a:t>Продължаваме към сайта​</a:t>
            </a:r>
          </a:p>
        </p:txBody>
      </p:sp>
    </p:spTree>
    <p:extLst>
      <p:ext uri="{BB962C8B-B14F-4D97-AF65-F5344CB8AC3E}">
        <p14:creationId xmlns:p14="http://schemas.microsoft.com/office/powerpoint/2010/main" val="141272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3" name="Google Shape;25333;p66"/>
          <p:cNvSpPr txBox="1">
            <a:spLocks noGrp="1"/>
          </p:cNvSpPr>
          <p:nvPr>
            <p:ph type="title" idx="21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5334" name="Google Shape;25334;p66"/>
          <p:cNvSpPr txBox="1">
            <a:spLocks noGrp="1"/>
          </p:cNvSpPr>
          <p:nvPr>
            <p:ph type="subTitle" idx="1"/>
          </p:nvPr>
        </p:nvSpPr>
        <p:spPr>
          <a:xfrm>
            <a:off x="1158250" y="1496200"/>
            <a:ext cx="1161300" cy="309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Отбор</a:t>
            </a:r>
            <a:endParaRPr dirty="0"/>
          </a:p>
        </p:txBody>
      </p:sp>
      <p:sp>
        <p:nvSpPr>
          <p:cNvPr id="25336" name="Google Shape;25336;p66"/>
          <p:cNvSpPr txBox="1">
            <a:spLocks noGrp="1"/>
          </p:cNvSpPr>
          <p:nvPr>
            <p:ph type="subTitle" idx="3"/>
          </p:nvPr>
        </p:nvSpPr>
        <p:spPr>
          <a:xfrm>
            <a:off x="1166496" y="2899825"/>
            <a:ext cx="2931727" cy="289229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bg-BG" dirty="0"/>
              <a:t>Използвани програми​</a:t>
            </a:r>
            <a:endParaRPr dirty="0"/>
          </a:p>
        </p:txBody>
      </p:sp>
      <p:sp>
        <p:nvSpPr>
          <p:cNvPr id="25338" name="Google Shape;25338;p66"/>
          <p:cNvSpPr txBox="1">
            <a:spLocks noGrp="1"/>
          </p:cNvSpPr>
          <p:nvPr>
            <p:ph type="subTitle" idx="5"/>
          </p:nvPr>
        </p:nvSpPr>
        <p:spPr>
          <a:xfrm>
            <a:off x="4076423" y="1505992"/>
            <a:ext cx="1161300" cy="309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Идеа</a:t>
            </a:r>
            <a:endParaRPr dirty="0"/>
          </a:p>
        </p:txBody>
      </p:sp>
      <p:sp>
        <p:nvSpPr>
          <p:cNvPr id="25342" name="Google Shape;25342;p66"/>
          <p:cNvSpPr txBox="1">
            <a:spLocks noGrp="1"/>
          </p:cNvSpPr>
          <p:nvPr>
            <p:ph type="subTitle" idx="9"/>
          </p:nvPr>
        </p:nvSpPr>
        <p:spPr>
          <a:xfrm>
            <a:off x="6851960" y="1491850"/>
            <a:ext cx="1578765" cy="309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Реализация</a:t>
            </a:r>
            <a:endParaRPr dirty="0"/>
          </a:p>
        </p:txBody>
      </p:sp>
      <p:cxnSp>
        <p:nvCxnSpPr>
          <p:cNvPr id="25346" name="Google Shape;25346;p66"/>
          <p:cNvCxnSpPr/>
          <p:nvPr/>
        </p:nvCxnSpPr>
        <p:spPr>
          <a:xfrm>
            <a:off x="972900" y="1895275"/>
            <a:ext cx="1357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47" name="Google Shape;25347;p66"/>
          <p:cNvCxnSpPr/>
          <p:nvPr/>
        </p:nvCxnSpPr>
        <p:spPr>
          <a:xfrm>
            <a:off x="3795950" y="1895275"/>
            <a:ext cx="1357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48" name="Google Shape;25348;p66"/>
          <p:cNvCxnSpPr/>
          <p:nvPr/>
        </p:nvCxnSpPr>
        <p:spPr>
          <a:xfrm>
            <a:off x="6618911" y="1883311"/>
            <a:ext cx="1719546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49" name="Google Shape;25349;p66"/>
          <p:cNvCxnSpPr/>
          <p:nvPr/>
        </p:nvCxnSpPr>
        <p:spPr>
          <a:xfrm flipV="1">
            <a:off x="972900" y="3287203"/>
            <a:ext cx="2925216" cy="1189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52" name="Google Shape;25352;p66"/>
          <p:cNvSpPr txBox="1">
            <a:spLocks noGrp="1"/>
          </p:cNvSpPr>
          <p:nvPr>
            <p:ph type="title"/>
          </p:nvPr>
        </p:nvSpPr>
        <p:spPr>
          <a:xfrm>
            <a:off x="910265" y="1493625"/>
            <a:ext cx="262500" cy="309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353" name="Google Shape;25353;p66"/>
          <p:cNvSpPr txBox="1">
            <a:spLocks noGrp="1"/>
          </p:cNvSpPr>
          <p:nvPr>
            <p:ph type="title" idx="16"/>
          </p:nvPr>
        </p:nvSpPr>
        <p:spPr>
          <a:xfrm>
            <a:off x="3746181" y="1493625"/>
            <a:ext cx="278100" cy="309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354" name="Google Shape;25354;p66"/>
          <p:cNvSpPr txBox="1">
            <a:spLocks noGrp="1"/>
          </p:cNvSpPr>
          <p:nvPr>
            <p:ph type="title" idx="17"/>
          </p:nvPr>
        </p:nvSpPr>
        <p:spPr>
          <a:xfrm>
            <a:off x="6569497" y="1491850"/>
            <a:ext cx="278700" cy="309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355" name="Google Shape;25355;p66"/>
          <p:cNvSpPr txBox="1">
            <a:spLocks noGrp="1"/>
          </p:cNvSpPr>
          <p:nvPr>
            <p:ph type="title" idx="18"/>
          </p:nvPr>
        </p:nvSpPr>
        <p:spPr>
          <a:xfrm>
            <a:off x="931463" y="2897198"/>
            <a:ext cx="262500" cy="309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5358" name="Google Shape;25358;p66"/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25359" name="Google Shape;25359;p66"/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5360" name="Google Shape;25360;p66"/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61" name="Google Shape;25361;p66"/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25362" name="Google Shape;25362;p66"/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5363" name="Google Shape;25363;p66"/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64" name="Google Shape;25364;p66">
            <a:hlinkClick r:id="" action="ppaction://hlinkshowjump?jump=previousslide"/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5" name="Google Shape;25365;p66">
            <a:hlinkClick r:id="" action="ppaction://hlinkshowjump?jump=nextslide"/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66" name="Google Shape;25366;p66"/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25367" name="Google Shape;25367;p66"/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25368" name="Google Shape;25368;p66"/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9" name="Google Shape;25369;p66"/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0" name="Google Shape;25370;p66"/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1" name="Google Shape;25371;p66"/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2" name="Google Shape;25372;p66"/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5373" name="Google Shape;25373;p66"/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74" name="Google Shape;25374;p66">
            <a:hlinkClick r:id="rId3" action="ppaction://hlinksldjump"/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1" name="Google Shape;25651;p72"/>
          <p:cNvSpPr txBox="1">
            <a:spLocks noGrp="1"/>
          </p:cNvSpPr>
          <p:nvPr>
            <p:ph type="title"/>
          </p:nvPr>
        </p:nvSpPr>
        <p:spPr>
          <a:xfrm>
            <a:off x="5438050" y="2961536"/>
            <a:ext cx="21708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spcAft>
                <a:spcPts val="1600"/>
              </a:spcAft>
            </a:pPr>
            <a:r>
              <a:rPr lang="bg-BG" dirty="0"/>
              <a:t>Отбор</a:t>
            </a:r>
          </a:p>
        </p:txBody>
      </p:sp>
      <p:sp>
        <p:nvSpPr>
          <p:cNvPr id="25653" name="Google Shape;25653;p72"/>
          <p:cNvSpPr txBox="1">
            <a:spLocks noGrp="1"/>
          </p:cNvSpPr>
          <p:nvPr>
            <p:ph type="title" idx="2"/>
          </p:nvPr>
        </p:nvSpPr>
        <p:spPr>
          <a:xfrm>
            <a:off x="5438050" y="1047550"/>
            <a:ext cx="21708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5654" name="Google Shape;25654;p72"/>
          <p:cNvCxnSpPr/>
          <p:nvPr/>
        </p:nvCxnSpPr>
        <p:spPr>
          <a:xfrm>
            <a:off x="5562575" y="2826975"/>
            <a:ext cx="1928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655" name="Google Shape;25655;p72"/>
          <p:cNvGrpSpPr/>
          <p:nvPr/>
        </p:nvGrpSpPr>
        <p:grpSpPr>
          <a:xfrm>
            <a:off x="-127795" y="281209"/>
            <a:ext cx="5275007" cy="4642595"/>
            <a:chOff x="-127795" y="281209"/>
            <a:chExt cx="5275007" cy="4642595"/>
          </a:xfrm>
        </p:grpSpPr>
        <p:grpSp>
          <p:nvGrpSpPr>
            <p:cNvPr id="25656" name="Google Shape;25656;p72"/>
            <p:cNvGrpSpPr/>
            <p:nvPr/>
          </p:nvGrpSpPr>
          <p:grpSpPr>
            <a:xfrm>
              <a:off x="-127795" y="2341431"/>
              <a:ext cx="3801027" cy="2582373"/>
              <a:chOff x="-127795" y="2341431"/>
              <a:chExt cx="3801027" cy="2582373"/>
            </a:xfrm>
          </p:grpSpPr>
          <p:grpSp>
            <p:nvGrpSpPr>
              <p:cNvPr id="25657" name="Google Shape;25657;p72"/>
              <p:cNvGrpSpPr/>
              <p:nvPr/>
            </p:nvGrpSpPr>
            <p:grpSpPr>
              <a:xfrm rot="344637" flipH="1">
                <a:off x="1871076" y="2421072"/>
                <a:ext cx="1699089" cy="2145056"/>
                <a:chOff x="146217" y="2712579"/>
                <a:chExt cx="1552966" cy="1960401"/>
              </a:xfrm>
            </p:grpSpPr>
            <p:grpSp>
              <p:nvGrpSpPr>
                <p:cNvPr id="25658" name="Google Shape;25658;p7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25659" name="Google Shape;25659;p7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60" name="Google Shape;25660;p7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61" name="Google Shape;25661;p7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62" name="Google Shape;25662;p7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63" name="Google Shape;25663;p7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64" name="Google Shape;25664;p7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65" name="Google Shape;25665;p7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66" name="Google Shape;25666;p7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67" name="Google Shape;25667;p7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68" name="Google Shape;25668;p7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69" name="Google Shape;25669;p7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70" name="Google Shape;25670;p7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71" name="Google Shape;25671;p7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72" name="Google Shape;25672;p7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673" name="Google Shape;25673;p7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25674" name="Google Shape;25674;p7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75" name="Google Shape;25675;p7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76" name="Google Shape;25676;p7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77" name="Google Shape;25677;p7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78" name="Google Shape;25678;p7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79" name="Google Shape;25679;p7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80" name="Google Shape;25680;p7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81" name="Google Shape;25681;p7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82" name="Google Shape;25682;p7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83" name="Google Shape;25683;p7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84" name="Google Shape;25684;p7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85" name="Google Shape;25685;p7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86" name="Google Shape;25686;p7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87" name="Google Shape;25687;p7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688" name="Google Shape;25688;p7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25689" name="Google Shape;25689;p7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90" name="Google Shape;25690;p7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91" name="Google Shape;25691;p7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92" name="Google Shape;25692;p7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93" name="Google Shape;25693;p7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94" name="Google Shape;25694;p7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95" name="Google Shape;25695;p7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96" name="Google Shape;25696;p7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97" name="Google Shape;25697;p7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98" name="Google Shape;25698;p7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99" name="Google Shape;25699;p7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00" name="Google Shape;25700;p7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01" name="Google Shape;25701;p7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02" name="Google Shape;25702;p7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5703" name="Google Shape;25703;p72"/>
              <p:cNvGrpSpPr/>
              <p:nvPr/>
            </p:nvGrpSpPr>
            <p:grpSpPr>
              <a:xfrm rot="-3764223" flipH="1">
                <a:off x="365235" y="2604752"/>
                <a:ext cx="1699169" cy="2145136"/>
                <a:chOff x="146217" y="2712579"/>
                <a:chExt cx="1552966" cy="1960401"/>
              </a:xfrm>
            </p:grpSpPr>
            <p:grpSp>
              <p:nvGrpSpPr>
                <p:cNvPr id="25704" name="Google Shape;25704;p7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25705" name="Google Shape;25705;p7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06" name="Google Shape;25706;p7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07" name="Google Shape;25707;p7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08" name="Google Shape;25708;p7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09" name="Google Shape;25709;p7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10" name="Google Shape;25710;p7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11" name="Google Shape;25711;p7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12" name="Google Shape;25712;p7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13" name="Google Shape;25713;p7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14" name="Google Shape;25714;p7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15" name="Google Shape;25715;p7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16" name="Google Shape;25716;p7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17" name="Google Shape;25717;p7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18" name="Google Shape;25718;p7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719" name="Google Shape;25719;p7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25720" name="Google Shape;25720;p7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21" name="Google Shape;25721;p7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22" name="Google Shape;25722;p7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23" name="Google Shape;25723;p7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24" name="Google Shape;25724;p7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25" name="Google Shape;25725;p7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26" name="Google Shape;25726;p7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27" name="Google Shape;25727;p7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28" name="Google Shape;25728;p7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29" name="Google Shape;25729;p7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30" name="Google Shape;25730;p7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31" name="Google Shape;25731;p7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32" name="Google Shape;25732;p7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33" name="Google Shape;25733;p7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734" name="Google Shape;25734;p7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25735" name="Google Shape;25735;p7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36" name="Google Shape;25736;p7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37" name="Google Shape;25737;p7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38" name="Google Shape;25738;p7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39" name="Google Shape;25739;p7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40" name="Google Shape;25740;p7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41" name="Google Shape;25741;p7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42" name="Google Shape;25742;p7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43" name="Google Shape;25743;p7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44" name="Google Shape;25744;p7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45" name="Google Shape;25745;p7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46" name="Google Shape;25746;p7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47" name="Google Shape;25747;p7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48" name="Google Shape;25748;p7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5749" name="Google Shape;25749;p72"/>
            <p:cNvGrpSpPr/>
            <p:nvPr/>
          </p:nvGrpSpPr>
          <p:grpSpPr>
            <a:xfrm>
              <a:off x="170191" y="281209"/>
              <a:ext cx="4977020" cy="3781607"/>
              <a:chOff x="103591" y="148009"/>
              <a:chExt cx="4977020" cy="3781607"/>
            </a:xfrm>
          </p:grpSpPr>
          <p:sp>
            <p:nvSpPr>
              <p:cNvPr id="25750" name="Google Shape;25750;p72"/>
              <p:cNvSpPr/>
              <p:nvPr/>
            </p:nvSpPr>
            <p:spPr>
              <a:xfrm>
                <a:off x="482056" y="1976701"/>
                <a:ext cx="3895680" cy="1547326"/>
              </a:xfrm>
              <a:custGeom>
                <a:avLst/>
                <a:gdLst/>
                <a:ahLst/>
                <a:cxnLst/>
                <a:rect l="l" t="t" r="r" b="b"/>
                <a:pathLst>
                  <a:path w="112470" h="44672" extrusionOk="0">
                    <a:moveTo>
                      <a:pt x="25394" y="0"/>
                    </a:moveTo>
                    <a:cubicBezTo>
                      <a:pt x="27142" y="2914"/>
                      <a:pt x="29553" y="6939"/>
                      <a:pt x="27867" y="9889"/>
                    </a:cubicBezTo>
                    <a:cubicBezTo>
                      <a:pt x="23714" y="17156"/>
                      <a:pt x="12388" y="16926"/>
                      <a:pt x="6166" y="22525"/>
                    </a:cubicBezTo>
                    <a:cubicBezTo>
                      <a:pt x="1174" y="27017"/>
                      <a:pt x="-2579" y="37709"/>
                      <a:pt x="2321" y="42302"/>
                    </a:cubicBezTo>
                    <a:cubicBezTo>
                      <a:pt x="8046" y="47669"/>
                      <a:pt x="19489" y="42800"/>
                      <a:pt x="25394" y="37632"/>
                    </a:cubicBezTo>
                    <a:cubicBezTo>
                      <a:pt x="31485" y="32302"/>
                      <a:pt x="34871" y="23231"/>
                      <a:pt x="42425" y="20327"/>
                    </a:cubicBezTo>
                    <a:cubicBezTo>
                      <a:pt x="48121" y="18137"/>
                      <a:pt x="53603" y="25385"/>
                      <a:pt x="58631" y="28843"/>
                    </a:cubicBezTo>
                    <a:cubicBezTo>
                      <a:pt x="62109" y="31234"/>
                      <a:pt x="66778" y="31823"/>
                      <a:pt x="70992" y="31589"/>
                    </a:cubicBezTo>
                    <a:cubicBezTo>
                      <a:pt x="80337" y="31071"/>
                      <a:pt x="85933" y="18844"/>
                      <a:pt x="95165" y="17306"/>
                    </a:cubicBezTo>
                    <a:cubicBezTo>
                      <a:pt x="101905" y="16183"/>
                      <a:pt x="107639" y="23462"/>
                      <a:pt x="112470" y="28293"/>
                    </a:cubicBezTo>
                  </a:path>
                </a:pathLst>
              </a:custGeom>
              <a:noFill/>
              <a:ln w="19050" cap="flat" cmpd="sng">
                <a:solidFill>
                  <a:srgbClr val="FFD69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25751" name="Google Shape;25751;p72"/>
              <p:cNvGrpSpPr/>
              <p:nvPr/>
            </p:nvGrpSpPr>
            <p:grpSpPr>
              <a:xfrm rot="2225965" flipH="1">
                <a:off x="3715870" y="2338854"/>
                <a:ext cx="1041820" cy="1420290"/>
                <a:chOff x="1062200" y="1206225"/>
                <a:chExt cx="640075" cy="872600"/>
              </a:xfrm>
            </p:grpSpPr>
            <p:sp>
              <p:nvSpPr>
                <p:cNvPr id="25752" name="Google Shape;25752;p72"/>
                <p:cNvSpPr/>
                <p:nvPr/>
              </p:nvSpPr>
              <p:spPr>
                <a:xfrm>
                  <a:off x="1599050" y="1404525"/>
                  <a:ext cx="103225" cy="17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9" h="7096" extrusionOk="0">
                      <a:moveTo>
                        <a:pt x="1067" y="0"/>
                      </a:moveTo>
                      <a:cubicBezTo>
                        <a:pt x="1054" y="0"/>
                        <a:pt x="1047" y="1"/>
                        <a:pt x="1047" y="1"/>
                      </a:cubicBezTo>
                      <a:lnTo>
                        <a:pt x="1" y="1104"/>
                      </a:lnTo>
                      <a:lnTo>
                        <a:pt x="1503" y="7095"/>
                      </a:lnTo>
                      <a:cubicBezTo>
                        <a:pt x="1503" y="7095"/>
                        <a:pt x="4128" y="2587"/>
                        <a:pt x="3748" y="1275"/>
                      </a:cubicBezTo>
                      <a:cubicBezTo>
                        <a:pt x="3388" y="34"/>
                        <a:pt x="1295" y="0"/>
                        <a:pt x="10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3" name="Google Shape;25753;p72"/>
                <p:cNvSpPr/>
                <p:nvPr/>
              </p:nvSpPr>
              <p:spPr>
                <a:xfrm>
                  <a:off x="1128300" y="1376475"/>
                  <a:ext cx="299600" cy="12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4" h="4813" extrusionOk="0">
                      <a:moveTo>
                        <a:pt x="11108" y="856"/>
                      </a:moveTo>
                      <a:cubicBezTo>
                        <a:pt x="11108" y="856"/>
                        <a:pt x="7951" y="0"/>
                        <a:pt x="6543" y="0"/>
                      </a:cubicBezTo>
                      <a:cubicBezTo>
                        <a:pt x="5155" y="0"/>
                        <a:pt x="2244" y="723"/>
                        <a:pt x="1027" y="1104"/>
                      </a:cubicBezTo>
                      <a:cubicBezTo>
                        <a:pt x="1027" y="1104"/>
                        <a:pt x="0" y="2910"/>
                        <a:pt x="1408" y="3938"/>
                      </a:cubicBezTo>
                      <a:cubicBezTo>
                        <a:pt x="1408" y="3938"/>
                        <a:pt x="5497" y="3557"/>
                        <a:pt x="6600" y="3938"/>
                      </a:cubicBezTo>
                      <a:cubicBezTo>
                        <a:pt x="7684" y="4299"/>
                        <a:pt x="9301" y="4813"/>
                        <a:pt x="9301" y="4813"/>
                      </a:cubicBezTo>
                      <a:lnTo>
                        <a:pt x="11983" y="176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4" name="Google Shape;25754;p72"/>
                <p:cNvSpPr/>
                <p:nvPr/>
              </p:nvSpPr>
              <p:spPr>
                <a:xfrm>
                  <a:off x="1062200" y="1389775"/>
                  <a:ext cx="101300" cy="11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2" h="4566" extrusionOk="0">
                      <a:moveTo>
                        <a:pt x="3671" y="553"/>
                      </a:moveTo>
                      <a:cubicBezTo>
                        <a:pt x="3671" y="553"/>
                        <a:pt x="1636" y="1"/>
                        <a:pt x="1046" y="267"/>
                      </a:cubicBezTo>
                      <a:cubicBezTo>
                        <a:pt x="457" y="514"/>
                        <a:pt x="2073" y="857"/>
                        <a:pt x="2073" y="857"/>
                      </a:cubicBezTo>
                      <a:cubicBezTo>
                        <a:pt x="2073" y="857"/>
                        <a:pt x="0" y="971"/>
                        <a:pt x="0" y="1351"/>
                      </a:cubicBezTo>
                      <a:cubicBezTo>
                        <a:pt x="0" y="1732"/>
                        <a:pt x="2111" y="1561"/>
                        <a:pt x="2111" y="1561"/>
                      </a:cubicBezTo>
                      <a:cubicBezTo>
                        <a:pt x="2111" y="1561"/>
                        <a:pt x="0" y="1599"/>
                        <a:pt x="0" y="1998"/>
                      </a:cubicBezTo>
                      <a:cubicBezTo>
                        <a:pt x="0" y="2378"/>
                        <a:pt x="2016" y="2245"/>
                        <a:pt x="2016" y="2245"/>
                      </a:cubicBezTo>
                      <a:cubicBezTo>
                        <a:pt x="2016" y="2245"/>
                        <a:pt x="419" y="2683"/>
                        <a:pt x="381" y="3044"/>
                      </a:cubicBezTo>
                      <a:cubicBezTo>
                        <a:pt x="323" y="3387"/>
                        <a:pt x="2283" y="3044"/>
                        <a:pt x="2283" y="3044"/>
                      </a:cubicBezTo>
                      <a:cubicBezTo>
                        <a:pt x="2149" y="3387"/>
                        <a:pt x="2016" y="3729"/>
                        <a:pt x="1826" y="4052"/>
                      </a:cubicBezTo>
                      <a:cubicBezTo>
                        <a:pt x="1560" y="4566"/>
                        <a:pt x="2739" y="4490"/>
                        <a:pt x="4052" y="338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5" name="Google Shape;25755;p72"/>
                <p:cNvSpPr/>
                <p:nvPr/>
              </p:nvSpPr>
              <p:spPr>
                <a:xfrm>
                  <a:off x="1133525" y="1394750"/>
                  <a:ext cx="39950" cy="8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" h="3549" extrusionOk="0">
                      <a:moveTo>
                        <a:pt x="793" y="0"/>
                      </a:moveTo>
                      <a:cubicBezTo>
                        <a:pt x="681" y="0"/>
                        <a:pt x="568" y="54"/>
                        <a:pt x="495" y="182"/>
                      </a:cubicBezTo>
                      <a:cubicBezTo>
                        <a:pt x="0" y="1247"/>
                        <a:pt x="152" y="2503"/>
                        <a:pt x="894" y="3397"/>
                      </a:cubicBezTo>
                      <a:cubicBezTo>
                        <a:pt x="970" y="3492"/>
                        <a:pt x="1084" y="3549"/>
                        <a:pt x="1199" y="3549"/>
                      </a:cubicBezTo>
                      <a:cubicBezTo>
                        <a:pt x="1275" y="3549"/>
                        <a:pt x="1351" y="3530"/>
                        <a:pt x="1408" y="3492"/>
                      </a:cubicBezTo>
                      <a:cubicBezTo>
                        <a:pt x="1579" y="3359"/>
                        <a:pt x="1598" y="3131"/>
                        <a:pt x="1484" y="2978"/>
                      </a:cubicBezTo>
                      <a:cubicBezTo>
                        <a:pt x="913" y="2275"/>
                        <a:pt x="780" y="1343"/>
                        <a:pt x="1141" y="525"/>
                      </a:cubicBezTo>
                      <a:cubicBezTo>
                        <a:pt x="1271" y="241"/>
                        <a:pt x="1032" y="0"/>
                        <a:pt x="7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6" name="Google Shape;25756;p72"/>
                <p:cNvSpPr/>
                <p:nvPr/>
              </p:nvSpPr>
              <p:spPr>
                <a:xfrm>
                  <a:off x="1267625" y="1371250"/>
                  <a:ext cx="51375" cy="10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" h="4356" extrusionOk="0">
                      <a:moveTo>
                        <a:pt x="190" y="247"/>
                      </a:moveTo>
                      <a:cubicBezTo>
                        <a:pt x="190" y="247"/>
                        <a:pt x="0" y="2720"/>
                        <a:pt x="190" y="3994"/>
                      </a:cubicBezTo>
                      <a:cubicBezTo>
                        <a:pt x="190" y="3994"/>
                        <a:pt x="362" y="4356"/>
                        <a:pt x="1027" y="4128"/>
                      </a:cubicBezTo>
                      <a:cubicBezTo>
                        <a:pt x="1027" y="4128"/>
                        <a:pt x="2054" y="2226"/>
                        <a:pt x="1921" y="285"/>
                      </a:cubicBezTo>
                      <a:cubicBezTo>
                        <a:pt x="1370" y="19"/>
                        <a:pt x="742" y="0"/>
                        <a:pt x="190" y="24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7" name="Google Shape;25757;p72"/>
                <p:cNvSpPr/>
                <p:nvPr/>
              </p:nvSpPr>
              <p:spPr>
                <a:xfrm>
                  <a:off x="1125425" y="1418325"/>
                  <a:ext cx="447500" cy="6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0" h="26420" extrusionOk="0">
                      <a:moveTo>
                        <a:pt x="11775" y="0"/>
                      </a:moveTo>
                      <a:cubicBezTo>
                        <a:pt x="11775" y="0"/>
                        <a:pt x="7590" y="3139"/>
                        <a:pt x="8827" y="8997"/>
                      </a:cubicBezTo>
                      <a:cubicBezTo>
                        <a:pt x="8827" y="8997"/>
                        <a:pt x="5232" y="10785"/>
                        <a:pt x="4300" y="11755"/>
                      </a:cubicBezTo>
                      <a:cubicBezTo>
                        <a:pt x="3368" y="12706"/>
                        <a:pt x="2321" y="16738"/>
                        <a:pt x="2321" y="16738"/>
                      </a:cubicBezTo>
                      <a:cubicBezTo>
                        <a:pt x="2321" y="16738"/>
                        <a:pt x="324" y="17499"/>
                        <a:pt x="172" y="18774"/>
                      </a:cubicBezTo>
                      <a:cubicBezTo>
                        <a:pt x="1" y="20029"/>
                        <a:pt x="3672" y="20067"/>
                        <a:pt x="5650" y="18774"/>
                      </a:cubicBezTo>
                      <a:cubicBezTo>
                        <a:pt x="5650" y="18774"/>
                        <a:pt x="6886" y="15559"/>
                        <a:pt x="7134" y="14494"/>
                      </a:cubicBezTo>
                      <a:lnTo>
                        <a:pt x="10386" y="13790"/>
                      </a:lnTo>
                      <a:lnTo>
                        <a:pt x="10329" y="14152"/>
                      </a:lnTo>
                      <a:cubicBezTo>
                        <a:pt x="10215" y="14779"/>
                        <a:pt x="10158" y="15426"/>
                        <a:pt x="10139" y="16073"/>
                      </a:cubicBezTo>
                      <a:cubicBezTo>
                        <a:pt x="10196" y="17670"/>
                        <a:pt x="10653" y="19249"/>
                        <a:pt x="11489" y="20638"/>
                      </a:cubicBezTo>
                      <a:cubicBezTo>
                        <a:pt x="11489" y="20638"/>
                        <a:pt x="10595" y="23795"/>
                        <a:pt x="11775" y="25108"/>
                      </a:cubicBezTo>
                      <a:cubicBezTo>
                        <a:pt x="12954" y="26420"/>
                        <a:pt x="15446" y="23339"/>
                        <a:pt x="15160" y="20105"/>
                      </a:cubicBezTo>
                      <a:cubicBezTo>
                        <a:pt x="15160" y="20105"/>
                        <a:pt x="14095" y="17708"/>
                        <a:pt x="14190" y="16643"/>
                      </a:cubicBezTo>
                      <a:lnTo>
                        <a:pt x="16473" y="11793"/>
                      </a:lnTo>
                      <a:cubicBezTo>
                        <a:pt x="16473" y="11793"/>
                        <a:pt x="17671" y="10899"/>
                        <a:pt x="17652" y="8198"/>
                      </a:cubicBezTo>
                      <a:lnTo>
                        <a:pt x="17899" y="144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8" name="Google Shape;25758;p72"/>
                <p:cNvSpPr/>
                <p:nvPr/>
              </p:nvSpPr>
              <p:spPr>
                <a:xfrm>
                  <a:off x="1364150" y="1505325"/>
                  <a:ext cx="4805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2" h="1923" extrusionOk="0">
                      <a:moveTo>
                        <a:pt x="1921" y="819"/>
                      </a:moveTo>
                      <a:cubicBezTo>
                        <a:pt x="1921" y="1542"/>
                        <a:pt x="1046" y="1922"/>
                        <a:pt x="533" y="1389"/>
                      </a:cubicBezTo>
                      <a:cubicBezTo>
                        <a:pt x="0" y="876"/>
                        <a:pt x="381" y="1"/>
                        <a:pt x="1104" y="1"/>
                      </a:cubicBezTo>
                      <a:cubicBezTo>
                        <a:pt x="1560" y="1"/>
                        <a:pt x="1921" y="362"/>
                        <a:pt x="1921" y="8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9" name="Google Shape;25759;p72"/>
                <p:cNvSpPr/>
                <p:nvPr/>
              </p:nvSpPr>
              <p:spPr>
                <a:xfrm>
                  <a:off x="1173650" y="1827450"/>
                  <a:ext cx="104925" cy="6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7" h="2771" extrusionOk="0">
                      <a:moveTo>
                        <a:pt x="399" y="0"/>
                      </a:moveTo>
                      <a:cubicBezTo>
                        <a:pt x="201" y="0"/>
                        <a:pt x="0" y="145"/>
                        <a:pt x="31" y="411"/>
                      </a:cubicBezTo>
                      <a:cubicBezTo>
                        <a:pt x="31" y="564"/>
                        <a:pt x="221" y="1914"/>
                        <a:pt x="3645" y="2751"/>
                      </a:cubicBezTo>
                      <a:cubicBezTo>
                        <a:pt x="3654" y="2761"/>
                        <a:pt x="3669" y="2765"/>
                        <a:pt x="3683" y="2765"/>
                      </a:cubicBezTo>
                      <a:cubicBezTo>
                        <a:pt x="3697" y="2765"/>
                        <a:pt x="3712" y="2761"/>
                        <a:pt x="3721" y="2751"/>
                      </a:cubicBezTo>
                      <a:lnTo>
                        <a:pt x="3721" y="2770"/>
                      </a:lnTo>
                      <a:cubicBezTo>
                        <a:pt x="4121" y="2732"/>
                        <a:pt x="4197" y="2180"/>
                        <a:pt x="3816" y="2047"/>
                      </a:cubicBezTo>
                      <a:cubicBezTo>
                        <a:pt x="1001" y="1363"/>
                        <a:pt x="754" y="392"/>
                        <a:pt x="754" y="335"/>
                      </a:cubicBezTo>
                      <a:cubicBezTo>
                        <a:pt x="736" y="107"/>
                        <a:pt x="569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0" name="Google Shape;25760;p72"/>
                <p:cNvSpPr/>
                <p:nvPr/>
              </p:nvSpPr>
              <p:spPr>
                <a:xfrm>
                  <a:off x="1216725" y="1696500"/>
                  <a:ext cx="91325" cy="1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" h="4756" extrusionOk="0">
                      <a:moveTo>
                        <a:pt x="1427" y="0"/>
                      </a:moveTo>
                      <a:cubicBezTo>
                        <a:pt x="1427" y="0"/>
                        <a:pt x="3311" y="1978"/>
                        <a:pt x="3482" y="3367"/>
                      </a:cubicBezTo>
                      <a:cubicBezTo>
                        <a:pt x="3653" y="4755"/>
                        <a:pt x="1" y="1674"/>
                        <a:pt x="1" y="1674"/>
                      </a:cubicBezTo>
                      <a:cubicBezTo>
                        <a:pt x="1" y="1674"/>
                        <a:pt x="1" y="438"/>
                        <a:pt x="14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1" name="Google Shape;25761;p72"/>
                <p:cNvSpPr/>
                <p:nvPr/>
              </p:nvSpPr>
              <p:spPr>
                <a:xfrm>
                  <a:off x="1332800" y="1633800"/>
                  <a:ext cx="77500" cy="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0" h="3251" extrusionOk="0">
                      <a:moveTo>
                        <a:pt x="513" y="0"/>
                      </a:moveTo>
                      <a:cubicBezTo>
                        <a:pt x="124" y="0"/>
                        <a:pt x="1" y="617"/>
                        <a:pt x="436" y="739"/>
                      </a:cubicBezTo>
                      <a:cubicBezTo>
                        <a:pt x="474" y="758"/>
                        <a:pt x="1768" y="1158"/>
                        <a:pt x="2339" y="2984"/>
                      </a:cubicBezTo>
                      <a:cubicBezTo>
                        <a:pt x="2377" y="3136"/>
                        <a:pt x="2510" y="3250"/>
                        <a:pt x="2681" y="3250"/>
                      </a:cubicBezTo>
                      <a:cubicBezTo>
                        <a:pt x="2719" y="3250"/>
                        <a:pt x="2757" y="3231"/>
                        <a:pt x="2795" y="3212"/>
                      </a:cubicBezTo>
                      <a:cubicBezTo>
                        <a:pt x="2985" y="3155"/>
                        <a:pt x="3099" y="2946"/>
                        <a:pt x="3042" y="2756"/>
                      </a:cubicBezTo>
                      <a:cubicBezTo>
                        <a:pt x="2358" y="530"/>
                        <a:pt x="703" y="36"/>
                        <a:pt x="627" y="17"/>
                      </a:cubicBezTo>
                      <a:cubicBezTo>
                        <a:pt x="587" y="5"/>
                        <a:pt x="549" y="0"/>
                        <a:pt x="51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2" name="Google Shape;25762;p72"/>
                <p:cNvSpPr/>
                <p:nvPr/>
              </p:nvSpPr>
              <p:spPr>
                <a:xfrm>
                  <a:off x="1398775" y="1912200"/>
                  <a:ext cx="117800" cy="4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2" h="1606" extrusionOk="0">
                      <a:moveTo>
                        <a:pt x="4203" y="1"/>
                      </a:moveTo>
                      <a:cubicBezTo>
                        <a:pt x="4130" y="1"/>
                        <a:pt x="4053" y="25"/>
                        <a:pt x="3979" y="84"/>
                      </a:cubicBezTo>
                      <a:cubicBezTo>
                        <a:pt x="3260" y="704"/>
                        <a:pt x="2566" y="882"/>
                        <a:pt x="2006" y="882"/>
                      </a:cubicBezTo>
                      <a:cubicBezTo>
                        <a:pt x="1278" y="882"/>
                        <a:pt x="778" y="581"/>
                        <a:pt x="746" y="559"/>
                      </a:cubicBezTo>
                      <a:cubicBezTo>
                        <a:pt x="673" y="513"/>
                        <a:pt x="601" y="493"/>
                        <a:pt x="534" y="493"/>
                      </a:cubicBezTo>
                      <a:cubicBezTo>
                        <a:pt x="213" y="493"/>
                        <a:pt x="0" y="948"/>
                        <a:pt x="346" y="1168"/>
                      </a:cubicBezTo>
                      <a:cubicBezTo>
                        <a:pt x="746" y="1396"/>
                        <a:pt x="1183" y="1529"/>
                        <a:pt x="1621" y="1586"/>
                      </a:cubicBezTo>
                      <a:cubicBezTo>
                        <a:pt x="1754" y="1605"/>
                        <a:pt x="1887" y="1605"/>
                        <a:pt x="2020" y="1605"/>
                      </a:cubicBezTo>
                      <a:cubicBezTo>
                        <a:pt x="2914" y="1586"/>
                        <a:pt x="3789" y="1244"/>
                        <a:pt x="4455" y="635"/>
                      </a:cubicBezTo>
                      <a:cubicBezTo>
                        <a:pt x="4712" y="378"/>
                        <a:pt x="4488" y="1"/>
                        <a:pt x="42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3" name="Google Shape;25763;p72"/>
                <p:cNvSpPr/>
                <p:nvPr/>
              </p:nvSpPr>
              <p:spPr>
                <a:xfrm>
                  <a:off x="1377450" y="1801575"/>
                  <a:ext cx="106075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3" h="2797" extrusionOk="0">
                      <a:moveTo>
                        <a:pt x="4166" y="1732"/>
                      </a:moveTo>
                      <a:cubicBezTo>
                        <a:pt x="2949" y="2797"/>
                        <a:pt x="267" y="2797"/>
                        <a:pt x="153" y="2188"/>
                      </a:cubicBezTo>
                      <a:cubicBezTo>
                        <a:pt x="39" y="1846"/>
                        <a:pt x="1" y="1485"/>
                        <a:pt x="20" y="1104"/>
                      </a:cubicBezTo>
                      <a:cubicBezTo>
                        <a:pt x="1922" y="1"/>
                        <a:pt x="4128" y="1085"/>
                        <a:pt x="4128" y="1085"/>
                      </a:cubicBezTo>
                      <a:cubicBezTo>
                        <a:pt x="4224" y="1294"/>
                        <a:pt x="4243" y="1523"/>
                        <a:pt x="4166" y="173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4" name="Google Shape;25764;p72"/>
                <p:cNvSpPr/>
                <p:nvPr/>
              </p:nvSpPr>
              <p:spPr>
                <a:xfrm>
                  <a:off x="1381275" y="1679375"/>
                  <a:ext cx="168350" cy="4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4" h="1713" extrusionOk="0">
                      <a:moveTo>
                        <a:pt x="3104" y="1"/>
                      </a:moveTo>
                      <a:cubicBezTo>
                        <a:pt x="2238" y="1"/>
                        <a:pt x="1284" y="224"/>
                        <a:pt x="342" y="876"/>
                      </a:cubicBezTo>
                      <a:cubicBezTo>
                        <a:pt x="0" y="1109"/>
                        <a:pt x="218" y="1558"/>
                        <a:pt x="537" y="1558"/>
                      </a:cubicBezTo>
                      <a:cubicBezTo>
                        <a:pt x="608" y="1558"/>
                        <a:pt x="685" y="1536"/>
                        <a:pt x="761" y="1484"/>
                      </a:cubicBezTo>
                      <a:cubicBezTo>
                        <a:pt x="1575" y="921"/>
                        <a:pt x="2397" y="728"/>
                        <a:pt x="3141" y="728"/>
                      </a:cubicBezTo>
                      <a:cubicBezTo>
                        <a:pt x="4710" y="728"/>
                        <a:pt x="5933" y="1585"/>
                        <a:pt x="6011" y="1636"/>
                      </a:cubicBezTo>
                      <a:cubicBezTo>
                        <a:pt x="6087" y="1693"/>
                        <a:pt x="6144" y="1712"/>
                        <a:pt x="6239" y="1712"/>
                      </a:cubicBezTo>
                      <a:cubicBezTo>
                        <a:pt x="6581" y="1712"/>
                        <a:pt x="6733" y="1256"/>
                        <a:pt x="6448" y="1047"/>
                      </a:cubicBezTo>
                      <a:cubicBezTo>
                        <a:pt x="6422" y="1034"/>
                        <a:pt x="4969" y="1"/>
                        <a:pt x="310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5" name="Google Shape;25765;p72"/>
                <p:cNvSpPr/>
                <p:nvPr/>
              </p:nvSpPr>
              <p:spPr>
                <a:xfrm>
                  <a:off x="1384600" y="1206225"/>
                  <a:ext cx="271075" cy="26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3" h="10691" extrusionOk="0">
                      <a:moveTo>
                        <a:pt x="5421" y="1"/>
                      </a:moveTo>
                      <a:cubicBezTo>
                        <a:pt x="2435" y="1"/>
                        <a:pt x="0" y="2397"/>
                        <a:pt x="0" y="5346"/>
                      </a:cubicBezTo>
                      <a:cubicBezTo>
                        <a:pt x="0" y="8294"/>
                        <a:pt x="2435" y="10691"/>
                        <a:pt x="5421" y="10691"/>
                      </a:cubicBezTo>
                      <a:cubicBezTo>
                        <a:pt x="8407" y="10691"/>
                        <a:pt x="10842" y="8294"/>
                        <a:pt x="10842" y="5346"/>
                      </a:cubicBezTo>
                      <a:cubicBezTo>
                        <a:pt x="10842" y="2397"/>
                        <a:pt x="8407" y="1"/>
                        <a:pt x="542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6" name="Google Shape;25766;p72"/>
                <p:cNvSpPr/>
                <p:nvPr/>
              </p:nvSpPr>
              <p:spPr>
                <a:xfrm>
                  <a:off x="1384600" y="1255700"/>
                  <a:ext cx="214950" cy="22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8" h="9016" extrusionOk="0">
                      <a:moveTo>
                        <a:pt x="6182" y="8293"/>
                      </a:moveTo>
                      <a:cubicBezTo>
                        <a:pt x="3044" y="9016"/>
                        <a:pt x="57" y="6657"/>
                        <a:pt x="0" y="3443"/>
                      </a:cubicBezTo>
                      <a:cubicBezTo>
                        <a:pt x="0" y="2244"/>
                        <a:pt x="457" y="1065"/>
                        <a:pt x="1256" y="171"/>
                      </a:cubicBezTo>
                      <a:lnTo>
                        <a:pt x="1294" y="114"/>
                      </a:lnTo>
                      <a:cubicBezTo>
                        <a:pt x="1427" y="0"/>
                        <a:pt x="1655" y="19"/>
                        <a:pt x="1731" y="190"/>
                      </a:cubicBezTo>
                      <a:cubicBezTo>
                        <a:pt x="2112" y="856"/>
                        <a:pt x="3443" y="2206"/>
                        <a:pt x="7894" y="1655"/>
                      </a:cubicBezTo>
                      <a:cubicBezTo>
                        <a:pt x="8160" y="1617"/>
                        <a:pt x="8407" y="1826"/>
                        <a:pt x="8426" y="2092"/>
                      </a:cubicBezTo>
                      <a:cubicBezTo>
                        <a:pt x="8541" y="3310"/>
                        <a:pt x="8598" y="6524"/>
                        <a:pt x="6429" y="82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7" name="Google Shape;25767;p72"/>
                <p:cNvSpPr/>
                <p:nvPr/>
              </p:nvSpPr>
              <p:spPr>
                <a:xfrm>
                  <a:off x="1514400" y="1754975"/>
                  <a:ext cx="121300" cy="11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490" extrusionOk="0">
                      <a:moveTo>
                        <a:pt x="4851" y="229"/>
                      </a:moveTo>
                      <a:cubicBezTo>
                        <a:pt x="4851" y="229"/>
                        <a:pt x="4452" y="3120"/>
                        <a:pt x="4052" y="3634"/>
                      </a:cubicBezTo>
                      <a:cubicBezTo>
                        <a:pt x="3672" y="4147"/>
                        <a:pt x="3729" y="2512"/>
                        <a:pt x="3729" y="2512"/>
                      </a:cubicBezTo>
                      <a:cubicBezTo>
                        <a:pt x="3729" y="2512"/>
                        <a:pt x="3120" y="4490"/>
                        <a:pt x="2740" y="4414"/>
                      </a:cubicBezTo>
                      <a:cubicBezTo>
                        <a:pt x="2379" y="4338"/>
                        <a:pt x="3025" y="2321"/>
                        <a:pt x="3025" y="2321"/>
                      </a:cubicBezTo>
                      <a:cubicBezTo>
                        <a:pt x="3025" y="2321"/>
                        <a:pt x="2493" y="4357"/>
                        <a:pt x="2131" y="4262"/>
                      </a:cubicBezTo>
                      <a:cubicBezTo>
                        <a:pt x="1751" y="4185"/>
                        <a:pt x="2360" y="2245"/>
                        <a:pt x="2360" y="2245"/>
                      </a:cubicBezTo>
                      <a:cubicBezTo>
                        <a:pt x="2360" y="2245"/>
                        <a:pt x="1561" y="3691"/>
                        <a:pt x="1199" y="3653"/>
                      </a:cubicBezTo>
                      <a:cubicBezTo>
                        <a:pt x="857" y="3615"/>
                        <a:pt x="1656" y="1808"/>
                        <a:pt x="1656" y="1808"/>
                      </a:cubicBezTo>
                      <a:cubicBezTo>
                        <a:pt x="1275" y="1846"/>
                        <a:pt x="914" y="1903"/>
                        <a:pt x="553" y="1998"/>
                      </a:cubicBezTo>
                      <a:cubicBezTo>
                        <a:pt x="1" y="2150"/>
                        <a:pt x="362" y="1009"/>
                        <a:pt x="175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8" name="Google Shape;25768;p72"/>
                <p:cNvSpPr/>
                <p:nvPr/>
              </p:nvSpPr>
              <p:spPr>
                <a:xfrm>
                  <a:off x="1520125" y="1449225"/>
                  <a:ext cx="151225" cy="32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13106" extrusionOk="0">
                      <a:moveTo>
                        <a:pt x="3291" y="210"/>
                      </a:moveTo>
                      <a:cubicBezTo>
                        <a:pt x="3291" y="210"/>
                        <a:pt x="590" y="0"/>
                        <a:pt x="0" y="2188"/>
                      </a:cubicBezTo>
                      <a:cubicBezTo>
                        <a:pt x="381" y="3862"/>
                        <a:pt x="1008" y="5478"/>
                        <a:pt x="1864" y="6981"/>
                      </a:cubicBezTo>
                      <a:cubicBezTo>
                        <a:pt x="2035" y="7647"/>
                        <a:pt x="2054" y="8351"/>
                        <a:pt x="1940" y="9035"/>
                      </a:cubicBezTo>
                      <a:cubicBezTo>
                        <a:pt x="1769" y="10348"/>
                        <a:pt x="1389" y="12174"/>
                        <a:pt x="1389" y="12174"/>
                      </a:cubicBezTo>
                      <a:cubicBezTo>
                        <a:pt x="1389" y="12174"/>
                        <a:pt x="2473" y="13106"/>
                        <a:pt x="4622" y="12459"/>
                      </a:cubicBezTo>
                      <a:cubicBezTo>
                        <a:pt x="4622" y="12459"/>
                        <a:pt x="6049" y="9473"/>
                        <a:pt x="5783" y="6677"/>
                      </a:cubicBezTo>
                      <a:cubicBezTo>
                        <a:pt x="5535" y="3881"/>
                        <a:pt x="3291" y="210"/>
                        <a:pt x="3291" y="21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9" name="Google Shape;25769;p72"/>
                <p:cNvSpPr/>
                <p:nvPr/>
              </p:nvSpPr>
              <p:spPr>
                <a:xfrm>
                  <a:off x="1545200" y="1745650"/>
                  <a:ext cx="104075" cy="3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" h="1383" extrusionOk="0">
                      <a:moveTo>
                        <a:pt x="521" y="0"/>
                      </a:moveTo>
                      <a:cubicBezTo>
                        <a:pt x="247" y="0"/>
                        <a:pt x="0" y="344"/>
                        <a:pt x="234" y="621"/>
                      </a:cubicBezTo>
                      <a:cubicBezTo>
                        <a:pt x="713" y="1100"/>
                        <a:pt x="1370" y="1383"/>
                        <a:pt x="2068" y="1383"/>
                      </a:cubicBezTo>
                      <a:cubicBezTo>
                        <a:pt x="2090" y="1383"/>
                        <a:pt x="2113" y="1383"/>
                        <a:pt x="2136" y="1382"/>
                      </a:cubicBezTo>
                      <a:cubicBezTo>
                        <a:pt x="2725" y="1382"/>
                        <a:pt x="3296" y="1211"/>
                        <a:pt x="3809" y="906"/>
                      </a:cubicBezTo>
                      <a:cubicBezTo>
                        <a:pt x="4163" y="714"/>
                        <a:pt x="3960" y="223"/>
                        <a:pt x="3637" y="223"/>
                      </a:cubicBezTo>
                      <a:cubicBezTo>
                        <a:pt x="3577" y="223"/>
                        <a:pt x="3513" y="240"/>
                        <a:pt x="3448" y="279"/>
                      </a:cubicBezTo>
                      <a:cubicBezTo>
                        <a:pt x="2949" y="557"/>
                        <a:pt x="2508" y="655"/>
                        <a:pt x="2136" y="655"/>
                      </a:cubicBezTo>
                      <a:cubicBezTo>
                        <a:pt x="1287" y="655"/>
                        <a:pt x="793" y="147"/>
                        <a:pt x="766" y="108"/>
                      </a:cubicBezTo>
                      <a:cubicBezTo>
                        <a:pt x="691" y="32"/>
                        <a:pt x="605" y="0"/>
                        <a:pt x="52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0" name="Google Shape;25770;p72"/>
                <p:cNvSpPr/>
                <p:nvPr/>
              </p:nvSpPr>
              <p:spPr>
                <a:xfrm>
                  <a:off x="1566250" y="1616125"/>
                  <a:ext cx="103675" cy="6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7" h="2512" extrusionOk="0">
                      <a:moveTo>
                        <a:pt x="152" y="1237"/>
                      </a:moveTo>
                      <a:cubicBezTo>
                        <a:pt x="152" y="1237"/>
                        <a:pt x="3557" y="1180"/>
                        <a:pt x="3957" y="1"/>
                      </a:cubicBezTo>
                      <a:cubicBezTo>
                        <a:pt x="3957" y="1"/>
                        <a:pt x="4147" y="571"/>
                        <a:pt x="3899" y="1846"/>
                      </a:cubicBezTo>
                      <a:cubicBezTo>
                        <a:pt x="3899" y="1846"/>
                        <a:pt x="2016" y="2512"/>
                        <a:pt x="171" y="1751"/>
                      </a:cubicBezTo>
                      <a:cubicBezTo>
                        <a:pt x="152" y="1751"/>
                        <a:pt x="0" y="1713"/>
                        <a:pt x="152" y="123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1" name="Google Shape;25771;p72"/>
                <p:cNvSpPr/>
                <p:nvPr/>
              </p:nvSpPr>
              <p:spPr>
                <a:xfrm>
                  <a:off x="1508700" y="1441825"/>
                  <a:ext cx="110525" cy="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1" h="3283" extrusionOk="0">
                      <a:moveTo>
                        <a:pt x="3360" y="0"/>
                      </a:moveTo>
                      <a:cubicBezTo>
                        <a:pt x="2177" y="0"/>
                        <a:pt x="424" y="546"/>
                        <a:pt x="58" y="2712"/>
                      </a:cubicBezTo>
                      <a:cubicBezTo>
                        <a:pt x="1" y="2978"/>
                        <a:pt x="191" y="3226"/>
                        <a:pt x="457" y="3283"/>
                      </a:cubicBezTo>
                      <a:lnTo>
                        <a:pt x="533" y="3283"/>
                      </a:lnTo>
                      <a:cubicBezTo>
                        <a:pt x="762" y="3283"/>
                        <a:pt x="971" y="3112"/>
                        <a:pt x="1009" y="2883"/>
                      </a:cubicBezTo>
                      <a:cubicBezTo>
                        <a:pt x="1310" y="1198"/>
                        <a:pt x="2670" y="977"/>
                        <a:pt x="3338" y="977"/>
                      </a:cubicBezTo>
                      <a:cubicBezTo>
                        <a:pt x="3515" y="977"/>
                        <a:pt x="3643" y="992"/>
                        <a:pt x="3691" y="1000"/>
                      </a:cubicBezTo>
                      <a:cubicBezTo>
                        <a:pt x="3704" y="1001"/>
                        <a:pt x="3716" y="1001"/>
                        <a:pt x="3728" y="1001"/>
                      </a:cubicBezTo>
                      <a:cubicBezTo>
                        <a:pt x="4323" y="1001"/>
                        <a:pt x="4420" y="123"/>
                        <a:pt x="3824" y="30"/>
                      </a:cubicBezTo>
                      <a:cubicBezTo>
                        <a:pt x="3685" y="11"/>
                        <a:pt x="3528" y="0"/>
                        <a:pt x="336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772" name="Google Shape;25772;p72"/>
              <p:cNvGrpSpPr/>
              <p:nvPr/>
            </p:nvGrpSpPr>
            <p:grpSpPr>
              <a:xfrm>
                <a:off x="103591" y="148009"/>
                <a:ext cx="3114248" cy="1983396"/>
                <a:chOff x="961902" y="999722"/>
                <a:chExt cx="1680561" cy="1070313"/>
              </a:xfrm>
            </p:grpSpPr>
            <p:sp>
              <p:nvSpPr>
                <p:cNvPr id="25773" name="Google Shape;25773;p72"/>
                <p:cNvSpPr/>
                <p:nvPr/>
              </p:nvSpPr>
              <p:spPr>
                <a:xfrm>
                  <a:off x="1258302" y="999722"/>
                  <a:ext cx="1066864" cy="1070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8" h="10241" extrusionOk="0">
                      <a:moveTo>
                        <a:pt x="5151" y="1"/>
                      </a:moveTo>
                      <a:cubicBezTo>
                        <a:pt x="2707" y="1"/>
                        <a:pt x="297" y="1732"/>
                        <a:pt x="34" y="4666"/>
                      </a:cubicBezTo>
                      <a:cubicBezTo>
                        <a:pt x="0" y="4732"/>
                        <a:pt x="0" y="4832"/>
                        <a:pt x="0" y="4932"/>
                      </a:cubicBezTo>
                      <a:lnTo>
                        <a:pt x="0" y="5133"/>
                      </a:lnTo>
                      <a:cubicBezTo>
                        <a:pt x="0" y="5433"/>
                        <a:pt x="34" y="5733"/>
                        <a:pt x="67" y="6033"/>
                      </a:cubicBezTo>
                      <a:cubicBezTo>
                        <a:pt x="167" y="6500"/>
                        <a:pt x="301" y="6967"/>
                        <a:pt x="534" y="7401"/>
                      </a:cubicBezTo>
                      <a:cubicBezTo>
                        <a:pt x="701" y="7734"/>
                        <a:pt x="901" y="8068"/>
                        <a:pt x="1168" y="8368"/>
                      </a:cubicBezTo>
                      <a:cubicBezTo>
                        <a:pt x="2223" y="9656"/>
                        <a:pt x="3657" y="10241"/>
                        <a:pt x="5071" y="10241"/>
                      </a:cubicBezTo>
                      <a:cubicBezTo>
                        <a:pt x="7504" y="10241"/>
                        <a:pt x="9879" y="8513"/>
                        <a:pt x="10174" y="5666"/>
                      </a:cubicBezTo>
                      <a:cubicBezTo>
                        <a:pt x="10208" y="5466"/>
                        <a:pt x="10208" y="5299"/>
                        <a:pt x="10208" y="5133"/>
                      </a:cubicBezTo>
                      <a:cubicBezTo>
                        <a:pt x="10208" y="5032"/>
                        <a:pt x="10208" y="4966"/>
                        <a:pt x="10208" y="4832"/>
                      </a:cubicBezTo>
                      <a:cubicBezTo>
                        <a:pt x="10208" y="4732"/>
                        <a:pt x="10208" y="4632"/>
                        <a:pt x="10174" y="4499"/>
                      </a:cubicBezTo>
                      <a:cubicBezTo>
                        <a:pt x="10174" y="4332"/>
                        <a:pt x="10141" y="4199"/>
                        <a:pt x="10108" y="4032"/>
                      </a:cubicBezTo>
                      <a:cubicBezTo>
                        <a:pt x="9974" y="3431"/>
                        <a:pt x="9707" y="2831"/>
                        <a:pt x="9374" y="2331"/>
                      </a:cubicBezTo>
                      <a:cubicBezTo>
                        <a:pt x="8337" y="729"/>
                        <a:pt x="6737" y="1"/>
                        <a:pt x="5151" y="1"/>
                      </a:cubicBezTo>
                      <a:close/>
                    </a:path>
                  </a:pathLst>
                </a:custGeom>
                <a:solidFill>
                  <a:srgbClr val="2E578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4" name="Google Shape;25774;p72"/>
                <p:cNvSpPr/>
                <p:nvPr/>
              </p:nvSpPr>
              <p:spPr>
                <a:xfrm>
                  <a:off x="1345466" y="1002648"/>
                  <a:ext cx="892537" cy="240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0" h="2303" extrusionOk="0">
                      <a:moveTo>
                        <a:pt x="4270" y="1"/>
                      </a:moveTo>
                      <a:cubicBezTo>
                        <a:pt x="2635" y="1"/>
                        <a:pt x="1001" y="768"/>
                        <a:pt x="0" y="2303"/>
                      </a:cubicBezTo>
                      <a:cubicBezTo>
                        <a:pt x="167" y="2303"/>
                        <a:pt x="334" y="2303"/>
                        <a:pt x="501" y="2269"/>
                      </a:cubicBezTo>
                      <a:cubicBezTo>
                        <a:pt x="734" y="2169"/>
                        <a:pt x="968" y="2102"/>
                        <a:pt x="1234" y="2069"/>
                      </a:cubicBezTo>
                      <a:cubicBezTo>
                        <a:pt x="1735" y="1969"/>
                        <a:pt x="1802" y="1936"/>
                        <a:pt x="2335" y="1869"/>
                      </a:cubicBezTo>
                      <a:cubicBezTo>
                        <a:pt x="2869" y="1802"/>
                        <a:pt x="3203" y="1735"/>
                        <a:pt x="3703" y="1702"/>
                      </a:cubicBezTo>
                      <a:cubicBezTo>
                        <a:pt x="3870" y="1669"/>
                        <a:pt x="4045" y="1652"/>
                        <a:pt x="4220" y="1652"/>
                      </a:cubicBezTo>
                      <a:cubicBezTo>
                        <a:pt x="4395" y="1652"/>
                        <a:pt x="4570" y="1669"/>
                        <a:pt x="4737" y="1702"/>
                      </a:cubicBezTo>
                      <a:cubicBezTo>
                        <a:pt x="5104" y="1802"/>
                        <a:pt x="5404" y="1769"/>
                        <a:pt x="5738" y="1869"/>
                      </a:cubicBezTo>
                      <a:cubicBezTo>
                        <a:pt x="6005" y="2002"/>
                        <a:pt x="6271" y="2069"/>
                        <a:pt x="6538" y="2136"/>
                      </a:cubicBezTo>
                      <a:cubicBezTo>
                        <a:pt x="6972" y="2202"/>
                        <a:pt x="7406" y="2269"/>
                        <a:pt x="7839" y="2303"/>
                      </a:cubicBezTo>
                      <a:lnTo>
                        <a:pt x="8540" y="2303"/>
                      </a:lnTo>
                      <a:cubicBezTo>
                        <a:pt x="7539" y="768"/>
                        <a:pt x="5904" y="1"/>
                        <a:pt x="42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5" name="Google Shape;25775;p72"/>
                <p:cNvSpPr/>
                <p:nvPr/>
              </p:nvSpPr>
              <p:spPr>
                <a:xfrm>
                  <a:off x="1258302" y="1421017"/>
                  <a:ext cx="1063415" cy="94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5" h="902" extrusionOk="0">
                      <a:moveTo>
                        <a:pt x="10108" y="1"/>
                      </a:moveTo>
                      <a:lnTo>
                        <a:pt x="8773" y="134"/>
                      </a:lnTo>
                      <a:cubicBezTo>
                        <a:pt x="8206" y="201"/>
                        <a:pt x="7572" y="234"/>
                        <a:pt x="6605" y="268"/>
                      </a:cubicBezTo>
                      <a:cubicBezTo>
                        <a:pt x="6105" y="268"/>
                        <a:pt x="5604" y="268"/>
                        <a:pt x="5104" y="201"/>
                      </a:cubicBezTo>
                      <a:cubicBezTo>
                        <a:pt x="4618" y="137"/>
                        <a:pt x="4118" y="114"/>
                        <a:pt x="3622" y="114"/>
                      </a:cubicBezTo>
                      <a:cubicBezTo>
                        <a:pt x="3335" y="114"/>
                        <a:pt x="3050" y="122"/>
                        <a:pt x="2769" y="134"/>
                      </a:cubicBezTo>
                      <a:cubicBezTo>
                        <a:pt x="2169" y="201"/>
                        <a:pt x="868" y="468"/>
                        <a:pt x="34" y="635"/>
                      </a:cubicBezTo>
                      <a:cubicBezTo>
                        <a:pt x="0" y="735"/>
                        <a:pt x="0" y="801"/>
                        <a:pt x="0" y="901"/>
                      </a:cubicBezTo>
                      <a:cubicBezTo>
                        <a:pt x="1068" y="768"/>
                        <a:pt x="3670" y="401"/>
                        <a:pt x="4137" y="401"/>
                      </a:cubicBezTo>
                      <a:cubicBezTo>
                        <a:pt x="4704" y="434"/>
                        <a:pt x="4804" y="468"/>
                        <a:pt x="5304" y="501"/>
                      </a:cubicBezTo>
                      <a:cubicBezTo>
                        <a:pt x="5638" y="534"/>
                        <a:pt x="6005" y="568"/>
                        <a:pt x="6372" y="568"/>
                      </a:cubicBezTo>
                      <a:cubicBezTo>
                        <a:pt x="6738" y="534"/>
                        <a:pt x="7706" y="568"/>
                        <a:pt x="8373" y="501"/>
                      </a:cubicBezTo>
                      <a:cubicBezTo>
                        <a:pt x="8707" y="468"/>
                        <a:pt x="9507" y="468"/>
                        <a:pt x="10174" y="468"/>
                      </a:cubicBezTo>
                      <a:cubicBezTo>
                        <a:pt x="10174" y="301"/>
                        <a:pt x="10141" y="168"/>
                        <a:pt x="101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6" name="Google Shape;25776;p72"/>
                <p:cNvSpPr/>
                <p:nvPr/>
              </p:nvSpPr>
              <p:spPr>
                <a:xfrm>
                  <a:off x="1258302" y="1480276"/>
                  <a:ext cx="1066864" cy="163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8" h="1569" extrusionOk="0">
                      <a:moveTo>
                        <a:pt x="4070" y="1"/>
                      </a:moveTo>
                      <a:cubicBezTo>
                        <a:pt x="3870" y="1"/>
                        <a:pt x="3670" y="1"/>
                        <a:pt x="3469" y="34"/>
                      </a:cubicBezTo>
                      <a:cubicBezTo>
                        <a:pt x="3169" y="101"/>
                        <a:pt x="2969" y="101"/>
                        <a:pt x="2836" y="134"/>
                      </a:cubicBezTo>
                      <a:cubicBezTo>
                        <a:pt x="2669" y="168"/>
                        <a:pt x="2369" y="168"/>
                        <a:pt x="2135" y="201"/>
                      </a:cubicBezTo>
                      <a:cubicBezTo>
                        <a:pt x="1902" y="234"/>
                        <a:pt x="1735" y="234"/>
                        <a:pt x="1535" y="268"/>
                      </a:cubicBezTo>
                      <a:cubicBezTo>
                        <a:pt x="1368" y="301"/>
                        <a:pt x="1401" y="301"/>
                        <a:pt x="1134" y="368"/>
                      </a:cubicBezTo>
                      <a:cubicBezTo>
                        <a:pt x="868" y="468"/>
                        <a:pt x="634" y="501"/>
                        <a:pt x="367" y="501"/>
                      </a:cubicBezTo>
                      <a:cubicBezTo>
                        <a:pt x="100" y="501"/>
                        <a:pt x="34" y="501"/>
                        <a:pt x="0" y="535"/>
                      </a:cubicBezTo>
                      <a:cubicBezTo>
                        <a:pt x="0" y="835"/>
                        <a:pt x="34" y="1135"/>
                        <a:pt x="67" y="1435"/>
                      </a:cubicBezTo>
                      <a:cubicBezTo>
                        <a:pt x="634" y="1235"/>
                        <a:pt x="1201" y="1102"/>
                        <a:pt x="1768" y="968"/>
                      </a:cubicBezTo>
                      <a:cubicBezTo>
                        <a:pt x="1935" y="952"/>
                        <a:pt x="2102" y="943"/>
                        <a:pt x="2269" y="943"/>
                      </a:cubicBezTo>
                      <a:cubicBezTo>
                        <a:pt x="2435" y="943"/>
                        <a:pt x="2602" y="952"/>
                        <a:pt x="2769" y="968"/>
                      </a:cubicBezTo>
                      <a:cubicBezTo>
                        <a:pt x="3069" y="1002"/>
                        <a:pt x="3369" y="1068"/>
                        <a:pt x="3670" y="1135"/>
                      </a:cubicBezTo>
                      <a:cubicBezTo>
                        <a:pt x="4070" y="1268"/>
                        <a:pt x="4470" y="1368"/>
                        <a:pt x="4904" y="1368"/>
                      </a:cubicBezTo>
                      <a:cubicBezTo>
                        <a:pt x="5771" y="1469"/>
                        <a:pt x="6071" y="1569"/>
                        <a:pt x="6672" y="1569"/>
                      </a:cubicBezTo>
                      <a:lnTo>
                        <a:pt x="7973" y="1569"/>
                      </a:lnTo>
                      <a:cubicBezTo>
                        <a:pt x="8133" y="1562"/>
                        <a:pt x="8267" y="1561"/>
                        <a:pt x="8382" y="1561"/>
                      </a:cubicBezTo>
                      <a:cubicBezTo>
                        <a:pt x="8509" y="1561"/>
                        <a:pt x="8613" y="1563"/>
                        <a:pt x="8704" y="1563"/>
                      </a:cubicBezTo>
                      <a:cubicBezTo>
                        <a:pt x="8982" y="1563"/>
                        <a:pt x="9146" y="1545"/>
                        <a:pt x="9474" y="1402"/>
                      </a:cubicBezTo>
                      <a:cubicBezTo>
                        <a:pt x="9807" y="1235"/>
                        <a:pt x="10041" y="1135"/>
                        <a:pt x="10174" y="1068"/>
                      </a:cubicBezTo>
                      <a:cubicBezTo>
                        <a:pt x="10208" y="868"/>
                        <a:pt x="10208" y="701"/>
                        <a:pt x="10208" y="535"/>
                      </a:cubicBezTo>
                      <a:cubicBezTo>
                        <a:pt x="10208" y="434"/>
                        <a:pt x="10208" y="368"/>
                        <a:pt x="10174" y="234"/>
                      </a:cubicBezTo>
                      <a:cubicBezTo>
                        <a:pt x="9774" y="334"/>
                        <a:pt x="9340" y="368"/>
                        <a:pt x="8907" y="368"/>
                      </a:cubicBezTo>
                      <a:cubicBezTo>
                        <a:pt x="8873" y="346"/>
                        <a:pt x="8829" y="338"/>
                        <a:pt x="8765" y="338"/>
                      </a:cubicBezTo>
                      <a:cubicBezTo>
                        <a:pt x="8636" y="338"/>
                        <a:pt x="8429" y="368"/>
                        <a:pt x="8073" y="368"/>
                      </a:cubicBezTo>
                      <a:cubicBezTo>
                        <a:pt x="7906" y="379"/>
                        <a:pt x="7728" y="383"/>
                        <a:pt x="7565" y="383"/>
                      </a:cubicBezTo>
                      <a:cubicBezTo>
                        <a:pt x="7239" y="383"/>
                        <a:pt x="6972" y="368"/>
                        <a:pt x="6972" y="368"/>
                      </a:cubicBezTo>
                      <a:cubicBezTo>
                        <a:pt x="6972" y="368"/>
                        <a:pt x="6271" y="301"/>
                        <a:pt x="6038" y="268"/>
                      </a:cubicBezTo>
                      <a:cubicBezTo>
                        <a:pt x="5771" y="268"/>
                        <a:pt x="4303" y="1"/>
                        <a:pt x="40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7" name="Google Shape;25777;p72"/>
                <p:cNvSpPr/>
                <p:nvPr/>
              </p:nvSpPr>
              <p:spPr>
                <a:xfrm>
                  <a:off x="1314112" y="1773123"/>
                  <a:ext cx="857630" cy="153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6" h="1469" extrusionOk="0">
                      <a:moveTo>
                        <a:pt x="0" y="1"/>
                      </a:moveTo>
                      <a:cubicBezTo>
                        <a:pt x="167" y="334"/>
                        <a:pt x="400" y="668"/>
                        <a:pt x="634" y="968"/>
                      </a:cubicBezTo>
                      <a:cubicBezTo>
                        <a:pt x="1001" y="1002"/>
                        <a:pt x="1801" y="1135"/>
                        <a:pt x="2302" y="1202"/>
                      </a:cubicBezTo>
                      <a:cubicBezTo>
                        <a:pt x="2835" y="1302"/>
                        <a:pt x="3069" y="1369"/>
                        <a:pt x="3503" y="1435"/>
                      </a:cubicBezTo>
                      <a:cubicBezTo>
                        <a:pt x="3658" y="1457"/>
                        <a:pt x="3795" y="1469"/>
                        <a:pt x="3962" y="1469"/>
                      </a:cubicBezTo>
                      <a:cubicBezTo>
                        <a:pt x="4296" y="1469"/>
                        <a:pt x="4748" y="1424"/>
                        <a:pt x="5704" y="1335"/>
                      </a:cubicBezTo>
                      <a:cubicBezTo>
                        <a:pt x="6605" y="1235"/>
                        <a:pt x="7472" y="902"/>
                        <a:pt x="8206" y="368"/>
                      </a:cubicBezTo>
                      <a:lnTo>
                        <a:pt x="8206" y="368"/>
                      </a:lnTo>
                      <a:cubicBezTo>
                        <a:pt x="7447" y="874"/>
                        <a:pt x="6475" y="977"/>
                        <a:pt x="5669" y="977"/>
                      </a:cubicBezTo>
                      <a:cubicBezTo>
                        <a:pt x="5518" y="977"/>
                        <a:pt x="5374" y="973"/>
                        <a:pt x="5237" y="968"/>
                      </a:cubicBezTo>
                      <a:cubicBezTo>
                        <a:pt x="4603" y="935"/>
                        <a:pt x="3970" y="801"/>
                        <a:pt x="3402" y="568"/>
                      </a:cubicBezTo>
                      <a:cubicBezTo>
                        <a:pt x="2602" y="368"/>
                        <a:pt x="1801" y="201"/>
                        <a:pt x="1001" y="101"/>
                      </a:cubicBezTo>
                      <a:cubicBezTo>
                        <a:pt x="667" y="34"/>
                        <a:pt x="33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8" name="Google Shape;25778;p72"/>
                <p:cNvSpPr/>
                <p:nvPr/>
              </p:nvSpPr>
              <p:spPr>
                <a:xfrm>
                  <a:off x="961902" y="1042468"/>
                  <a:ext cx="1680561" cy="99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80" h="9496" extrusionOk="0">
                      <a:moveTo>
                        <a:pt x="14796" y="0"/>
                      </a:moveTo>
                      <a:cubicBezTo>
                        <a:pt x="14054" y="0"/>
                        <a:pt x="12845" y="340"/>
                        <a:pt x="11376" y="954"/>
                      </a:cubicBezTo>
                      <a:lnTo>
                        <a:pt x="11476" y="1054"/>
                      </a:lnTo>
                      <a:cubicBezTo>
                        <a:pt x="12860" y="478"/>
                        <a:pt x="13989" y="156"/>
                        <a:pt x="14631" y="156"/>
                      </a:cubicBezTo>
                      <a:cubicBezTo>
                        <a:pt x="14917" y="156"/>
                        <a:pt x="15106" y="220"/>
                        <a:pt x="15178" y="354"/>
                      </a:cubicBezTo>
                      <a:cubicBezTo>
                        <a:pt x="15612" y="1088"/>
                        <a:pt x="12677" y="3589"/>
                        <a:pt x="8640" y="5958"/>
                      </a:cubicBezTo>
                      <a:cubicBezTo>
                        <a:pt x="5382" y="7885"/>
                        <a:pt x="2368" y="9128"/>
                        <a:pt x="1124" y="9128"/>
                      </a:cubicBezTo>
                      <a:cubicBezTo>
                        <a:pt x="840" y="9128"/>
                        <a:pt x="649" y="9063"/>
                        <a:pt x="568" y="8927"/>
                      </a:cubicBezTo>
                      <a:cubicBezTo>
                        <a:pt x="301" y="8460"/>
                        <a:pt x="1302" y="7359"/>
                        <a:pt x="3003" y="6024"/>
                      </a:cubicBezTo>
                      <a:lnTo>
                        <a:pt x="2970" y="5891"/>
                      </a:lnTo>
                      <a:cubicBezTo>
                        <a:pt x="1068" y="7359"/>
                        <a:pt x="1" y="8660"/>
                        <a:pt x="335" y="9227"/>
                      </a:cubicBezTo>
                      <a:cubicBezTo>
                        <a:pt x="440" y="9409"/>
                        <a:pt x="692" y="9496"/>
                        <a:pt x="1065" y="9496"/>
                      </a:cubicBezTo>
                      <a:cubicBezTo>
                        <a:pt x="2464" y="9496"/>
                        <a:pt x="5554" y="8274"/>
                        <a:pt x="8874" y="6325"/>
                      </a:cubicBezTo>
                      <a:cubicBezTo>
                        <a:pt x="13077" y="3890"/>
                        <a:pt x="16079" y="1188"/>
                        <a:pt x="15545" y="287"/>
                      </a:cubicBezTo>
                      <a:cubicBezTo>
                        <a:pt x="15443" y="93"/>
                        <a:pt x="15183" y="0"/>
                        <a:pt x="14796" y="0"/>
                      </a:cubicBezTo>
                      <a:close/>
                    </a:path>
                  </a:pathLst>
                </a:custGeom>
                <a:solidFill>
                  <a:schemeClr val="accent2">
                    <a:alpha val="27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5779" name="Google Shape;25779;p72"/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25780" name="Google Shape;25780;p72"/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5781" name="Google Shape;25781;p72"/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82" name="Google Shape;25782;p72"/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25783" name="Google Shape;25783;p72"/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5784" name="Google Shape;25784;p72"/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85" name="Google Shape;25785;p72">
            <a:hlinkClick r:id="" action="ppaction://hlinkshowjump?jump=previousslide"/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6" name="Google Shape;25786;p72">
            <a:hlinkClick r:id="" action="ppaction://hlinkshowjump?jump=nextslide"/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87" name="Google Shape;25787;p72"/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25788" name="Google Shape;25788;p72"/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25789" name="Google Shape;25789;p72"/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0" name="Google Shape;25790;p72"/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1" name="Google Shape;25791;p72"/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2" name="Google Shape;25792;p72"/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3" name="Google Shape;25793;p72"/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5794" name="Google Shape;25794;p72"/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795" name="Google Shape;25795;p72">
            <a:hlinkClick r:id="rId3" action="ppaction://hlinksldjump"/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5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4"/>
          </p:nvPr>
        </p:nvSpPr>
        <p:spPr>
          <a:xfrm>
            <a:off x="212056" y="3646264"/>
            <a:ext cx="1770292" cy="776100"/>
          </a:xfrm>
        </p:spPr>
        <p:txBody>
          <a:bodyPr/>
          <a:lstStyle/>
          <a:p>
            <a:pPr algn="ctr"/>
            <a:r>
              <a:rPr lang="bg-BG" sz="1800" b="1" dirty="0">
                <a:solidFill>
                  <a:schemeClr val="bg1"/>
                </a:solidFill>
              </a:rPr>
              <a:t>Павлин Пеев</a:t>
            </a:r>
            <a:endParaRPr lang="en-US" sz="1800" b="1" dirty="0">
              <a:solidFill>
                <a:schemeClr val="bg1"/>
              </a:solidFill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Scrum trainer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23" name="Subtitle 22"/>
          <p:cNvSpPr>
            <a:spLocks noGrp="1"/>
          </p:cNvSpPr>
          <p:nvPr>
            <p:ph type="subTitle" idx="8"/>
          </p:nvPr>
        </p:nvSpPr>
        <p:spPr>
          <a:xfrm>
            <a:off x="2207369" y="3660758"/>
            <a:ext cx="2183827" cy="805089"/>
          </a:xfrm>
        </p:spPr>
        <p:txBody>
          <a:bodyPr/>
          <a:lstStyle/>
          <a:p>
            <a:pPr algn="ctr"/>
            <a:r>
              <a:rPr lang="bg-BG" sz="1800" b="1" dirty="0">
                <a:solidFill>
                  <a:schemeClr val="bg1"/>
                </a:solidFill>
              </a:rPr>
              <a:t>Ивайло Лалев</a:t>
            </a:r>
          </a:p>
          <a:p>
            <a:pPr algn="ctr"/>
            <a:r>
              <a:rPr lang="en-US" sz="1600" b="1">
                <a:solidFill>
                  <a:schemeClr val="bg1"/>
                </a:solidFill>
              </a:rPr>
              <a:t>Front-end Developer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25" name="Subtitle 24"/>
          <p:cNvSpPr>
            <a:spLocks noGrp="1"/>
          </p:cNvSpPr>
          <p:nvPr>
            <p:ph type="subTitle" idx="13"/>
          </p:nvPr>
        </p:nvSpPr>
        <p:spPr>
          <a:xfrm>
            <a:off x="4461163" y="3617316"/>
            <a:ext cx="2334491" cy="848531"/>
          </a:xfrm>
        </p:spPr>
        <p:txBody>
          <a:bodyPr/>
          <a:lstStyle/>
          <a:p>
            <a:pPr algn="ctr"/>
            <a:r>
              <a:rPr lang="bg-BG" sz="1600" b="1" dirty="0">
                <a:solidFill>
                  <a:schemeClr val="bg1"/>
                </a:solidFill>
              </a:rPr>
              <a:t>Стилиян Дюлгеров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Front-end Developer</a:t>
            </a:r>
            <a:endParaRPr lang="bg-BG" sz="2000" b="1" dirty="0">
              <a:solidFill>
                <a:schemeClr val="bg1"/>
              </a:solidFill>
            </a:endParaRPr>
          </a:p>
          <a:p>
            <a:pPr algn="ctr"/>
            <a:endParaRPr lang="bg-BG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15"/>
          </p:nvPr>
        </p:nvSpPr>
        <p:spPr>
          <a:xfrm>
            <a:off x="6795654" y="3641691"/>
            <a:ext cx="2230581" cy="776100"/>
          </a:xfrm>
        </p:spPr>
        <p:txBody>
          <a:bodyPr/>
          <a:lstStyle/>
          <a:p>
            <a:r>
              <a:rPr lang="bg-BG" sz="1600" b="1" dirty="0">
                <a:solidFill>
                  <a:schemeClr val="bg1"/>
                </a:solidFill>
              </a:rPr>
              <a:t>Симеон Каламеров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Front-end Developer</a:t>
            </a:r>
            <a:endParaRPr lang="bg-BG" sz="2000" b="1" dirty="0">
              <a:solidFill>
                <a:schemeClr val="bg1"/>
              </a:solidFill>
            </a:endParaRPr>
          </a:p>
          <a:p>
            <a:endParaRPr lang="bg-BG" sz="1600" b="1" dirty="0">
              <a:solidFill>
                <a:schemeClr val="bg1"/>
              </a:solidFill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 idx="21"/>
          </p:nvPr>
        </p:nvSpPr>
        <p:spPr>
          <a:xfrm>
            <a:off x="155575" y="211718"/>
            <a:ext cx="8870660" cy="572700"/>
          </a:xfrm>
        </p:spPr>
        <p:txBody>
          <a:bodyPr/>
          <a:lstStyle/>
          <a:p>
            <a:r>
              <a:rPr lang="bg-BG" dirty="0"/>
              <a:t>Отбор</a:t>
            </a:r>
          </a:p>
        </p:txBody>
      </p:sp>
      <p:pic>
        <p:nvPicPr>
          <p:cNvPr id="1026" name="Picture 2" descr="Picture of Павлин Пее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752599"/>
            <a:ext cx="1576951" cy="157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utoShape 4" descr="Ивайло Любомиров Лалев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5" name="AutoShape 6" descr="Ивайло Любомиров Лалев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65" y="1828798"/>
            <a:ext cx="1676486" cy="157695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681" y="1828798"/>
            <a:ext cx="1701555" cy="1576951"/>
          </a:xfrm>
          <a:prstGeom prst="rect">
            <a:avLst/>
          </a:prstGeom>
        </p:spPr>
      </p:pic>
      <p:sp>
        <p:nvSpPr>
          <p:cNvPr id="38" name="AutoShape 8" descr="Изображение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28" y="1819757"/>
            <a:ext cx="187328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8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0" name="Google Shape;27230;p88"/>
          <p:cNvSpPr txBox="1">
            <a:spLocks noGrp="1"/>
          </p:cNvSpPr>
          <p:nvPr>
            <p:ph type="title"/>
          </p:nvPr>
        </p:nvSpPr>
        <p:spPr>
          <a:xfrm>
            <a:off x="1618700" y="2954601"/>
            <a:ext cx="21708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Идея</a:t>
            </a:r>
            <a:endParaRPr dirty="0"/>
          </a:p>
        </p:txBody>
      </p:sp>
      <p:sp>
        <p:nvSpPr>
          <p:cNvPr id="27232" name="Google Shape;27232;p88"/>
          <p:cNvSpPr txBox="1">
            <a:spLocks noGrp="1"/>
          </p:cNvSpPr>
          <p:nvPr>
            <p:ph type="title" idx="2"/>
          </p:nvPr>
        </p:nvSpPr>
        <p:spPr>
          <a:xfrm>
            <a:off x="1618700" y="1047550"/>
            <a:ext cx="21708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7233" name="Google Shape;27233;p88"/>
          <p:cNvCxnSpPr/>
          <p:nvPr/>
        </p:nvCxnSpPr>
        <p:spPr>
          <a:xfrm>
            <a:off x="1743225" y="2826975"/>
            <a:ext cx="1928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234" name="Google Shape;27234;p88"/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27235" name="Google Shape;27235;p88"/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7236" name="Google Shape;27236;p88"/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37" name="Google Shape;27237;p88"/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27238" name="Google Shape;27238;p88"/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7239" name="Google Shape;27239;p88"/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0" name="Google Shape;27240;p88">
            <a:hlinkClick r:id="" action="ppaction://hlinkshowjump?jump=previousslide"/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1" name="Google Shape;27241;p88">
            <a:hlinkClick r:id="" action="ppaction://hlinkshowjump?jump=nextslide"/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42" name="Google Shape;27242;p88"/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27243" name="Google Shape;27243;p88"/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27244" name="Google Shape;27244;p88"/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5" name="Google Shape;27245;p88"/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6" name="Google Shape;27246;p88"/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7" name="Google Shape;27247;p88"/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8" name="Google Shape;27248;p88"/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249" name="Google Shape;27249;p88"/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250" name="Google Shape;27250;p88">
            <a:hlinkClick r:id="rId3" action="ppaction://hlinksldjump"/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/>
                                        <p:tgtEl>
                                          <p:spTgt spid="27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6543" y="2047081"/>
            <a:ext cx="78703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bg1"/>
                </a:solidFill>
              </a:rPr>
              <a:t>Програмата "Space Adventure" включва различни функционалности, които обхващат създаването на нови експедиции с избор на космически кораб и целева планета, преглед на съществуващите експедиции с техния статус, редактиране и изтриване на експедиции, добавяне и премахване на членове на екипажа, търсене на експедиции по дестинация и други. Интерфейсът на програмата предоставя ясен списък с опции и удобен начин за взаимодействие със системата.</a:t>
            </a:r>
            <a:endParaRPr lang="bg-B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90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6" name="Google Shape;28866;p99"/>
          <p:cNvSpPr txBox="1">
            <a:spLocks noGrp="1"/>
          </p:cNvSpPr>
          <p:nvPr>
            <p:ph type="title"/>
          </p:nvPr>
        </p:nvSpPr>
        <p:spPr>
          <a:xfrm>
            <a:off x="3304334" y="2914701"/>
            <a:ext cx="2617423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bg-BG" dirty="0"/>
            </a:br>
            <a:r>
              <a:rPr lang="bg-BG" dirty="0"/>
              <a:t>Реализация</a:t>
            </a:r>
            <a:br>
              <a:rPr lang="bg-BG" dirty="0"/>
            </a:br>
            <a:endParaRPr dirty="0"/>
          </a:p>
        </p:txBody>
      </p:sp>
      <p:cxnSp>
        <p:nvCxnSpPr>
          <p:cNvPr id="28867" name="Google Shape;28867;p99"/>
          <p:cNvCxnSpPr/>
          <p:nvPr/>
        </p:nvCxnSpPr>
        <p:spPr>
          <a:xfrm>
            <a:off x="3611125" y="2826975"/>
            <a:ext cx="1928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69" name="Google Shape;28869;p99"/>
          <p:cNvSpPr txBox="1">
            <a:spLocks noGrp="1"/>
          </p:cNvSpPr>
          <p:nvPr>
            <p:ph type="title" idx="2"/>
          </p:nvPr>
        </p:nvSpPr>
        <p:spPr>
          <a:xfrm>
            <a:off x="3486600" y="1047550"/>
            <a:ext cx="21708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870" name="Google Shape;28870;p99"/>
          <p:cNvSpPr/>
          <p:nvPr/>
        </p:nvSpPr>
        <p:spPr>
          <a:xfrm flipH="1">
            <a:off x="2476536" y="5278109"/>
            <a:ext cx="59938" cy="60205"/>
          </a:xfrm>
          <a:custGeom>
            <a:avLst/>
            <a:gdLst/>
            <a:ahLst/>
            <a:cxnLst/>
            <a:rect l="l" t="t" r="r" b="b"/>
            <a:pathLst>
              <a:path w="4727" h="4748" extrusionOk="0">
                <a:moveTo>
                  <a:pt x="4175" y="0"/>
                </a:moveTo>
                <a:cubicBezTo>
                  <a:pt x="4124" y="0"/>
                  <a:pt x="4056" y="11"/>
                  <a:pt x="3968" y="35"/>
                </a:cubicBezTo>
                <a:cubicBezTo>
                  <a:pt x="3688" y="108"/>
                  <a:pt x="3439" y="253"/>
                  <a:pt x="3158" y="347"/>
                </a:cubicBezTo>
                <a:cubicBezTo>
                  <a:pt x="2794" y="475"/>
                  <a:pt x="2449" y="559"/>
                  <a:pt x="2094" y="559"/>
                </a:cubicBezTo>
                <a:cubicBezTo>
                  <a:pt x="1873" y="559"/>
                  <a:pt x="1649" y="527"/>
                  <a:pt x="1413" y="451"/>
                </a:cubicBezTo>
                <a:cubicBezTo>
                  <a:pt x="1039" y="336"/>
                  <a:pt x="686" y="170"/>
                  <a:pt x="302" y="77"/>
                </a:cubicBezTo>
                <a:cubicBezTo>
                  <a:pt x="280" y="69"/>
                  <a:pt x="252" y="62"/>
                  <a:pt x="227" y="62"/>
                </a:cubicBezTo>
                <a:cubicBezTo>
                  <a:pt x="217" y="62"/>
                  <a:pt x="207" y="63"/>
                  <a:pt x="198" y="66"/>
                </a:cubicBezTo>
                <a:cubicBezTo>
                  <a:pt x="104" y="87"/>
                  <a:pt x="63" y="202"/>
                  <a:pt x="63" y="295"/>
                </a:cubicBezTo>
                <a:cubicBezTo>
                  <a:pt x="104" y="918"/>
                  <a:pt x="427" y="1552"/>
                  <a:pt x="603" y="2154"/>
                </a:cubicBezTo>
                <a:cubicBezTo>
                  <a:pt x="624" y="2247"/>
                  <a:pt x="655" y="2341"/>
                  <a:pt x="655" y="2434"/>
                </a:cubicBezTo>
                <a:cubicBezTo>
                  <a:pt x="665" y="2632"/>
                  <a:pt x="561" y="2798"/>
                  <a:pt x="520" y="2985"/>
                </a:cubicBezTo>
                <a:cubicBezTo>
                  <a:pt x="406" y="3484"/>
                  <a:pt x="291" y="3930"/>
                  <a:pt x="73" y="4398"/>
                </a:cubicBezTo>
                <a:cubicBezTo>
                  <a:pt x="32" y="4481"/>
                  <a:pt x="0" y="4585"/>
                  <a:pt x="42" y="4657"/>
                </a:cubicBezTo>
                <a:cubicBezTo>
                  <a:pt x="86" y="4722"/>
                  <a:pt x="148" y="4747"/>
                  <a:pt x="219" y="4747"/>
                </a:cubicBezTo>
                <a:cubicBezTo>
                  <a:pt x="432" y="4747"/>
                  <a:pt x="725" y="4515"/>
                  <a:pt x="842" y="4429"/>
                </a:cubicBezTo>
                <a:cubicBezTo>
                  <a:pt x="1143" y="4211"/>
                  <a:pt x="1528" y="4096"/>
                  <a:pt x="1891" y="3972"/>
                </a:cubicBezTo>
                <a:cubicBezTo>
                  <a:pt x="2101" y="3906"/>
                  <a:pt x="2315" y="3878"/>
                  <a:pt x="2529" y="3878"/>
                </a:cubicBezTo>
                <a:cubicBezTo>
                  <a:pt x="3196" y="3878"/>
                  <a:pt x="3870" y="4144"/>
                  <a:pt x="4467" y="4356"/>
                </a:cubicBezTo>
                <a:cubicBezTo>
                  <a:pt x="4505" y="4372"/>
                  <a:pt x="4555" y="4386"/>
                  <a:pt x="4601" y="4386"/>
                </a:cubicBezTo>
                <a:cubicBezTo>
                  <a:pt x="4643" y="4386"/>
                  <a:pt x="4681" y="4375"/>
                  <a:pt x="4706" y="4345"/>
                </a:cubicBezTo>
                <a:cubicBezTo>
                  <a:pt x="4727" y="4315"/>
                  <a:pt x="4727" y="4262"/>
                  <a:pt x="4727" y="4221"/>
                </a:cubicBezTo>
                <a:cubicBezTo>
                  <a:pt x="4706" y="3701"/>
                  <a:pt x="4290" y="3297"/>
                  <a:pt x="4083" y="2829"/>
                </a:cubicBezTo>
                <a:cubicBezTo>
                  <a:pt x="3760" y="2102"/>
                  <a:pt x="4051" y="1250"/>
                  <a:pt x="4228" y="523"/>
                </a:cubicBezTo>
                <a:cubicBezTo>
                  <a:pt x="4290" y="295"/>
                  <a:pt x="4363" y="108"/>
                  <a:pt x="4290" y="35"/>
                </a:cubicBezTo>
                <a:cubicBezTo>
                  <a:pt x="4269" y="13"/>
                  <a:pt x="4232" y="0"/>
                  <a:pt x="41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71" name="Google Shape;28871;p99"/>
          <p:cNvGrpSpPr/>
          <p:nvPr/>
        </p:nvGrpSpPr>
        <p:grpSpPr>
          <a:xfrm>
            <a:off x="6553311" y="322653"/>
            <a:ext cx="2303088" cy="2879970"/>
            <a:chOff x="6553311" y="322653"/>
            <a:chExt cx="2303088" cy="2879970"/>
          </a:xfrm>
        </p:grpSpPr>
        <p:sp>
          <p:nvSpPr>
            <p:cNvPr id="28872" name="Google Shape;28872;p99"/>
            <p:cNvSpPr/>
            <p:nvPr/>
          </p:nvSpPr>
          <p:spPr>
            <a:xfrm flipH="1">
              <a:off x="6746529" y="420875"/>
              <a:ext cx="1863333" cy="1863333"/>
            </a:xfrm>
            <a:custGeom>
              <a:avLst/>
              <a:gdLst/>
              <a:ahLst/>
              <a:cxnLst/>
              <a:rect l="l" t="t" r="r" b="b"/>
              <a:pathLst>
                <a:path w="38002" h="38002" extrusionOk="0">
                  <a:moveTo>
                    <a:pt x="19017" y="0"/>
                  </a:moveTo>
                  <a:cubicBezTo>
                    <a:pt x="8500" y="0"/>
                    <a:pt x="1" y="8531"/>
                    <a:pt x="1" y="19017"/>
                  </a:cubicBezTo>
                  <a:cubicBezTo>
                    <a:pt x="1" y="29502"/>
                    <a:pt x="8500" y="38002"/>
                    <a:pt x="19017" y="38002"/>
                  </a:cubicBezTo>
                  <a:cubicBezTo>
                    <a:pt x="29502" y="38002"/>
                    <a:pt x="38002" y="29502"/>
                    <a:pt x="38002" y="19017"/>
                  </a:cubicBezTo>
                  <a:cubicBezTo>
                    <a:pt x="38002" y="8531"/>
                    <a:pt x="29502" y="0"/>
                    <a:pt x="19017" y="0"/>
                  </a:cubicBezTo>
                  <a:close/>
                </a:path>
              </a:pathLst>
            </a:custGeom>
            <a:solidFill>
              <a:schemeClr val="accent2">
                <a:alpha val="374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3" name="Google Shape;28873;p99"/>
            <p:cNvSpPr/>
            <p:nvPr/>
          </p:nvSpPr>
          <p:spPr>
            <a:xfrm flipH="1">
              <a:off x="6899772" y="574118"/>
              <a:ext cx="1556847" cy="1556847"/>
            </a:xfrm>
            <a:custGeom>
              <a:avLst/>
              <a:gdLst/>
              <a:ahLst/>
              <a:cxnLst/>
              <a:rect l="l" t="t" r="r" b="b"/>
              <a:pathLst>
                <a:path w="38002" h="38002" extrusionOk="0">
                  <a:moveTo>
                    <a:pt x="19017" y="0"/>
                  </a:moveTo>
                  <a:cubicBezTo>
                    <a:pt x="8500" y="0"/>
                    <a:pt x="1" y="8531"/>
                    <a:pt x="1" y="19017"/>
                  </a:cubicBezTo>
                  <a:cubicBezTo>
                    <a:pt x="1" y="29502"/>
                    <a:pt x="8500" y="38002"/>
                    <a:pt x="19017" y="38002"/>
                  </a:cubicBezTo>
                  <a:cubicBezTo>
                    <a:pt x="29502" y="38002"/>
                    <a:pt x="38002" y="29502"/>
                    <a:pt x="38002" y="19017"/>
                  </a:cubicBezTo>
                  <a:cubicBezTo>
                    <a:pt x="38002" y="8531"/>
                    <a:pt x="29502" y="0"/>
                    <a:pt x="19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4" name="Google Shape;28874;p99"/>
            <p:cNvSpPr/>
            <p:nvPr/>
          </p:nvSpPr>
          <p:spPr>
            <a:xfrm flipH="1">
              <a:off x="7076688" y="751042"/>
              <a:ext cx="1203014" cy="1203000"/>
            </a:xfrm>
            <a:custGeom>
              <a:avLst/>
              <a:gdLst/>
              <a:ahLst/>
              <a:cxnLst/>
              <a:rect l="l" t="t" r="r" b="b"/>
              <a:pathLst>
                <a:path w="87476" h="87475" extrusionOk="0">
                  <a:moveTo>
                    <a:pt x="43736" y="0"/>
                  </a:moveTo>
                  <a:cubicBezTo>
                    <a:pt x="33048" y="0"/>
                    <a:pt x="23251" y="3837"/>
                    <a:pt x="15651" y="10208"/>
                  </a:cubicBezTo>
                  <a:cubicBezTo>
                    <a:pt x="14799" y="10925"/>
                    <a:pt x="13973" y="11668"/>
                    <a:pt x="13177" y="12450"/>
                  </a:cubicBezTo>
                  <a:cubicBezTo>
                    <a:pt x="10268" y="15290"/>
                    <a:pt x="7767" y="18521"/>
                    <a:pt x="5748" y="22051"/>
                  </a:cubicBezTo>
                  <a:cubicBezTo>
                    <a:pt x="5383" y="22684"/>
                    <a:pt x="5036" y="23327"/>
                    <a:pt x="4709" y="23983"/>
                  </a:cubicBezTo>
                  <a:cubicBezTo>
                    <a:pt x="3176" y="26997"/>
                    <a:pt x="2003" y="30182"/>
                    <a:pt x="1217" y="33470"/>
                  </a:cubicBezTo>
                  <a:cubicBezTo>
                    <a:pt x="1044" y="34179"/>
                    <a:pt x="889" y="34895"/>
                    <a:pt x="753" y="35620"/>
                  </a:cubicBezTo>
                  <a:cubicBezTo>
                    <a:pt x="252" y="38297"/>
                    <a:pt x="0" y="41013"/>
                    <a:pt x="1" y="43735"/>
                  </a:cubicBezTo>
                  <a:cubicBezTo>
                    <a:pt x="0" y="44639"/>
                    <a:pt x="28" y="45536"/>
                    <a:pt x="84" y="46427"/>
                  </a:cubicBezTo>
                  <a:cubicBezTo>
                    <a:pt x="133" y="47209"/>
                    <a:pt x="198" y="47983"/>
                    <a:pt x="290" y="48753"/>
                  </a:cubicBezTo>
                  <a:cubicBezTo>
                    <a:pt x="764" y="52941"/>
                    <a:pt x="1847" y="57039"/>
                    <a:pt x="3506" y="60914"/>
                  </a:cubicBezTo>
                  <a:cubicBezTo>
                    <a:pt x="3943" y="61941"/>
                    <a:pt x="4415" y="62941"/>
                    <a:pt x="4931" y="63924"/>
                  </a:cubicBezTo>
                  <a:cubicBezTo>
                    <a:pt x="7457" y="68776"/>
                    <a:pt x="10865" y="73088"/>
                    <a:pt x="14943" y="76664"/>
                  </a:cubicBezTo>
                  <a:cubicBezTo>
                    <a:pt x="15732" y="77352"/>
                    <a:pt x="16546" y="78013"/>
                    <a:pt x="17386" y="78647"/>
                  </a:cubicBezTo>
                  <a:cubicBezTo>
                    <a:pt x="24714" y="84188"/>
                    <a:pt x="33843" y="87474"/>
                    <a:pt x="43736" y="87474"/>
                  </a:cubicBezTo>
                  <a:cubicBezTo>
                    <a:pt x="55858" y="87474"/>
                    <a:pt x="66828" y="82545"/>
                    <a:pt x="74750" y="74579"/>
                  </a:cubicBezTo>
                  <a:cubicBezTo>
                    <a:pt x="75390" y="73934"/>
                    <a:pt x="76008" y="73272"/>
                    <a:pt x="76607" y="72590"/>
                  </a:cubicBezTo>
                  <a:cubicBezTo>
                    <a:pt x="79005" y="69864"/>
                    <a:pt x="81053" y="66851"/>
                    <a:pt x="82708" y="63618"/>
                  </a:cubicBezTo>
                  <a:cubicBezTo>
                    <a:pt x="83036" y="62968"/>
                    <a:pt x="83354" y="62312"/>
                    <a:pt x="83652" y="61643"/>
                  </a:cubicBezTo>
                  <a:cubicBezTo>
                    <a:pt x="85078" y="58477"/>
                    <a:pt x="86116" y="55149"/>
                    <a:pt x="86745" y="51733"/>
                  </a:cubicBezTo>
                  <a:cubicBezTo>
                    <a:pt x="86877" y="51016"/>
                    <a:pt x="86994" y="50295"/>
                    <a:pt x="87090" y="49569"/>
                  </a:cubicBezTo>
                  <a:cubicBezTo>
                    <a:pt x="87347" y="47636"/>
                    <a:pt x="87475" y="45686"/>
                    <a:pt x="87475" y="43735"/>
                  </a:cubicBezTo>
                  <a:cubicBezTo>
                    <a:pt x="87475" y="42001"/>
                    <a:pt x="87374" y="40268"/>
                    <a:pt x="87170" y="38545"/>
                  </a:cubicBezTo>
                  <a:lnTo>
                    <a:pt x="87170" y="38539"/>
                  </a:lnTo>
                  <a:cubicBezTo>
                    <a:pt x="87078" y="37757"/>
                    <a:pt x="86964" y="36983"/>
                    <a:pt x="86833" y="36219"/>
                  </a:cubicBezTo>
                  <a:cubicBezTo>
                    <a:pt x="86078" y="31871"/>
                    <a:pt x="84666" y="27662"/>
                    <a:pt x="82647" y="23738"/>
                  </a:cubicBezTo>
                  <a:cubicBezTo>
                    <a:pt x="82096" y="22668"/>
                    <a:pt x="81497" y="21619"/>
                    <a:pt x="80859" y="20600"/>
                  </a:cubicBezTo>
                  <a:cubicBezTo>
                    <a:pt x="77856" y="15790"/>
                    <a:pt x="73949" y="11608"/>
                    <a:pt x="69354" y="8286"/>
                  </a:cubicBezTo>
                  <a:cubicBezTo>
                    <a:pt x="68519" y="7678"/>
                    <a:pt x="67658" y="7102"/>
                    <a:pt x="66779" y="6555"/>
                  </a:cubicBezTo>
                  <a:cubicBezTo>
                    <a:pt x="60089" y="2400"/>
                    <a:pt x="52192" y="0"/>
                    <a:pt x="43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5" name="Google Shape;28875;p99"/>
            <p:cNvSpPr/>
            <p:nvPr/>
          </p:nvSpPr>
          <p:spPr>
            <a:xfrm flipH="1">
              <a:off x="6971281" y="2530008"/>
              <a:ext cx="137971" cy="83485"/>
            </a:xfrm>
            <a:custGeom>
              <a:avLst/>
              <a:gdLst/>
              <a:ahLst/>
              <a:cxnLst/>
              <a:rect l="l" t="t" r="r" b="b"/>
              <a:pathLst>
                <a:path w="10881" h="6584" extrusionOk="0">
                  <a:moveTo>
                    <a:pt x="5449" y="0"/>
                  </a:moveTo>
                  <a:cubicBezTo>
                    <a:pt x="5336" y="0"/>
                    <a:pt x="5220" y="3"/>
                    <a:pt x="5100" y="9"/>
                  </a:cubicBezTo>
                  <a:cubicBezTo>
                    <a:pt x="1631" y="186"/>
                    <a:pt x="1" y="3883"/>
                    <a:pt x="2618" y="5753"/>
                  </a:cubicBezTo>
                  <a:cubicBezTo>
                    <a:pt x="2888" y="5950"/>
                    <a:pt x="3158" y="6106"/>
                    <a:pt x="3418" y="6231"/>
                  </a:cubicBezTo>
                  <a:cubicBezTo>
                    <a:pt x="3949" y="6475"/>
                    <a:pt x="4465" y="6584"/>
                    <a:pt x="4953" y="6584"/>
                  </a:cubicBezTo>
                  <a:cubicBezTo>
                    <a:pt x="8758" y="6584"/>
                    <a:pt x="10881" y="0"/>
                    <a:pt x="54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6" name="Google Shape;28876;p99"/>
            <p:cNvSpPr/>
            <p:nvPr/>
          </p:nvSpPr>
          <p:spPr>
            <a:xfrm flipH="1">
              <a:off x="8232772" y="2412842"/>
              <a:ext cx="69284" cy="41831"/>
            </a:xfrm>
            <a:custGeom>
              <a:avLst/>
              <a:gdLst/>
              <a:ahLst/>
              <a:cxnLst/>
              <a:rect l="l" t="t" r="r" b="b"/>
              <a:pathLst>
                <a:path w="5464" h="3299" extrusionOk="0">
                  <a:moveTo>
                    <a:pt x="2745" y="0"/>
                  </a:moveTo>
                  <a:cubicBezTo>
                    <a:pt x="2687" y="0"/>
                    <a:pt x="2627" y="2"/>
                    <a:pt x="2565" y="5"/>
                  </a:cubicBezTo>
                  <a:cubicBezTo>
                    <a:pt x="820" y="88"/>
                    <a:pt x="0" y="1947"/>
                    <a:pt x="1319" y="2882"/>
                  </a:cubicBezTo>
                  <a:cubicBezTo>
                    <a:pt x="1454" y="2985"/>
                    <a:pt x="1589" y="3059"/>
                    <a:pt x="1724" y="3121"/>
                  </a:cubicBezTo>
                  <a:cubicBezTo>
                    <a:pt x="1992" y="3244"/>
                    <a:pt x="2251" y="3298"/>
                    <a:pt x="2496" y="3298"/>
                  </a:cubicBezTo>
                  <a:cubicBezTo>
                    <a:pt x="4404" y="3298"/>
                    <a:pt x="5464" y="0"/>
                    <a:pt x="2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7" name="Google Shape;28877;p99"/>
            <p:cNvSpPr/>
            <p:nvPr/>
          </p:nvSpPr>
          <p:spPr>
            <a:xfrm flipH="1">
              <a:off x="6901957" y="420866"/>
              <a:ext cx="69309" cy="41971"/>
            </a:xfrm>
            <a:custGeom>
              <a:avLst/>
              <a:gdLst/>
              <a:ahLst/>
              <a:cxnLst/>
              <a:rect l="l" t="t" r="r" b="b"/>
              <a:pathLst>
                <a:path w="5466" h="3310" extrusionOk="0">
                  <a:moveTo>
                    <a:pt x="2747" y="1"/>
                  </a:moveTo>
                  <a:cubicBezTo>
                    <a:pt x="2688" y="1"/>
                    <a:pt x="2629" y="2"/>
                    <a:pt x="2567" y="5"/>
                  </a:cubicBezTo>
                  <a:cubicBezTo>
                    <a:pt x="822" y="88"/>
                    <a:pt x="1" y="1948"/>
                    <a:pt x="1320" y="2893"/>
                  </a:cubicBezTo>
                  <a:cubicBezTo>
                    <a:pt x="1455" y="2987"/>
                    <a:pt x="1591" y="3070"/>
                    <a:pt x="1725" y="3132"/>
                  </a:cubicBezTo>
                  <a:cubicBezTo>
                    <a:pt x="1992" y="3255"/>
                    <a:pt x="2250" y="3309"/>
                    <a:pt x="2495" y="3309"/>
                  </a:cubicBezTo>
                  <a:cubicBezTo>
                    <a:pt x="4404" y="3309"/>
                    <a:pt x="5465" y="1"/>
                    <a:pt x="2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8" name="Google Shape;28878;p99"/>
            <p:cNvSpPr/>
            <p:nvPr/>
          </p:nvSpPr>
          <p:spPr>
            <a:xfrm flipH="1">
              <a:off x="8693448" y="2130977"/>
              <a:ext cx="162951" cy="98409"/>
            </a:xfrm>
            <a:custGeom>
              <a:avLst/>
              <a:gdLst/>
              <a:ahLst/>
              <a:cxnLst/>
              <a:rect l="l" t="t" r="r" b="b"/>
              <a:pathLst>
                <a:path w="12851" h="7761" extrusionOk="0">
                  <a:moveTo>
                    <a:pt x="6453" y="1"/>
                  </a:moveTo>
                  <a:cubicBezTo>
                    <a:pt x="6318" y="1"/>
                    <a:pt x="6179" y="4"/>
                    <a:pt x="6036" y="11"/>
                  </a:cubicBezTo>
                  <a:cubicBezTo>
                    <a:pt x="1933" y="208"/>
                    <a:pt x="1" y="4570"/>
                    <a:pt x="3096" y="6783"/>
                  </a:cubicBezTo>
                  <a:cubicBezTo>
                    <a:pt x="3418" y="7012"/>
                    <a:pt x="3730" y="7199"/>
                    <a:pt x="4042" y="7344"/>
                  </a:cubicBezTo>
                  <a:cubicBezTo>
                    <a:pt x="4668" y="7633"/>
                    <a:pt x="5277" y="7761"/>
                    <a:pt x="5853" y="7761"/>
                  </a:cubicBezTo>
                  <a:cubicBezTo>
                    <a:pt x="10339" y="7761"/>
                    <a:pt x="12850" y="1"/>
                    <a:pt x="64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9" name="Google Shape;28879;p99"/>
            <p:cNvSpPr/>
            <p:nvPr/>
          </p:nvSpPr>
          <p:spPr>
            <a:xfrm flipH="1">
              <a:off x="8736377" y="1714673"/>
              <a:ext cx="77069" cy="76689"/>
            </a:xfrm>
            <a:custGeom>
              <a:avLst/>
              <a:gdLst/>
              <a:ahLst/>
              <a:cxnLst/>
              <a:rect l="l" t="t" r="r" b="b"/>
              <a:pathLst>
                <a:path w="6078" h="6048" extrusionOk="0">
                  <a:moveTo>
                    <a:pt x="2177" y="1"/>
                  </a:moveTo>
                  <a:cubicBezTo>
                    <a:pt x="2172" y="1"/>
                    <a:pt x="2166" y="2"/>
                    <a:pt x="2161" y="3"/>
                  </a:cubicBezTo>
                  <a:cubicBezTo>
                    <a:pt x="2099" y="24"/>
                    <a:pt x="2047" y="96"/>
                    <a:pt x="1985" y="283"/>
                  </a:cubicBezTo>
                  <a:cubicBezTo>
                    <a:pt x="1902" y="553"/>
                    <a:pt x="1902" y="854"/>
                    <a:pt x="1828" y="1134"/>
                  </a:cubicBezTo>
                  <a:cubicBezTo>
                    <a:pt x="1694" y="1748"/>
                    <a:pt x="1486" y="2246"/>
                    <a:pt x="998" y="2672"/>
                  </a:cubicBezTo>
                  <a:cubicBezTo>
                    <a:pt x="707" y="2932"/>
                    <a:pt x="374" y="3150"/>
                    <a:pt x="104" y="3420"/>
                  </a:cubicBezTo>
                  <a:cubicBezTo>
                    <a:pt x="74" y="3451"/>
                    <a:pt x="42" y="3472"/>
                    <a:pt x="32" y="3513"/>
                  </a:cubicBezTo>
                  <a:cubicBezTo>
                    <a:pt x="0" y="3597"/>
                    <a:pt x="74" y="3690"/>
                    <a:pt x="157" y="3742"/>
                  </a:cubicBezTo>
                  <a:cubicBezTo>
                    <a:pt x="717" y="4033"/>
                    <a:pt x="1413" y="4095"/>
                    <a:pt x="2015" y="4261"/>
                  </a:cubicBezTo>
                  <a:cubicBezTo>
                    <a:pt x="2109" y="4282"/>
                    <a:pt x="2202" y="4313"/>
                    <a:pt x="2285" y="4354"/>
                  </a:cubicBezTo>
                  <a:cubicBezTo>
                    <a:pt x="2462" y="4458"/>
                    <a:pt x="2556" y="4635"/>
                    <a:pt x="2691" y="4770"/>
                  </a:cubicBezTo>
                  <a:cubicBezTo>
                    <a:pt x="3054" y="5123"/>
                    <a:pt x="3376" y="5455"/>
                    <a:pt x="3657" y="5882"/>
                  </a:cubicBezTo>
                  <a:cubicBezTo>
                    <a:pt x="3698" y="5965"/>
                    <a:pt x="3771" y="6048"/>
                    <a:pt x="3854" y="6048"/>
                  </a:cubicBezTo>
                  <a:cubicBezTo>
                    <a:pt x="4176" y="6037"/>
                    <a:pt x="4104" y="5445"/>
                    <a:pt x="4083" y="5248"/>
                  </a:cubicBezTo>
                  <a:cubicBezTo>
                    <a:pt x="4051" y="4874"/>
                    <a:pt x="4155" y="4490"/>
                    <a:pt x="4249" y="4116"/>
                  </a:cubicBezTo>
                  <a:cubicBezTo>
                    <a:pt x="4467" y="3243"/>
                    <a:pt x="5267" y="2651"/>
                    <a:pt x="5932" y="2132"/>
                  </a:cubicBezTo>
                  <a:cubicBezTo>
                    <a:pt x="5994" y="2080"/>
                    <a:pt x="6077" y="2007"/>
                    <a:pt x="6045" y="1924"/>
                  </a:cubicBezTo>
                  <a:cubicBezTo>
                    <a:pt x="6025" y="1882"/>
                    <a:pt x="5994" y="1852"/>
                    <a:pt x="5952" y="1831"/>
                  </a:cubicBezTo>
                  <a:cubicBezTo>
                    <a:pt x="5696" y="1688"/>
                    <a:pt x="5399" y="1671"/>
                    <a:pt x="5096" y="1671"/>
                  </a:cubicBezTo>
                  <a:cubicBezTo>
                    <a:pt x="5004" y="1671"/>
                    <a:pt x="4911" y="1673"/>
                    <a:pt x="4818" y="1673"/>
                  </a:cubicBezTo>
                  <a:cubicBezTo>
                    <a:pt x="4685" y="1673"/>
                    <a:pt x="4553" y="1669"/>
                    <a:pt x="4425" y="1654"/>
                  </a:cubicBezTo>
                  <a:cubicBezTo>
                    <a:pt x="3647" y="1540"/>
                    <a:pt x="3065" y="854"/>
                    <a:pt x="2546" y="314"/>
                  </a:cubicBezTo>
                  <a:cubicBezTo>
                    <a:pt x="2389" y="158"/>
                    <a:pt x="2269" y="1"/>
                    <a:pt x="2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0" name="Google Shape;28880;p99"/>
            <p:cNvSpPr/>
            <p:nvPr/>
          </p:nvSpPr>
          <p:spPr>
            <a:xfrm flipH="1">
              <a:off x="6686461" y="2977442"/>
              <a:ext cx="60065" cy="60281"/>
            </a:xfrm>
            <a:custGeom>
              <a:avLst/>
              <a:gdLst/>
              <a:ahLst/>
              <a:cxnLst/>
              <a:rect l="l" t="t" r="r" b="b"/>
              <a:pathLst>
                <a:path w="4737" h="4754" extrusionOk="0">
                  <a:moveTo>
                    <a:pt x="4174" y="0"/>
                  </a:moveTo>
                  <a:cubicBezTo>
                    <a:pt x="4123" y="0"/>
                    <a:pt x="4056" y="11"/>
                    <a:pt x="3968" y="36"/>
                  </a:cubicBezTo>
                  <a:cubicBezTo>
                    <a:pt x="3687" y="108"/>
                    <a:pt x="3438" y="253"/>
                    <a:pt x="3168" y="347"/>
                  </a:cubicBezTo>
                  <a:cubicBezTo>
                    <a:pt x="2797" y="475"/>
                    <a:pt x="2453" y="560"/>
                    <a:pt x="2099" y="560"/>
                  </a:cubicBezTo>
                  <a:cubicBezTo>
                    <a:pt x="1878" y="560"/>
                    <a:pt x="1652" y="527"/>
                    <a:pt x="1413" y="451"/>
                  </a:cubicBezTo>
                  <a:cubicBezTo>
                    <a:pt x="1039" y="336"/>
                    <a:pt x="686" y="170"/>
                    <a:pt x="301" y="77"/>
                  </a:cubicBezTo>
                  <a:cubicBezTo>
                    <a:pt x="270" y="66"/>
                    <a:pt x="229" y="66"/>
                    <a:pt x="197" y="66"/>
                  </a:cubicBezTo>
                  <a:cubicBezTo>
                    <a:pt x="104" y="87"/>
                    <a:pt x="62" y="202"/>
                    <a:pt x="62" y="295"/>
                  </a:cubicBezTo>
                  <a:cubicBezTo>
                    <a:pt x="114" y="918"/>
                    <a:pt x="426" y="1552"/>
                    <a:pt x="602" y="2155"/>
                  </a:cubicBezTo>
                  <a:cubicBezTo>
                    <a:pt x="623" y="2248"/>
                    <a:pt x="654" y="2342"/>
                    <a:pt x="654" y="2435"/>
                  </a:cubicBezTo>
                  <a:cubicBezTo>
                    <a:pt x="665" y="2632"/>
                    <a:pt x="561" y="2808"/>
                    <a:pt x="519" y="2995"/>
                  </a:cubicBezTo>
                  <a:cubicBezTo>
                    <a:pt x="405" y="3494"/>
                    <a:pt x="291" y="3930"/>
                    <a:pt x="72" y="4398"/>
                  </a:cubicBezTo>
                  <a:cubicBezTo>
                    <a:pt x="42" y="4481"/>
                    <a:pt x="0" y="4585"/>
                    <a:pt x="52" y="4657"/>
                  </a:cubicBezTo>
                  <a:cubicBezTo>
                    <a:pt x="97" y="4726"/>
                    <a:pt x="160" y="4753"/>
                    <a:pt x="232" y="4753"/>
                  </a:cubicBezTo>
                  <a:cubicBezTo>
                    <a:pt x="442" y="4753"/>
                    <a:pt x="725" y="4522"/>
                    <a:pt x="841" y="4429"/>
                  </a:cubicBezTo>
                  <a:cubicBezTo>
                    <a:pt x="1153" y="4211"/>
                    <a:pt x="1537" y="4096"/>
                    <a:pt x="1900" y="3983"/>
                  </a:cubicBezTo>
                  <a:cubicBezTo>
                    <a:pt x="2111" y="3916"/>
                    <a:pt x="2326" y="3888"/>
                    <a:pt x="2543" y="3888"/>
                  </a:cubicBezTo>
                  <a:cubicBezTo>
                    <a:pt x="3201" y="3888"/>
                    <a:pt x="3872" y="4148"/>
                    <a:pt x="4466" y="4366"/>
                  </a:cubicBezTo>
                  <a:cubicBezTo>
                    <a:pt x="4510" y="4377"/>
                    <a:pt x="4560" y="4391"/>
                    <a:pt x="4605" y="4391"/>
                  </a:cubicBezTo>
                  <a:cubicBezTo>
                    <a:pt x="4644" y="4391"/>
                    <a:pt x="4680" y="4380"/>
                    <a:pt x="4705" y="4346"/>
                  </a:cubicBezTo>
                  <a:cubicBezTo>
                    <a:pt x="4726" y="4315"/>
                    <a:pt x="4736" y="4263"/>
                    <a:pt x="4726" y="4221"/>
                  </a:cubicBezTo>
                  <a:cubicBezTo>
                    <a:pt x="4705" y="3713"/>
                    <a:pt x="4300" y="3307"/>
                    <a:pt x="4082" y="2829"/>
                  </a:cubicBezTo>
                  <a:cubicBezTo>
                    <a:pt x="3760" y="2102"/>
                    <a:pt x="4051" y="1250"/>
                    <a:pt x="4227" y="523"/>
                  </a:cubicBezTo>
                  <a:cubicBezTo>
                    <a:pt x="4289" y="295"/>
                    <a:pt x="4362" y="108"/>
                    <a:pt x="4289" y="36"/>
                  </a:cubicBezTo>
                  <a:cubicBezTo>
                    <a:pt x="4267" y="14"/>
                    <a:pt x="4231" y="0"/>
                    <a:pt x="4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1" name="Google Shape;28881;p99"/>
            <p:cNvSpPr/>
            <p:nvPr/>
          </p:nvSpPr>
          <p:spPr>
            <a:xfrm flipH="1">
              <a:off x="7703244" y="2403666"/>
              <a:ext cx="60065" cy="60205"/>
            </a:xfrm>
            <a:custGeom>
              <a:avLst/>
              <a:gdLst/>
              <a:ahLst/>
              <a:cxnLst/>
              <a:rect l="l" t="t" r="r" b="b"/>
              <a:pathLst>
                <a:path w="4737" h="4748" extrusionOk="0">
                  <a:moveTo>
                    <a:pt x="4185" y="0"/>
                  </a:moveTo>
                  <a:cubicBezTo>
                    <a:pt x="4134" y="0"/>
                    <a:pt x="4067" y="11"/>
                    <a:pt x="3978" y="35"/>
                  </a:cubicBezTo>
                  <a:cubicBezTo>
                    <a:pt x="3698" y="108"/>
                    <a:pt x="3438" y="254"/>
                    <a:pt x="3168" y="347"/>
                  </a:cubicBezTo>
                  <a:cubicBezTo>
                    <a:pt x="2805" y="474"/>
                    <a:pt x="2461" y="555"/>
                    <a:pt x="2108" y="555"/>
                  </a:cubicBezTo>
                  <a:cubicBezTo>
                    <a:pt x="1886" y="555"/>
                    <a:pt x="1660" y="523"/>
                    <a:pt x="1423" y="450"/>
                  </a:cubicBezTo>
                  <a:cubicBezTo>
                    <a:pt x="1049" y="337"/>
                    <a:pt x="686" y="170"/>
                    <a:pt x="312" y="77"/>
                  </a:cubicBezTo>
                  <a:cubicBezTo>
                    <a:pt x="290" y="70"/>
                    <a:pt x="263" y="62"/>
                    <a:pt x="234" y="62"/>
                  </a:cubicBezTo>
                  <a:cubicBezTo>
                    <a:pt x="222" y="62"/>
                    <a:pt x="210" y="63"/>
                    <a:pt x="197" y="67"/>
                  </a:cubicBezTo>
                  <a:cubicBezTo>
                    <a:pt x="104" y="87"/>
                    <a:pt x="63" y="201"/>
                    <a:pt x="73" y="295"/>
                  </a:cubicBezTo>
                  <a:cubicBezTo>
                    <a:pt x="114" y="918"/>
                    <a:pt x="437" y="1551"/>
                    <a:pt x="603" y="2154"/>
                  </a:cubicBezTo>
                  <a:cubicBezTo>
                    <a:pt x="634" y="2237"/>
                    <a:pt x="665" y="2331"/>
                    <a:pt x="665" y="2435"/>
                  </a:cubicBezTo>
                  <a:cubicBezTo>
                    <a:pt x="675" y="2632"/>
                    <a:pt x="571" y="2798"/>
                    <a:pt x="530" y="2985"/>
                  </a:cubicBezTo>
                  <a:cubicBezTo>
                    <a:pt x="416" y="3483"/>
                    <a:pt x="301" y="3930"/>
                    <a:pt x="84" y="4397"/>
                  </a:cubicBezTo>
                  <a:cubicBezTo>
                    <a:pt x="42" y="4481"/>
                    <a:pt x="0" y="4574"/>
                    <a:pt x="52" y="4658"/>
                  </a:cubicBezTo>
                  <a:cubicBezTo>
                    <a:pt x="96" y="4722"/>
                    <a:pt x="158" y="4747"/>
                    <a:pt x="228" y="4747"/>
                  </a:cubicBezTo>
                  <a:cubicBezTo>
                    <a:pt x="442" y="4747"/>
                    <a:pt x="735" y="4515"/>
                    <a:pt x="852" y="4429"/>
                  </a:cubicBezTo>
                  <a:cubicBezTo>
                    <a:pt x="1153" y="4210"/>
                    <a:pt x="1538" y="4086"/>
                    <a:pt x="1901" y="3972"/>
                  </a:cubicBezTo>
                  <a:cubicBezTo>
                    <a:pt x="2114" y="3905"/>
                    <a:pt x="2331" y="3877"/>
                    <a:pt x="2549" y="3877"/>
                  </a:cubicBezTo>
                  <a:cubicBezTo>
                    <a:pt x="3212" y="3877"/>
                    <a:pt x="3883" y="4137"/>
                    <a:pt x="4477" y="4356"/>
                  </a:cubicBezTo>
                  <a:cubicBezTo>
                    <a:pt x="4515" y="4373"/>
                    <a:pt x="4563" y="4386"/>
                    <a:pt x="4606" y="4386"/>
                  </a:cubicBezTo>
                  <a:cubicBezTo>
                    <a:pt x="4645" y="4386"/>
                    <a:pt x="4681" y="4375"/>
                    <a:pt x="4705" y="4346"/>
                  </a:cubicBezTo>
                  <a:cubicBezTo>
                    <a:pt x="4737" y="4314"/>
                    <a:pt x="4737" y="4263"/>
                    <a:pt x="4737" y="4221"/>
                  </a:cubicBezTo>
                  <a:cubicBezTo>
                    <a:pt x="4716" y="3702"/>
                    <a:pt x="4301" y="3296"/>
                    <a:pt x="4093" y="2829"/>
                  </a:cubicBezTo>
                  <a:cubicBezTo>
                    <a:pt x="3770" y="2102"/>
                    <a:pt x="4061" y="1251"/>
                    <a:pt x="4238" y="524"/>
                  </a:cubicBezTo>
                  <a:cubicBezTo>
                    <a:pt x="4301" y="295"/>
                    <a:pt x="4373" y="108"/>
                    <a:pt x="4301" y="35"/>
                  </a:cubicBezTo>
                  <a:cubicBezTo>
                    <a:pt x="4279" y="13"/>
                    <a:pt x="4242" y="0"/>
                    <a:pt x="4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2" name="Google Shape;28882;p99"/>
            <p:cNvSpPr/>
            <p:nvPr/>
          </p:nvSpPr>
          <p:spPr>
            <a:xfrm flipH="1">
              <a:off x="7309611" y="2794647"/>
              <a:ext cx="59938" cy="60205"/>
            </a:xfrm>
            <a:custGeom>
              <a:avLst/>
              <a:gdLst/>
              <a:ahLst/>
              <a:cxnLst/>
              <a:rect l="l" t="t" r="r" b="b"/>
              <a:pathLst>
                <a:path w="4727" h="4748" extrusionOk="0">
                  <a:moveTo>
                    <a:pt x="4175" y="0"/>
                  </a:moveTo>
                  <a:cubicBezTo>
                    <a:pt x="4124" y="0"/>
                    <a:pt x="4056" y="11"/>
                    <a:pt x="3968" y="35"/>
                  </a:cubicBezTo>
                  <a:cubicBezTo>
                    <a:pt x="3688" y="108"/>
                    <a:pt x="3439" y="253"/>
                    <a:pt x="3158" y="347"/>
                  </a:cubicBezTo>
                  <a:cubicBezTo>
                    <a:pt x="2794" y="475"/>
                    <a:pt x="2449" y="559"/>
                    <a:pt x="2094" y="559"/>
                  </a:cubicBezTo>
                  <a:cubicBezTo>
                    <a:pt x="1873" y="559"/>
                    <a:pt x="1649" y="527"/>
                    <a:pt x="1413" y="451"/>
                  </a:cubicBezTo>
                  <a:cubicBezTo>
                    <a:pt x="1039" y="336"/>
                    <a:pt x="686" y="170"/>
                    <a:pt x="302" y="77"/>
                  </a:cubicBezTo>
                  <a:cubicBezTo>
                    <a:pt x="280" y="69"/>
                    <a:pt x="252" y="62"/>
                    <a:pt x="227" y="62"/>
                  </a:cubicBezTo>
                  <a:cubicBezTo>
                    <a:pt x="217" y="62"/>
                    <a:pt x="207" y="63"/>
                    <a:pt x="198" y="66"/>
                  </a:cubicBezTo>
                  <a:cubicBezTo>
                    <a:pt x="104" y="87"/>
                    <a:pt x="63" y="202"/>
                    <a:pt x="63" y="295"/>
                  </a:cubicBezTo>
                  <a:cubicBezTo>
                    <a:pt x="104" y="918"/>
                    <a:pt x="427" y="1552"/>
                    <a:pt x="603" y="2154"/>
                  </a:cubicBezTo>
                  <a:cubicBezTo>
                    <a:pt x="624" y="2247"/>
                    <a:pt x="655" y="2341"/>
                    <a:pt x="655" y="2434"/>
                  </a:cubicBezTo>
                  <a:cubicBezTo>
                    <a:pt x="665" y="2632"/>
                    <a:pt x="561" y="2798"/>
                    <a:pt x="520" y="2985"/>
                  </a:cubicBezTo>
                  <a:cubicBezTo>
                    <a:pt x="406" y="3484"/>
                    <a:pt x="291" y="3930"/>
                    <a:pt x="73" y="4398"/>
                  </a:cubicBezTo>
                  <a:cubicBezTo>
                    <a:pt x="32" y="4481"/>
                    <a:pt x="0" y="4585"/>
                    <a:pt x="42" y="4657"/>
                  </a:cubicBezTo>
                  <a:cubicBezTo>
                    <a:pt x="86" y="4722"/>
                    <a:pt x="148" y="4747"/>
                    <a:pt x="219" y="4747"/>
                  </a:cubicBezTo>
                  <a:cubicBezTo>
                    <a:pt x="432" y="4747"/>
                    <a:pt x="725" y="4515"/>
                    <a:pt x="842" y="4429"/>
                  </a:cubicBezTo>
                  <a:cubicBezTo>
                    <a:pt x="1143" y="4211"/>
                    <a:pt x="1528" y="4096"/>
                    <a:pt x="1891" y="3972"/>
                  </a:cubicBezTo>
                  <a:cubicBezTo>
                    <a:pt x="2101" y="3906"/>
                    <a:pt x="2315" y="3878"/>
                    <a:pt x="2529" y="3878"/>
                  </a:cubicBezTo>
                  <a:cubicBezTo>
                    <a:pt x="3196" y="3878"/>
                    <a:pt x="3870" y="4144"/>
                    <a:pt x="4467" y="4356"/>
                  </a:cubicBezTo>
                  <a:cubicBezTo>
                    <a:pt x="4505" y="4372"/>
                    <a:pt x="4555" y="4386"/>
                    <a:pt x="4601" y="4386"/>
                  </a:cubicBezTo>
                  <a:cubicBezTo>
                    <a:pt x="4643" y="4386"/>
                    <a:pt x="4681" y="4375"/>
                    <a:pt x="4706" y="4345"/>
                  </a:cubicBezTo>
                  <a:cubicBezTo>
                    <a:pt x="4727" y="4315"/>
                    <a:pt x="4727" y="4262"/>
                    <a:pt x="4727" y="4221"/>
                  </a:cubicBezTo>
                  <a:cubicBezTo>
                    <a:pt x="4706" y="3701"/>
                    <a:pt x="4290" y="3297"/>
                    <a:pt x="4083" y="2829"/>
                  </a:cubicBezTo>
                  <a:cubicBezTo>
                    <a:pt x="3760" y="2102"/>
                    <a:pt x="4051" y="1250"/>
                    <a:pt x="4228" y="523"/>
                  </a:cubicBezTo>
                  <a:cubicBezTo>
                    <a:pt x="4290" y="295"/>
                    <a:pt x="4363" y="108"/>
                    <a:pt x="4290" y="35"/>
                  </a:cubicBezTo>
                  <a:cubicBezTo>
                    <a:pt x="4269" y="13"/>
                    <a:pt x="4232" y="0"/>
                    <a:pt x="4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3" name="Google Shape;28883;p99"/>
            <p:cNvSpPr/>
            <p:nvPr/>
          </p:nvSpPr>
          <p:spPr>
            <a:xfrm flipH="1">
              <a:off x="8435218" y="2322226"/>
              <a:ext cx="60065" cy="60205"/>
            </a:xfrm>
            <a:custGeom>
              <a:avLst/>
              <a:gdLst/>
              <a:ahLst/>
              <a:cxnLst/>
              <a:rect l="l" t="t" r="r" b="b"/>
              <a:pathLst>
                <a:path w="4737" h="4748" extrusionOk="0">
                  <a:moveTo>
                    <a:pt x="4181" y="0"/>
                  </a:moveTo>
                  <a:cubicBezTo>
                    <a:pt x="4129" y="0"/>
                    <a:pt x="4062" y="11"/>
                    <a:pt x="3979" y="36"/>
                  </a:cubicBezTo>
                  <a:cubicBezTo>
                    <a:pt x="3698" y="109"/>
                    <a:pt x="3439" y="254"/>
                    <a:pt x="3169" y="347"/>
                  </a:cubicBezTo>
                  <a:cubicBezTo>
                    <a:pt x="2799" y="475"/>
                    <a:pt x="2457" y="555"/>
                    <a:pt x="2103" y="555"/>
                  </a:cubicBezTo>
                  <a:cubicBezTo>
                    <a:pt x="1881" y="555"/>
                    <a:pt x="1654" y="523"/>
                    <a:pt x="1413" y="451"/>
                  </a:cubicBezTo>
                  <a:cubicBezTo>
                    <a:pt x="1050" y="337"/>
                    <a:pt x="686" y="171"/>
                    <a:pt x="312" y="77"/>
                  </a:cubicBezTo>
                  <a:cubicBezTo>
                    <a:pt x="283" y="70"/>
                    <a:pt x="259" y="63"/>
                    <a:pt x="233" y="63"/>
                  </a:cubicBezTo>
                  <a:cubicBezTo>
                    <a:pt x="222" y="63"/>
                    <a:pt x="211" y="64"/>
                    <a:pt x="198" y="67"/>
                  </a:cubicBezTo>
                  <a:cubicBezTo>
                    <a:pt x="105" y="88"/>
                    <a:pt x="63" y="202"/>
                    <a:pt x="74" y="296"/>
                  </a:cubicBezTo>
                  <a:cubicBezTo>
                    <a:pt x="115" y="919"/>
                    <a:pt x="427" y="1552"/>
                    <a:pt x="603" y="2154"/>
                  </a:cubicBezTo>
                  <a:cubicBezTo>
                    <a:pt x="635" y="2238"/>
                    <a:pt x="655" y="2331"/>
                    <a:pt x="665" y="2435"/>
                  </a:cubicBezTo>
                  <a:cubicBezTo>
                    <a:pt x="676" y="2632"/>
                    <a:pt x="572" y="2798"/>
                    <a:pt x="531" y="2985"/>
                  </a:cubicBezTo>
                  <a:cubicBezTo>
                    <a:pt x="416" y="3484"/>
                    <a:pt x="302" y="3931"/>
                    <a:pt x="84" y="4398"/>
                  </a:cubicBezTo>
                  <a:cubicBezTo>
                    <a:pt x="42" y="4481"/>
                    <a:pt x="1" y="4575"/>
                    <a:pt x="53" y="4658"/>
                  </a:cubicBezTo>
                  <a:cubicBezTo>
                    <a:pt x="97" y="4722"/>
                    <a:pt x="158" y="4748"/>
                    <a:pt x="229" y="4748"/>
                  </a:cubicBezTo>
                  <a:cubicBezTo>
                    <a:pt x="442" y="4748"/>
                    <a:pt x="736" y="4515"/>
                    <a:pt x="852" y="4430"/>
                  </a:cubicBezTo>
                  <a:cubicBezTo>
                    <a:pt x="1154" y="4211"/>
                    <a:pt x="1538" y="4086"/>
                    <a:pt x="1902" y="3973"/>
                  </a:cubicBezTo>
                  <a:cubicBezTo>
                    <a:pt x="2112" y="3906"/>
                    <a:pt x="2328" y="3878"/>
                    <a:pt x="2544" y="3878"/>
                  </a:cubicBezTo>
                  <a:cubicBezTo>
                    <a:pt x="3203" y="3878"/>
                    <a:pt x="3875" y="4138"/>
                    <a:pt x="4478" y="4356"/>
                  </a:cubicBezTo>
                  <a:cubicBezTo>
                    <a:pt x="4516" y="4373"/>
                    <a:pt x="4563" y="4387"/>
                    <a:pt x="4606" y="4387"/>
                  </a:cubicBezTo>
                  <a:cubicBezTo>
                    <a:pt x="4645" y="4387"/>
                    <a:pt x="4682" y="4376"/>
                    <a:pt x="4706" y="4346"/>
                  </a:cubicBezTo>
                  <a:cubicBezTo>
                    <a:pt x="4737" y="4315"/>
                    <a:pt x="4737" y="4263"/>
                    <a:pt x="4737" y="4222"/>
                  </a:cubicBezTo>
                  <a:cubicBezTo>
                    <a:pt x="4716" y="3702"/>
                    <a:pt x="4301" y="3297"/>
                    <a:pt x="4093" y="2830"/>
                  </a:cubicBezTo>
                  <a:cubicBezTo>
                    <a:pt x="3771" y="2103"/>
                    <a:pt x="4051" y="1251"/>
                    <a:pt x="4238" y="524"/>
                  </a:cubicBezTo>
                  <a:cubicBezTo>
                    <a:pt x="4291" y="296"/>
                    <a:pt x="4374" y="109"/>
                    <a:pt x="4301" y="36"/>
                  </a:cubicBezTo>
                  <a:cubicBezTo>
                    <a:pt x="4279" y="14"/>
                    <a:pt x="4239" y="0"/>
                    <a:pt x="4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4" name="Google Shape;28884;p99"/>
            <p:cNvSpPr/>
            <p:nvPr/>
          </p:nvSpPr>
          <p:spPr>
            <a:xfrm flipH="1">
              <a:off x="8349504" y="322653"/>
              <a:ext cx="59951" cy="60205"/>
            </a:xfrm>
            <a:custGeom>
              <a:avLst/>
              <a:gdLst/>
              <a:ahLst/>
              <a:cxnLst/>
              <a:rect l="l" t="t" r="r" b="b"/>
              <a:pathLst>
                <a:path w="4728" h="4748" extrusionOk="0">
                  <a:moveTo>
                    <a:pt x="4175" y="1"/>
                  </a:moveTo>
                  <a:cubicBezTo>
                    <a:pt x="4124" y="1"/>
                    <a:pt x="4057" y="11"/>
                    <a:pt x="3969" y="36"/>
                  </a:cubicBezTo>
                  <a:cubicBezTo>
                    <a:pt x="3689" y="108"/>
                    <a:pt x="3439" y="254"/>
                    <a:pt x="3159" y="348"/>
                  </a:cubicBezTo>
                  <a:cubicBezTo>
                    <a:pt x="2794" y="476"/>
                    <a:pt x="2453" y="560"/>
                    <a:pt x="2099" y="560"/>
                  </a:cubicBezTo>
                  <a:cubicBezTo>
                    <a:pt x="1879" y="560"/>
                    <a:pt x="1653" y="527"/>
                    <a:pt x="1414" y="452"/>
                  </a:cubicBezTo>
                  <a:cubicBezTo>
                    <a:pt x="1040" y="337"/>
                    <a:pt x="686" y="171"/>
                    <a:pt x="303" y="78"/>
                  </a:cubicBezTo>
                  <a:cubicBezTo>
                    <a:pt x="280" y="70"/>
                    <a:pt x="253" y="63"/>
                    <a:pt x="228" y="63"/>
                  </a:cubicBezTo>
                  <a:cubicBezTo>
                    <a:pt x="217" y="63"/>
                    <a:pt x="208" y="64"/>
                    <a:pt x="199" y="67"/>
                  </a:cubicBezTo>
                  <a:cubicBezTo>
                    <a:pt x="105" y="88"/>
                    <a:pt x="63" y="202"/>
                    <a:pt x="63" y="295"/>
                  </a:cubicBezTo>
                  <a:cubicBezTo>
                    <a:pt x="116" y="919"/>
                    <a:pt x="427" y="1553"/>
                    <a:pt x="603" y="2155"/>
                  </a:cubicBezTo>
                  <a:cubicBezTo>
                    <a:pt x="624" y="2248"/>
                    <a:pt x="656" y="2342"/>
                    <a:pt x="656" y="2435"/>
                  </a:cubicBezTo>
                  <a:cubicBezTo>
                    <a:pt x="666" y="2633"/>
                    <a:pt x="562" y="2799"/>
                    <a:pt x="520" y="2986"/>
                  </a:cubicBezTo>
                  <a:cubicBezTo>
                    <a:pt x="406" y="3484"/>
                    <a:pt x="292" y="3931"/>
                    <a:pt x="74" y="4398"/>
                  </a:cubicBezTo>
                  <a:cubicBezTo>
                    <a:pt x="43" y="4482"/>
                    <a:pt x="1" y="4585"/>
                    <a:pt x="43" y="4658"/>
                  </a:cubicBezTo>
                  <a:cubicBezTo>
                    <a:pt x="87" y="4722"/>
                    <a:pt x="148" y="4748"/>
                    <a:pt x="219" y="4748"/>
                  </a:cubicBezTo>
                  <a:cubicBezTo>
                    <a:pt x="433" y="4748"/>
                    <a:pt x="725" y="4515"/>
                    <a:pt x="843" y="4429"/>
                  </a:cubicBezTo>
                  <a:cubicBezTo>
                    <a:pt x="1143" y="4212"/>
                    <a:pt x="1538" y="4087"/>
                    <a:pt x="1902" y="3972"/>
                  </a:cubicBezTo>
                  <a:cubicBezTo>
                    <a:pt x="2113" y="3906"/>
                    <a:pt x="2327" y="3877"/>
                    <a:pt x="2543" y="3877"/>
                  </a:cubicBezTo>
                  <a:cubicBezTo>
                    <a:pt x="3202" y="3877"/>
                    <a:pt x="3873" y="4138"/>
                    <a:pt x="4467" y="4357"/>
                  </a:cubicBezTo>
                  <a:cubicBezTo>
                    <a:pt x="4511" y="4373"/>
                    <a:pt x="4560" y="4387"/>
                    <a:pt x="4605" y="4387"/>
                  </a:cubicBezTo>
                  <a:cubicBezTo>
                    <a:pt x="4645" y="4387"/>
                    <a:pt x="4682" y="4376"/>
                    <a:pt x="4707" y="4346"/>
                  </a:cubicBezTo>
                  <a:cubicBezTo>
                    <a:pt x="4727" y="4315"/>
                    <a:pt x="4727" y="4263"/>
                    <a:pt x="4727" y="4222"/>
                  </a:cubicBezTo>
                  <a:cubicBezTo>
                    <a:pt x="4707" y="3702"/>
                    <a:pt x="4291" y="3298"/>
                    <a:pt x="4083" y="2830"/>
                  </a:cubicBezTo>
                  <a:cubicBezTo>
                    <a:pt x="3761" y="2103"/>
                    <a:pt x="4052" y="1251"/>
                    <a:pt x="4229" y="524"/>
                  </a:cubicBezTo>
                  <a:cubicBezTo>
                    <a:pt x="4291" y="295"/>
                    <a:pt x="4363" y="108"/>
                    <a:pt x="4291" y="36"/>
                  </a:cubicBezTo>
                  <a:cubicBezTo>
                    <a:pt x="4269" y="14"/>
                    <a:pt x="4233" y="1"/>
                    <a:pt x="41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5" name="Google Shape;28885;p99"/>
            <p:cNvSpPr/>
            <p:nvPr/>
          </p:nvSpPr>
          <p:spPr>
            <a:xfrm flipH="1">
              <a:off x="6553311" y="1372167"/>
              <a:ext cx="60065" cy="60281"/>
            </a:xfrm>
            <a:custGeom>
              <a:avLst/>
              <a:gdLst/>
              <a:ahLst/>
              <a:cxnLst/>
              <a:rect l="l" t="t" r="r" b="b"/>
              <a:pathLst>
                <a:path w="4737" h="4754" extrusionOk="0">
                  <a:moveTo>
                    <a:pt x="4174" y="0"/>
                  </a:moveTo>
                  <a:cubicBezTo>
                    <a:pt x="4123" y="0"/>
                    <a:pt x="4056" y="11"/>
                    <a:pt x="3968" y="36"/>
                  </a:cubicBezTo>
                  <a:cubicBezTo>
                    <a:pt x="3687" y="108"/>
                    <a:pt x="3438" y="253"/>
                    <a:pt x="3168" y="347"/>
                  </a:cubicBezTo>
                  <a:cubicBezTo>
                    <a:pt x="2797" y="475"/>
                    <a:pt x="2453" y="560"/>
                    <a:pt x="2099" y="560"/>
                  </a:cubicBezTo>
                  <a:cubicBezTo>
                    <a:pt x="1878" y="560"/>
                    <a:pt x="1652" y="527"/>
                    <a:pt x="1413" y="451"/>
                  </a:cubicBezTo>
                  <a:cubicBezTo>
                    <a:pt x="1039" y="336"/>
                    <a:pt x="686" y="170"/>
                    <a:pt x="301" y="77"/>
                  </a:cubicBezTo>
                  <a:cubicBezTo>
                    <a:pt x="270" y="66"/>
                    <a:pt x="229" y="66"/>
                    <a:pt x="197" y="66"/>
                  </a:cubicBezTo>
                  <a:cubicBezTo>
                    <a:pt x="104" y="87"/>
                    <a:pt x="62" y="202"/>
                    <a:pt x="62" y="295"/>
                  </a:cubicBezTo>
                  <a:cubicBezTo>
                    <a:pt x="114" y="918"/>
                    <a:pt x="426" y="1552"/>
                    <a:pt x="602" y="2155"/>
                  </a:cubicBezTo>
                  <a:cubicBezTo>
                    <a:pt x="623" y="2248"/>
                    <a:pt x="654" y="2342"/>
                    <a:pt x="654" y="2435"/>
                  </a:cubicBezTo>
                  <a:cubicBezTo>
                    <a:pt x="665" y="2632"/>
                    <a:pt x="561" y="2808"/>
                    <a:pt x="519" y="2995"/>
                  </a:cubicBezTo>
                  <a:cubicBezTo>
                    <a:pt x="405" y="3494"/>
                    <a:pt x="291" y="3930"/>
                    <a:pt x="72" y="4398"/>
                  </a:cubicBezTo>
                  <a:cubicBezTo>
                    <a:pt x="42" y="4481"/>
                    <a:pt x="0" y="4585"/>
                    <a:pt x="52" y="4657"/>
                  </a:cubicBezTo>
                  <a:cubicBezTo>
                    <a:pt x="97" y="4726"/>
                    <a:pt x="160" y="4753"/>
                    <a:pt x="232" y="4753"/>
                  </a:cubicBezTo>
                  <a:cubicBezTo>
                    <a:pt x="442" y="4753"/>
                    <a:pt x="725" y="4522"/>
                    <a:pt x="841" y="4429"/>
                  </a:cubicBezTo>
                  <a:cubicBezTo>
                    <a:pt x="1153" y="4211"/>
                    <a:pt x="1537" y="4096"/>
                    <a:pt x="1900" y="3983"/>
                  </a:cubicBezTo>
                  <a:cubicBezTo>
                    <a:pt x="2111" y="3916"/>
                    <a:pt x="2326" y="3888"/>
                    <a:pt x="2543" y="3888"/>
                  </a:cubicBezTo>
                  <a:cubicBezTo>
                    <a:pt x="3201" y="3888"/>
                    <a:pt x="3872" y="4148"/>
                    <a:pt x="4466" y="4366"/>
                  </a:cubicBezTo>
                  <a:cubicBezTo>
                    <a:pt x="4510" y="4377"/>
                    <a:pt x="4560" y="4391"/>
                    <a:pt x="4605" y="4391"/>
                  </a:cubicBezTo>
                  <a:cubicBezTo>
                    <a:pt x="4644" y="4391"/>
                    <a:pt x="4680" y="4380"/>
                    <a:pt x="4705" y="4346"/>
                  </a:cubicBezTo>
                  <a:cubicBezTo>
                    <a:pt x="4726" y="4315"/>
                    <a:pt x="4736" y="4263"/>
                    <a:pt x="4726" y="4221"/>
                  </a:cubicBezTo>
                  <a:cubicBezTo>
                    <a:pt x="4705" y="3713"/>
                    <a:pt x="4300" y="3307"/>
                    <a:pt x="4082" y="2829"/>
                  </a:cubicBezTo>
                  <a:cubicBezTo>
                    <a:pt x="3760" y="2102"/>
                    <a:pt x="4051" y="1250"/>
                    <a:pt x="4227" y="523"/>
                  </a:cubicBezTo>
                  <a:cubicBezTo>
                    <a:pt x="4289" y="295"/>
                    <a:pt x="4362" y="108"/>
                    <a:pt x="4289" y="36"/>
                  </a:cubicBezTo>
                  <a:cubicBezTo>
                    <a:pt x="4267" y="14"/>
                    <a:pt x="4231" y="0"/>
                    <a:pt x="4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6" name="Google Shape;28886;p99"/>
            <p:cNvSpPr/>
            <p:nvPr/>
          </p:nvSpPr>
          <p:spPr>
            <a:xfrm flipH="1">
              <a:off x="6906648" y="2130984"/>
              <a:ext cx="59938" cy="60205"/>
            </a:xfrm>
            <a:custGeom>
              <a:avLst/>
              <a:gdLst/>
              <a:ahLst/>
              <a:cxnLst/>
              <a:rect l="l" t="t" r="r" b="b"/>
              <a:pathLst>
                <a:path w="4727" h="4748" extrusionOk="0">
                  <a:moveTo>
                    <a:pt x="4175" y="0"/>
                  </a:moveTo>
                  <a:cubicBezTo>
                    <a:pt x="4124" y="0"/>
                    <a:pt x="4056" y="11"/>
                    <a:pt x="3968" y="35"/>
                  </a:cubicBezTo>
                  <a:cubicBezTo>
                    <a:pt x="3688" y="108"/>
                    <a:pt x="3439" y="253"/>
                    <a:pt x="3158" y="347"/>
                  </a:cubicBezTo>
                  <a:cubicBezTo>
                    <a:pt x="2794" y="475"/>
                    <a:pt x="2449" y="559"/>
                    <a:pt x="2094" y="559"/>
                  </a:cubicBezTo>
                  <a:cubicBezTo>
                    <a:pt x="1873" y="559"/>
                    <a:pt x="1649" y="527"/>
                    <a:pt x="1413" y="451"/>
                  </a:cubicBezTo>
                  <a:cubicBezTo>
                    <a:pt x="1039" y="336"/>
                    <a:pt x="686" y="170"/>
                    <a:pt x="302" y="77"/>
                  </a:cubicBezTo>
                  <a:cubicBezTo>
                    <a:pt x="280" y="69"/>
                    <a:pt x="252" y="62"/>
                    <a:pt x="227" y="62"/>
                  </a:cubicBezTo>
                  <a:cubicBezTo>
                    <a:pt x="217" y="62"/>
                    <a:pt x="207" y="63"/>
                    <a:pt x="198" y="66"/>
                  </a:cubicBezTo>
                  <a:cubicBezTo>
                    <a:pt x="104" y="87"/>
                    <a:pt x="63" y="202"/>
                    <a:pt x="63" y="295"/>
                  </a:cubicBezTo>
                  <a:cubicBezTo>
                    <a:pt x="104" y="918"/>
                    <a:pt x="427" y="1552"/>
                    <a:pt x="603" y="2154"/>
                  </a:cubicBezTo>
                  <a:cubicBezTo>
                    <a:pt x="624" y="2247"/>
                    <a:pt x="655" y="2341"/>
                    <a:pt x="655" y="2434"/>
                  </a:cubicBezTo>
                  <a:cubicBezTo>
                    <a:pt x="665" y="2632"/>
                    <a:pt x="561" y="2798"/>
                    <a:pt x="520" y="2985"/>
                  </a:cubicBezTo>
                  <a:cubicBezTo>
                    <a:pt x="406" y="3484"/>
                    <a:pt x="291" y="3930"/>
                    <a:pt x="73" y="4398"/>
                  </a:cubicBezTo>
                  <a:cubicBezTo>
                    <a:pt x="32" y="4481"/>
                    <a:pt x="0" y="4585"/>
                    <a:pt x="42" y="4657"/>
                  </a:cubicBezTo>
                  <a:cubicBezTo>
                    <a:pt x="86" y="4722"/>
                    <a:pt x="148" y="4747"/>
                    <a:pt x="219" y="4747"/>
                  </a:cubicBezTo>
                  <a:cubicBezTo>
                    <a:pt x="432" y="4747"/>
                    <a:pt x="725" y="4515"/>
                    <a:pt x="842" y="4429"/>
                  </a:cubicBezTo>
                  <a:cubicBezTo>
                    <a:pt x="1143" y="4211"/>
                    <a:pt x="1528" y="4096"/>
                    <a:pt x="1891" y="3972"/>
                  </a:cubicBezTo>
                  <a:cubicBezTo>
                    <a:pt x="2101" y="3906"/>
                    <a:pt x="2315" y="3878"/>
                    <a:pt x="2529" y="3878"/>
                  </a:cubicBezTo>
                  <a:cubicBezTo>
                    <a:pt x="3196" y="3878"/>
                    <a:pt x="3870" y="4144"/>
                    <a:pt x="4467" y="4356"/>
                  </a:cubicBezTo>
                  <a:cubicBezTo>
                    <a:pt x="4505" y="4372"/>
                    <a:pt x="4555" y="4386"/>
                    <a:pt x="4601" y="4386"/>
                  </a:cubicBezTo>
                  <a:cubicBezTo>
                    <a:pt x="4643" y="4386"/>
                    <a:pt x="4681" y="4375"/>
                    <a:pt x="4706" y="4345"/>
                  </a:cubicBezTo>
                  <a:cubicBezTo>
                    <a:pt x="4727" y="4315"/>
                    <a:pt x="4727" y="4262"/>
                    <a:pt x="4727" y="4221"/>
                  </a:cubicBezTo>
                  <a:cubicBezTo>
                    <a:pt x="4706" y="3701"/>
                    <a:pt x="4290" y="3297"/>
                    <a:pt x="4083" y="2829"/>
                  </a:cubicBezTo>
                  <a:cubicBezTo>
                    <a:pt x="3760" y="2102"/>
                    <a:pt x="4051" y="1250"/>
                    <a:pt x="4228" y="523"/>
                  </a:cubicBezTo>
                  <a:cubicBezTo>
                    <a:pt x="4290" y="295"/>
                    <a:pt x="4363" y="108"/>
                    <a:pt x="4290" y="35"/>
                  </a:cubicBezTo>
                  <a:cubicBezTo>
                    <a:pt x="4269" y="13"/>
                    <a:pt x="4232" y="0"/>
                    <a:pt x="4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7" name="Google Shape;28887;p99"/>
            <p:cNvSpPr/>
            <p:nvPr/>
          </p:nvSpPr>
          <p:spPr>
            <a:xfrm flipH="1">
              <a:off x="7852110" y="2831385"/>
              <a:ext cx="237611" cy="143601"/>
            </a:xfrm>
            <a:custGeom>
              <a:avLst/>
              <a:gdLst/>
              <a:ahLst/>
              <a:cxnLst/>
              <a:rect l="l" t="t" r="r" b="b"/>
              <a:pathLst>
                <a:path w="18739" h="11325" extrusionOk="0">
                  <a:moveTo>
                    <a:pt x="9395" y="1"/>
                  </a:moveTo>
                  <a:cubicBezTo>
                    <a:pt x="9201" y="1"/>
                    <a:pt x="9002" y="6"/>
                    <a:pt x="8798" y="16"/>
                  </a:cubicBezTo>
                  <a:cubicBezTo>
                    <a:pt x="2815" y="306"/>
                    <a:pt x="1" y="6674"/>
                    <a:pt x="4508" y="9904"/>
                  </a:cubicBezTo>
                  <a:cubicBezTo>
                    <a:pt x="4975" y="10236"/>
                    <a:pt x="5443" y="10506"/>
                    <a:pt x="5900" y="10714"/>
                  </a:cubicBezTo>
                  <a:cubicBezTo>
                    <a:pt x="6817" y="11137"/>
                    <a:pt x="7707" y="11325"/>
                    <a:pt x="8548" y="11325"/>
                  </a:cubicBezTo>
                  <a:cubicBezTo>
                    <a:pt x="15091" y="11325"/>
                    <a:pt x="18739" y="1"/>
                    <a:pt x="9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8" name="Google Shape;28888;p99"/>
            <p:cNvSpPr/>
            <p:nvPr/>
          </p:nvSpPr>
          <p:spPr>
            <a:xfrm flipH="1">
              <a:off x="7511230" y="2977472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9" name="Google Shape;28889;p99"/>
            <p:cNvSpPr/>
            <p:nvPr/>
          </p:nvSpPr>
          <p:spPr>
            <a:xfrm flipH="1">
              <a:off x="7205938" y="3160779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90" name="Google Shape;28890;p99"/>
          <p:cNvGrpSpPr/>
          <p:nvPr/>
        </p:nvGrpSpPr>
        <p:grpSpPr>
          <a:xfrm>
            <a:off x="-982887" y="690809"/>
            <a:ext cx="3951934" cy="5476747"/>
            <a:chOff x="-982887" y="690809"/>
            <a:chExt cx="3951934" cy="5476747"/>
          </a:xfrm>
        </p:grpSpPr>
        <p:sp>
          <p:nvSpPr>
            <p:cNvPr id="28891" name="Google Shape;28891;p99"/>
            <p:cNvSpPr/>
            <p:nvPr/>
          </p:nvSpPr>
          <p:spPr>
            <a:xfrm flipH="1">
              <a:off x="1719990" y="751058"/>
              <a:ext cx="237534" cy="143677"/>
            </a:xfrm>
            <a:custGeom>
              <a:avLst/>
              <a:gdLst/>
              <a:ahLst/>
              <a:cxnLst/>
              <a:rect l="l" t="t" r="r" b="b"/>
              <a:pathLst>
                <a:path w="18733" h="11331" extrusionOk="0">
                  <a:moveTo>
                    <a:pt x="9396" y="0"/>
                  </a:moveTo>
                  <a:cubicBezTo>
                    <a:pt x="9202" y="0"/>
                    <a:pt x="9003" y="5"/>
                    <a:pt x="8798" y="15"/>
                  </a:cubicBezTo>
                  <a:cubicBezTo>
                    <a:pt x="2805" y="316"/>
                    <a:pt x="0" y="6672"/>
                    <a:pt x="4508" y="9903"/>
                  </a:cubicBezTo>
                  <a:cubicBezTo>
                    <a:pt x="4976" y="10235"/>
                    <a:pt x="5443" y="10505"/>
                    <a:pt x="5900" y="10723"/>
                  </a:cubicBezTo>
                  <a:cubicBezTo>
                    <a:pt x="6813" y="11144"/>
                    <a:pt x="7700" y="11331"/>
                    <a:pt x="8539" y="11331"/>
                  </a:cubicBezTo>
                  <a:cubicBezTo>
                    <a:pt x="15079" y="11331"/>
                    <a:pt x="18732" y="0"/>
                    <a:pt x="9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92" name="Google Shape;28892;p99"/>
            <p:cNvGrpSpPr/>
            <p:nvPr/>
          </p:nvGrpSpPr>
          <p:grpSpPr>
            <a:xfrm flipH="1">
              <a:off x="-982887" y="2815875"/>
              <a:ext cx="3351776" cy="3351681"/>
              <a:chOff x="6837873" y="2699350"/>
              <a:chExt cx="3351776" cy="3351681"/>
            </a:xfrm>
          </p:grpSpPr>
          <p:sp>
            <p:nvSpPr>
              <p:cNvPr id="28893" name="Google Shape;28893;p99"/>
              <p:cNvSpPr/>
              <p:nvPr/>
            </p:nvSpPr>
            <p:spPr>
              <a:xfrm>
                <a:off x="6837873" y="2699350"/>
                <a:ext cx="3351776" cy="3351681"/>
              </a:xfrm>
              <a:custGeom>
                <a:avLst/>
                <a:gdLst/>
                <a:ahLst/>
                <a:cxnLst/>
                <a:rect l="l" t="t" r="r" b="b"/>
                <a:pathLst>
                  <a:path w="38002" h="38002" extrusionOk="0">
                    <a:moveTo>
                      <a:pt x="19017" y="0"/>
                    </a:moveTo>
                    <a:cubicBezTo>
                      <a:pt x="8500" y="0"/>
                      <a:pt x="1" y="8531"/>
                      <a:pt x="1" y="19017"/>
                    </a:cubicBezTo>
                    <a:cubicBezTo>
                      <a:pt x="1" y="29502"/>
                      <a:pt x="8500" y="38002"/>
                      <a:pt x="19017" y="38002"/>
                    </a:cubicBezTo>
                    <a:cubicBezTo>
                      <a:pt x="29502" y="38002"/>
                      <a:pt x="38002" y="29502"/>
                      <a:pt x="38002" y="19017"/>
                    </a:cubicBezTo>
                    <a:cubicBezTo>
                      <a:pt x="38002" y="8531"/>
                      <a:pt x="29502" y="0"/>
                      <a:pt x="19017" y="0"/>
                    </a:cubicBezTo>
                    <a:close/>
                  </a:path>
                </a:pathLst>
              </a:custGeom>
              <a:solidFill>
                <a:schemeClr val="accent5">
                  <a:alpha val="401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4" name="Google Shape;28894;p99"/>
              <p:cNvSpPr/>
              <p:nvPr/>
            </p:nvSpPr>
            <p:spPr>
              <a:xfrm>
                <a:off x="7098709" y="2960139"/>
                <a:ext cx="2830104" cy="2830104"/>
              </a:xfrm>
              <a:custGeom>
                <a:avLst/>
                <a:gdLst/>
                <a:ahLst/>
                <a:cxnLst/>
                <a:rect l="l" t="t" r="r" b="b"/>
                <a:pathLst>
                  <a:path w="38002" h="38002" extrusionOk="0">
                    <a:moveTo>
                      <a:pt x="19017" y="0"/>
                    </a:moveTo>
                    <a:cubicBezTo>
                      <a:pt x="8500" y="0"/>
                      <a:pt x="1" y="8531"/>
                      <a:pt x="1" y="19017"/>
                    </a:cubicBezTo>
                    <a:cubicBezTo>
                      <a:pt x="1" y="29502"/>
                      <a:pt x="8500" y="38002"/>
                      <a:pt x="19017" y="38002"/>
                    </a:cubicBezTo>
                    <a:cubicBezTo>
                      <a:pt x="29502" y="38002"/>
                      <a:pt x="38002" y="29502"/>
                      <a:pt x="38002" y="19017"/>
                    </a:cubicBezTo>
                    <a:cubicBezTo>
                      <a:pt x="38002" y="8531"/>
                      <a:pt x="29502" y="0"/>
                      <a:pt x="19017" y="0"/>
                    </a:cubicBezTo>
                    <a:close/>
                  </a:path>
                </a:pathLst>
              </a:custGeom>
              <a:solidFill>
                <a:schemeClr val="accent5">
                  <a:alpha val="401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95" name="Google Shape;28895;p99"/>
              <p:cNvGrpSpPr/>
              <p:nvPr/>
            </p:nvGrpSpPr>
            <p:grpSpPr>
              <a:xfrm>
                <a:off x="7420311" y="3281753"/>
                <a:ext cx="2186900" cy="2186875"/>
                <a:chOff x="7414725" y="3236000"/>
                <a:chExt cx="2186900" cy="2186875"/>
              </a:xfrm>
            </p:grpSpPr>
            <p:sp>
              <p:nvSpPr>
                <p:cNvPr id="28896" name="Google Shape;28896;p99"/>
                <p:cNvSpPr/>
                <p:nvPr/>
              </p:nvSpPr>
              <p:spPr>
                <a:xfrm>
                  <a:off x="8643425" y="4235775"/>
                  <a:ext cx="82750" cy="8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0" h="3311" extrusionOk="0">
                      <a:moveTo>
                        <a:pt x="2950" y="1"/>
                      </a:moveTo>
                      <a:lnTo>
                        <a:pt x="1572" y="972"/>
                      </a:lnTo>
                      <a:lnTo>
                        <a:pt x="1" y="362"/>
                      </a:lnTo>
                      <a:lnTo>
                        <a:pt x="1" y="362"/>
                      </a:lnTo>
                      <a:lnTo>
                        <a:pt x="972" y="1739"/>
                      </a:lnTo>
                      <a:lnTo>
                        <a:pt x="361" y="3311"/>
                      </a:lnTo>
                      <a:lnTo>
                        <a:pt x="361" y="3311"/>
                      </a:lnTo>
                      <a:lnTo>
                        <a:pt x="1739" y="2340"/>
                      </a:lnTo>
                      <a:lnTo>
                        <a:pt x="3310" y="2950"/>
                      </a:lnTo>
                      <a:lnTo>
                        <a:pt x="2339" y="1572"/>
                      </a:lnTo>
                      <a:lnTo>
                        <a:pt x="295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97" name="Google Shape;28897;p99"/>
                <p:cNvSpPr/>
                <p:nvPr/>
              </p:nvSpPr>
              <p:spPr>
                <a:xfrm>
                  <a:off x="8829750" y="5006975"/>
                  <a:ext cx="223975" cy="2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9" h="8957" extrusionOk="0">
                      <a:moveTo>
                        <a:pt x="3887" y="0"/>
                      </a:moveTo>
                      <a:lnTo>
                        <a:pt x="3304" y="3578"/>
                      </a:lnTo>
                      <a:lnTo>
                        <a:pt x="1" y="5071"/>
                      </a:lnTo>
                      <a:lnTo>
                        <a:pt x="3579" y="5655"/>
                      </a:lnTo>
                      <a:lnTo>
                        <a:pt x="5072" y="8956"/>
                      </a:lnTo>
                      <a:lnTo>
                        <a:pt x="5655" y="5380"/>
                      </a:lnTo>
                      <a:lnTo>
                        <a:pt x="8958" y="3886"/>
                      </a:lnTo>
                      <a:lnTo>
                        <a:pt x="5380" y="3303"/>
                      </a:lnTo>
                      <a:lnTo>
                        <a:pt x="388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98" name="Google Shape;28898;p99"/>
                <p:cNvSpPr/>
                <p:nvPr/>
              </p:nvSpPr>
              <p:spPr>
                <a:xfrm>
                  <a:off x="8277125" y="4277150"/>
                  <a:ext cx="183925" cy="18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7" h="7356" extrusionOk="0">
                      <a:moveTo>
                        <a:pt x="3679" y="0"/>
                      </a:moveTo>
                      <a:lnTo>
                        <a:pt x="3281" y="3280"/>
                      </a:lnTo>
                      <a:lnTo>
                        <a:pt x="1" y="3678"/>
                      </a:lnTo>
                      <a:lnTo>
                        <a:pt x="3281" y="4077"/>
                      </a:lnTo>
                      <a:lnTo>
                        <a:pt x="3679" y="7356"/>
                      </a:lnTo>
                      <a:lnTo>
                        <a:pt x="4078" y="4077"/>
                      </a:lnTo>
                      <a:lnTo>
                        <a:pt x="7357" y="3678"/>
                      </a:lnTo>
                      <a:lnTo>
                        <a:pt x="4078" y="3280"/>
                      </a:lnTo>
                      <a:lnTo>
                        <a:pt x="367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99" name="Google Shape;28899;p99"/>
                <p:cNvSpPr/>
                <p:nvPr/>
              </p:nvSpPr>
              <p:spPr>
                <a:xfrm>
                  <a:off x="7414725" y="3236000"/>
                  <a:ext cx="2186900" cy="21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76" h="87475" extrusionOk="0">
                      <a:moveTo>
                        <a:pt x="43736" y="0"/>
                      </a:moveTo>
                      <a:cubicBezTo>
                        <a:pt x="33048" y="0"/>
                        <a:pt x="23251" y="3837"/>
                        <a:pt x="15651" y="10208"/>
                      </a:cubicBezTo>
                      <a:cubicBezTo>
                        <a:pt x="14799" y="10925"/>
                        <a:pt x="13973" y="11668"/>
                        <a:pt x="13177" y="12450"/>
                      </a:cubicBezTo>
                      <a:cubicBezTo>
                        <a:pt x="10268" y="15290"/>
                        <a:pt x="7767" y="18521"/>
                        <a:pt x="5748" y="22051"/>
                      </a:cubicBezTo>
                      <a:cubicBezTo>
                        <a:pt x="5383" y="22684"/>
                        <a:pt x="5036" y="23327"/>
                        <a:pt x="4709" y="23983"/>
                      </a:cubicBezTo>
                      <a:cubicBezTo>
                        <a:pt x="3176" y="26997"/>
                        <a:pt x="2003" y="30182"/>
                        <a:pt x="1217" y="33470"/>
                      </a:cubicBezTo>
                      <a:cubicBezTo>
                        <a:pt x="1044" y="34179"/>
                        <a:pt x="889" y="34895"/>
                        <a:pt x="753" y="35620"/>
                      </a:cubicBezTo>
                      <a:cubicBezTo>
                        <a:pt x="252" y="38297"/>
                        <a:pt x="0" y="41013"/>
                        <a:pt x="1" y="43735"/>
                      </a:cubicBezTo>
                      <a:cubicBezTo>
                        <a:pt x="0" y="44639"/>
                        <a:pt x="28" y="45536"/>
                        <a:pt x="84" y="46427"/>
                      </a:cubicBezTo>
                      <a:cubicBezTo>
                        <a:pt x="133" y="47209"/>
                        <a:pt x="198" y="47983"/>
                        <a:pt x="290" y="48753"/>
                      </a:cubicBezTo>
                      <a:cubicBezTo>
                        <a:pt x="764" y="52941"/>
                        <a:pt x="1847" y="57039"/>
                        <a:pt x="3506" y="60914"/>
                      </a:cubicBezTo>
                      <a:cubicBezTo>
                        <a:pt x="3943" y="61941"/>
                        <a:pt x="4415" y="62941"/>
                        <a:pt x="4931" y="63924"/>
                      </a:cubicBezTo>
                      <a:cubicBezTo>
                        <a:pt x="7457" y="68776"/>
                        <a:pt x="10865" y="73088"/>
                        <a:pt x="14943" y="76664"/>
                      </a:cubicBezTo>
                      <a:cubicBezTo>
                        <a:pt x="15732" y="77352"/>
                        <a:pt x="16546" y="78013"/>
                        <a:pt x="17386" y="78647"/>
                      </a:cubicBezTo>
                      <a:cubicBezTo>
                        <a:pt x="24714" y="84188"/>
                        <a:pt x="33843" y="87474"/>
                        <a:pt x="43736" y="87474"/>
                      </a:cubicBezTo>
                      <a:cubicBezTo>
                        <a:pt x="55858" y="87474"/>
                        <a:pt x="66828" y="82545"/>
                        <a:pt x="74750" y="74579"/>
                      </a:cubicBezTo>
                      <a:cubicBezTo>
                        <a:pt x="75390" y="73934"/>
                        <a:pt x="76008" y="73272"/>
                        <a:pt x="76607" y="72590"/>
                      </a:cubicBezTo>
                      <a:cubicBezTo>
                        <a:pt x="79005" y="69864"/>
                        <a:pt x="81053" y="66851"/>
                        <a:pt x="82708" y="63618"/>
                      </a:cubicBezTo>
                      <a:cubicBezTo>
                        <a:pt x="83036" y="62968"/>
                        <a:pt x="83354" y="62312"/>
                        <a:pt x="83652" y="61643"/>
                      </a:cubicBezTo>
                      <a:cubicBezTo>
                        <a:pt x="85078" y="58477"/>
                        <a:pt x="86116" y="55149"/>
                        <a:pt x="86745" y="51733"/>
                      </a:cubicBezTo>
                      <a:cubicBezTo>
                        <a:pt x="86877" y="51016"/>
                        <a:pt x="86994" y="50295"/>
                        <a:pt x="87090" y="49569"/>
                      </a:cubicBezTo>
                      <a:cubicBezTo>
                        <a:pt x="87347" y="47636"/>
                        <a:pt x="87475" y="45686"/>
                        <a:pt x="87475" y="43735"/>
                      </a:cubicBezTo>
                      <a:cubicBezTo>
                        <a:pt x="87475" y="42001"/>
                        <a:pt x="87374" y="40268"/>
                        <a:pt x="87170" y="38545"/>
                      </a:cubicBezTo>
                      <a:lnTo>
                        <a:pt x="87170" y="38539"/>
                      </a:lnTo>
                      <a:cubicBezTo>
                        <a:pt x="87078" y="37757"/>
                        <a:pt x="86964" y="36983"/>
                        <a:pt x="86833" y="36219"/>
                      </a:cubicBezTo>
                      <a:cubicBezTo>
                        <a:pt x="86078" y="31871"/>
                        <a:pt x="84666" y="27662"/>
                        <a:pt x="82647" y="23738"/>
                      </a:cubicBezTo>
                      <a:cubicBezTo>
                        <a:pt x="82096" y="22668"/>
                        <a:pt x="81497" y="21619"/>
                        <a:pt x="80859" y="20600"/>
                      </a:cubicBezTo>
                      <a:cubicBezTo>
                        <a:pt x="77856" y="15790"/>
                        <a:pt x="73949" y="11608"/>
                        <a:pt x="69354" y="8286"/>
                      </a:cubicBezTo>
                      <a:cubicBezTo>
                        <a:pt x="68519" y="7678"/>
                        <a:pt x="67658" y="7102"/>
                        <a:pt x="66779" y="6555"/>
                      </a:cubicBezTo>
                      <a:cubicBezTo>
                        <a:pt x="60089" y="2400"/>
                        <a:pt x="52192" y="0"/>
                        <a:pt x="4373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0" name="Google Shape;28900;p99"/>
                <p:cNvSpPr/>
                <p:nvPr/>
              </p:nvSpPr>
              <p:spPr>
                <a:xfrm>
                  <a:off x="7744150" y="3383500"/>
                  <a:ext cx="1404400" cy="16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76" h="6556" extrusionOk="0">
                      <a:moveTo>
                        <a:pt x="20215" y="0"/>
                      </a:moveTo>
                      <a:cubicBezTo>
                        <a:pt x="15076" y="0"/>
                        <a:pt x="12472" y="1158"/>
                        <a:pt x="9959" y="2282"/>
                      </a:cubicBezTo>
                      <a:cubicBezTo>
                        <a:pt x="7892" y="3198"/>
                        <a:pt x="5925" y="4077"/>
                        <a:pt x="2473" y="4309"/>
                      </a:cubicBezTo>
                      <a:cubicBezTo>
                        <a:pt x="1621" y="5025"/>
                        <a:pt x="795" y="5769"/>
                        <a:pt x="0" y="6551"/>
                      </a:cubicBezTo>
                      <a:cubicBezTo>
                        <a:pt x="192" y="6555"/>
                        <a:pt x="389" y="6555"/>
                        <a:pt x="589" y="6555"/>
                      </a:cubicBezTo>
                      <a:cubicBezTo>
                        <a:pt x="5729" y="6555"/>
                        <a:pt x="8329" y="5398"/>
                        <a:pt x="10846" y="4274"/>
                      </a:cubicBezTo>
                      <a:cubicBezTo>
                        <a:pt x="13258" y="3198"/>
                        <a:pt x="15539" y="2185"/>
                        <a:pt x="20215" y="2185"/>
                      </a:cubicBezTo>
                      <a:cubicBezTo>
                        <a:pt x="24886" y="2185"/>
                        <a:pt x="27168" y="3198"/>
                        <a:pt x="29580" y="4274"/>
                      </a:cubicBezTo>
                      <a:cubicBezTo>
                        <a:pt x="32098" y="5398"/>
                        <a:pt x="34697" y="6555"/>
                        <a:pt x="39837" y="6555"/>
                      </a:cubicBezTo>
                      <a:cubicBezTo>
                        <a:pt x="44976" y="6555"/>
                        <a:pt x="47576" y="5398"/>
                        <a:pt x="50093" y="4274"/>
                      </a:cubicBezTo>
                      <a:cubicBezTo>
                        <a:pt x="51862" y="3488"/>
                        <a:pt x="53558" y="2732"/>
                        <a:pt x="56175" y="2386"/>
                      </a:cubicBezTo>
                      <a:cubicBezTo>
                        <a:pt x="55342" y="1778"/>
                        <a:pt x="54481" y="1202"/>
                        <a:pt x="53601" y="656"/>
                      </a:cubicBezTo>
                      <a:cubicBezTo>
                        <a:pt x="51876" y="1089"/>
                        <a:pt x="50529" y="1691"/>
                        <a:pt x="49206" y="2282"/>
                      </a:cubicBezTo>
                      <a:cubicBezTo>
                        <a:pt x="46789" y="3356"/>
                        <a:pt x="44512" y="4371"/>
                        <a:pt x="39837" y="4371"/>
                      </a:cubicBezTo>
                      <a:cubicBezTo>
                        <a:pt x="35166" y="4371"/>
                        <a:pt x="32884" y="3356"/>
                        <a:pt x="30472" y="2282"/>
                      </a:cubicBezTo>
                      <a:cubicBezTo>
                        <a:pt x="27955" y="1158"/>
                        <a:pt x="25350" y="0"/>
                        <a:pt x="2021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1" name="Google Shape;28901;p99"/>
                <p:cNvSpPr/>
                <p:nvPr/>
              </p:nvSpPr>
              <p:spPr>
                <a:xfrm>
                  <a:off x="7532425" y="3715600"/>
                  <a:ext cx="1948475" cy="16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39" h="6557" extrusionOk="0">
                      <a:moveTo>
                        <a:pt x="28685" y="0"/>
                      </a:moveTo>
                      <a:cubicBezTo>
                        <a:pt x="23545" y="0"/>
                        <a:pt x="20941" y="1159"/>
                        <a:pt x="18428" y="2277"/>
                      </a:cubicBezTo>
                      <a:cubicBezTo>
                        <a:pt x="16011" y="3352"/>
                        <a:pt x="13736" y="4370"/>
                        <a:pt x="9059" y="4370"/>
                      </a:cubicBezTo>
                      <a:cubicBezTo>
                        <a:pt x="5258" y="4370"/>
                        <a:pt x="3037" y="3697"/>
                        <a:pt x="1040" y="2867"/>
                      </a:cubicBezTo>
                      <a:cubicBezTo>
                        <a:pt x="675" y="3499"/>
                        <a:pt x="328" y="4143"/>
                        <a:pt x="1" y="4799"/>
                      </a:cubicBezTo>
                      <a:cubicBezTo>
                        <a:pt x="2195" y="5730"/>
                        <a:pt x="4725" y="6556"/>
                        <a:pt x="9059" y="6556"/>
                      </a:cubicBezTo>
                      <a:cubicBezTo>
                        <a:pt x="14198" y="6556"/>
                        <a:pt x="16799" y="5393"/>
                        <a:pt x="19315" y="4275"/>
                      </a:cubicBezTo>
                      <a:cubicBezTo>
                        <a:pt x="21728" y="3199"/>
                        <a:pt x="24009" y="2186"/>
                        <a:pt x="28685" y="2186"/>
                      </a:cubicBezTo>
                      <a:cubicBezTo>
                        <a:pt x="33356" y="2186"/>
                        <a:pt x="35638" y="3199"/>
                        <a:pt x="38050" y="4275"/>
                      </a:cubicBezTo>
                      <a:cubicBezTo>
                        <a:pt x="40567" y="5393"/>
                        <a:pt x="43167" y="6556"/>
                        <a:pt x="48306" y="6556"/>
                      </a:cubicBezTo>
                      <a:cubicBezTo>
                        <a:pt x="53445" y="6556"/>
                        <a:pt x="56045" y="5393"/>
                        <a:pt x="58563" y="4275"/>
                      </a:cubicBezTo>
                      <a:cubicBezTo>
                        <a:pt x="60979" y="3199"/>
                        <a:pt x="63257" y="2186"/>
                        <a:pt x="67932" y="2186"/>
                      </a:cubicBezTo>
                      <a:cubicBezTo>
                        <a:pt x="72607" y="2186"/>
                        <a:pt x="74884" y="3199"/>
                        <a:pt x="77301" y="4275"/>
                      </a:cubicBezTo>
                      <a:cubicBezTo>
                        <a:pt x="77511" y="4370"/>
                        <a:pt x="77725" y="4463"/>
                        <a:pt x="77939" y="4554"/>
                      </a:cubicBezTo>
                      <a:cubicBezTo>
                        <a:pt x="77388" y="3484"/>
                        <a:pt x="76789" y="2435"/>
                        <a:pt x="76151" y="1416"/>
                      </a:cubicBezTo>
                      <a:cubicBezTo>
                        <a:pt x="74137" y="634"/>
                        <a:pt x="71725" y="0"/>
                        <a:pt x="67932" y="0"/>
                      </a:cubicBezTo>
                      <a:cubicBezTo>
                        <a:pt x="62793" y="0"/>
                        <a:pt x="60192" y="1159"/>
                        <a:pt x="57675" y="2277"/>
                      </a:cubicBezTo>
                      <a:cubicBezTo>
                        <a:pt x="55259" y="3352"/>
                        <a:pt x="52982" y="4370"/>
                        <a:pt x="48306" y="4370"/>
                      </a:cubicBezTo>
                      <a:cubicBezTo>
                        <a:pt x="43635" y="4370"/>
                        <a:pt x="41353" y="3352"/>
                        <a:pt x="38941" y="2277"/>
                      </a:cubicBezTo>
                      <a:cubicBezTo>
                        <a:pt x="36424" y="1159"/>
                        <a:pt x="33820" y="0"/>
                        <a:pt x="2868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2" name="Google Shape;28902;p99"/>
                <p:cNvSpPr/>
                <p:nvPr/>
              </p:nvSpPr>
              <p:spPr>
                <a:xfrm>
                  <a:off x="7433550" y="4047600"/>
                  <a:ext cx="2160425" cy="16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7" h="6557" extrusionOk="0">
                      <a:moveTo>
                        <a:pt x="32639" y="1"/>
                      </a:moveTo>
                      <a:cubicBezTo>
                        <a:pt x="27500" y="1"/>
                        <a:pt x="24896" y="1164"/>
                        <a:pt x="22383" y="2282"/>
                      </a:cubicBezTo>
                      <a:cubicBezTo>
                        <a:pt x="19966" y="3358"/>
                        <a:pt x="17690" y="4371"/>
                        <a:pt x="13014" y="4371"/>
                      </a:cubicBezTo>
                      <a:cubicBezTo>
                        <a:pt x="8343" y="4371"/>
                        <a:pt x="6061" y="3358"/>
                        <a:pt x="3650" y="2282"/>
                      </a:cubicBezTo>
                      <a:cubicBezTo>
                        <a:pt x="2653" y="1841"/>
                        <a:pt x="1639" y="1387"/>
                        <a:pt x="463" y="1006"/>
                      </a:cubicBezTo>
                      <a:cubicBezTo>
                        <a:pt x="290" y="1715"/>
                        <a:pt x="135" y="2431"/>
                        <a:pt x="0" y="3156"/>
                      </a:cubicBezTo>
                      <a:cubicBezTo>
                        <a:pt x="988" y="3488"/>
                        <a:pt x="1862" y="3882"/>
                        <a:pt x="2758" y="4280"/>
                      </a:cubicBezTo>
                      <a:cubicBezTo>
                        <a:pt x="5275" y="5398"/>
                        <a:pt x="7875" y="6557"/>
                        <a:pt x="13014" y="6557"/>
                      </a:cubicBezTo>
                      <a:cubicBezTo>
                        <a:pt x="18153" y="6557"/>
                        <a:pt x="20754" y="5398"/>
                        <a:pt x="23270" y="4280"/>
                      </a:cubicBezTo>
                      <a:cubicBezTo>
                        <a:pt x="25683" y="3204"/>
                        <a:pt x="27964" y="2187"/>
                        <a:pt x="32639" y="2187"/>
                      </a:cubicBezTo>
                      <a:cubicBezTo>
                        <a:pt x="37310" y="2187"/>
                        <a:pt x="39592" y="3204"/>
                        <a:pt x="42004" y="4280"/>
                      </a:cubicBezTo>
                      <a:cubicBezTo>
                        <a:pt x="44522" y="5398"/>
                        <a:pt x="47122" y="6557"/>
                        <a:pt x="52261" y="6557"/>
                      </a:cubicBezTo>
                      <a:cubicBezTo>
                        <a:pt x="57400" y="6557"/>
                        <a:pt x="60000" y="5398"/>
                        <a:pt x="62517" y="4280"/>
                      </a:cubicBezTo>
                      <a:cubicBezTo>
                        <a:pt x="64934" y="3204"/>
                        <a:pt x="67211" y="2187"/>
                        <a:pt x="71887" y="2187"/>
                      </a:cubicBezTo>
                      <a:cubicBezTo>
                        <a:pt x="76562" y="2187"/>
                        <a:pt x="78839" y="3204"/>
                        <a:pt x="81256" y="4280"/>
                      </a:cubicBezTo>
                      <a:cubicBezTo>
                        <a:pt x="82767" y="4952"/>
                        <a:pt x="84309" y="5639"/>
                        <a:pt x="86416" y="6075"/>
                      </a:cubicBezTo>
                      <a:cubicBezTo>
                        <a:pt x="86325" y="5293"/>
                        <a:pt x="86212" y="4519"/>
                        <a:pt x="86080" y="3755"/>
                      </a:cubicBezTo>
                      <a:cubicBezTo>
                        <a:pt x="84577" y="3366"/>
                        <a:pt x="83379" y="2833"/>
                        <a:pt x="82143" y="2282"/>
                      </a:cubicBezTo>
                      <a:cubicBezTo>
                        <a:pt x="79625" y="1164"/>
                        <a:pt x="77026" y="1"/>
                        <a:pt x="71887" y="1"/>
                      </a:cubicBezTo>
                      <a:cubicBezTo>
                        <a:pt x="66747" y="1"/>
                        <a:pt x="64147" y="1164"/>
                        <a:pt x="61630" y="2282"/>
                      </a:cubicBezTo>
                      <a:cubicBezTo>
                        <a:pt x="59213" y="3358"/>
                        <a:pt x="56937" y="4371"/>
                        <a:pt x="52261" y="4371"/>
                      </a:cubicBezTo>
                      <a:cubicBezTo>
                        <a:pt x="47590" y="4371"/>
                        <a:pt x="45308" y="3358"/>
                        <a:pt x="42896" y="2282"/>
                      </a:cubicBezTo>
                      <a:cubicBezTo>
                        <a:pt x="40379" y="1164"/>
                        <a:pt x="37774" y="1"/>
                        <a:pt x="3263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3" name="Google Shape;28903;p99"/>
                <p:cNvSpPr/>
                <p:nvPr/>
              </p:nvSpPr>
              <p:spPr>
                <a:xfrm>
                  <a:off x="7416825" y="4379725"/>
                  <a:ext cx="2175175" cy="16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07" h="6556" extrusionOk="0">
                      <a:moveTo>
                        <a:pt x="33308" y="1"/>
                      </a:moveTo>
                      <a:cubicBezTo>
                        <a:pt x="28169" y="1"/>
                        <a:pt x="25565" y="1158"/>
                        <a:pt x="23052" y="2282"/>
                      </a:cubicBezTo>
                      <a:cubicBezTo>
                        <a:pt x="20635" y="3357"/>
                        <a:pt x="18359" y="4371"/>
                        <a:pt x="13683" y="4371"/>
                      </a:cubicBezTo>
                      <a:cubicBezTo>
                        <a:pt x="9012" y="4371"/>
                        <a:pt x="6730" y="3357"/>
                        <a:pt x="4319" y="2282"/>
                      </a:cubicBezTo>
                      <a:cubicBezTo>
                        <a:pt x="3016" y="1701"/>
                        <a:pt x="1691" y="1111"/>
                        <a:pt x="0" y="678"/>
                      </a:cubicBezTo>
                      <a:lnTo>
                        <a:pt x="0" y="678"/>
                      </a:lnTo>
                      <a:cubicBezTo>
                        <a:pt x="48" y="1460"/>
                        <a:pt x="114" y="2234"/>
                        <a:pt x="206" y="3003"/>
                      </a:cubicBezTo>
                      <a:cubicBezTo>
                        <a:pt x="1390" y="3366"/>
                        <a:pt x="2396" y="3816"/>
                        <a:pt x="3427" y="4274"/>
                      </a:cubicBezTo>
                      <a:cubicBezTo>
                        <a:pt x="5944" y="5398"/>
                        <a:pt x="8544" y="6556"/>
                        <a:pt x="13682" y="6556"/>
                      </a:cubicBezTo>
                      <a:cubicBezTo>
                        <a:pt x="18822" y="6556"/>
                        <a:pt x="21422" y="5398"/>
                        <a:pt x="23939" y="4274"/>
                      </a:cubicBezTo>
                      <a:cubicBezTo>
                        <a:pt x="26351" y="3200"/>
                        <a:pt x="28632" y="2185"/>
                        <a:pt x="33308" y="2185"/>
                      </a:cubicBezTo>
                      <a:cubicBezTo>
                        <a:pt x="37979" y="2185"/>
                        <a:pt x="40261" y="3200"/>
                        <a:pt x="42673" y="4274"/>
                      </a:cubicBezTo>
                      <a:cubicBezTo>
                        <a:pt x="45191" y="5398"/>
                        <a:pt x="47790" y="6556"/>
                        <a:pt x="52930" y="6556"/>
                      </a:cubicBezTo>
                      <a:cubicBezTo>
                        <a:pt x="58069" y="6556"/>
                        <a:pt x="60669" y="5398"/>
                        <a:pt x="63186" y="4274"/>
                      </a:cubicBezTo>
                      <a:cubicBezTo>
                        <a:pt x="65603" y="3200"/>
                        <a:pt x="67880" y="2185"/>
                        <a:pt x="72555" y="2185"/>
                      </a:cubicBezTo>
                      <a:cubicBezTo>
                        <a:pt x="77231" y="2185"/>
                        <a:pt x="79508" y="3200"/>
                        <a:pt x="81925" y="4274"/>
                      </a:cubicBezTo>
                      <a:cubicBezTo>
                        <a:pt x="83331" y="4904"/>
                        <a:pt x="84769" y="5542"/>
                        <a:pt x="86661" y="5983"/>
                      </a:cubicBezTo>
                      <a:cubicBezTo>
                        <a:pt x="86793" y="5267"/>
                        <a:pt x="86910" y="4545"/>
                        <a:pt x="87006" y="3820"/>
                      </a:cubicBezTo>
                      <a:cubicBezTo>
                        <a:pt x="85381" y="3427"/>
                        <a:pt x="84119" y="2864"/>
                        <a:pt x="82812" y="2282"/>
                      </a:cubicBezTo>
                      <a:cubicBezTo>
                        <a:pt x="80294" y="1158"/>
                        <a:pt x="77695" y="1"/>
                        <a:pt x="72556" y="1"/>
                      </a:cubicBezTo>
                      <a:cubicBezTo>
                        <a:pt x="67416" y="1"/>
                        <a:pt x="64816" y="1158"/>
                        <a:pt x="62299" y="2282"/>
                      </a:cubicBezTo>
                      <a:cubicBezTo>
                        <a:pt x="59882" y="3357"/>
                        <a:pt x="57606" y="4371"/>
                        <a:pt x="52930" y="4371"/>
                      </a:cubicBezTo>
                      <a:cubicBezTo>
                        <a:pt x="48259" y="4371"/>
                        <a:pt x="45977" y="3357"/>
                        <a:pt x="43565" y="2282"/>
                      </a:cubicBezTo>
                      <a:cubicBezTo>
                        <a:pt x="41048" y="1158"/>
                        <a:pt x="38443" y="1"/>
                        <a:pt x="3330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4" name="Google Shape;28904;p99"/>
                <p:cNvSpPr/>
                <p:nvPr/>
              </p:nvSpPr>
              <p:spPr>
                <a:xfrm>
                  <a:off x="7502375" y="4711850"/>
                  <a:ext cx="2003650" cy="16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46" h="6556" extrusionOk="0">
                      <a:moveTo>
                        <a:pt x="29886" y="1"/>
                      </a:moveTo>
                      <a:cubicBezTo>
                        <a:pt x="24747" y="1"/>
                        <a:pt x="22143" y="1159"/>
                        <a:pt x="19630" y="2277"/>
                      </a:cubicBezTo>
                      <a:cubicBezTo>
                        <a:pt x="17213" y="3352"/>
                        <a:pt x="14937" y="4371"/>
                        <a:pt x="10260" y="4371"/>
                      </a:cubicBezTo>
                      <a:cubicBezTo>
                        <a:pt x="5589" y="4371"/>
                        <a:pt x="3307" y="3352"/>
                        <a:pt x="896" y="2277"/>
                      </a:cubicBezTo>
                      <a:cubicBezTo>
                        <a:pt x="599" y="2147"/>
                        <a:pt x="301" y="2015"/>
                        <a:pt x="0" y="1880"/>
                      </a:cubicBezTo>
                      <a:lnTo>
                        <a:pt x="0" y="1880"/>
                      </a:lnTo>
                      <a:cubicBezTo>
                        <a:pt x="437" y="2907"/>
                        <a:pt x="909" y="3907"/>
                        <a:pt x="1425" y="4890"/>
                      </a:cubicBezTo>
                      <a:cubicBezTo>
                        <a:pt x="3570" y="5783"/>
                        <a:pt x="6070" y="6555"/>
                        <a:pt x="10260" y="6555"/>
                      </a:cubicBezTo>
                      <a:cubicBezTo>
                        <a:pt x="15400" y="6555"/>
                        <a:pt x="18000" y="5394"/>
                        <a:pt x="20517" y="4274"/>
                      </a:cubicBezTo>
                      <a:cubicBezTo>
                        <a:pt x="22929" y="3200"/>
                        <a:pt x="25210" y="2185"/>
                        <a:pt x="29886" y="2185"/>
                      </a:cubicBezTo>
                      <a:cubicBezTo>
                        <a:pt x="34557" y="2185"/>
                        <a:pt x="36839" y="3200"/>
                        <a:pt x="39251" y="4274"/>
                      </a:cubicBezTo>
                      <a:cubicBezTo>
                        <a:pt x="41769" y="5394"/>
                        <a:pt x="44368" y="6555"/>
                        <a:pt x="49508" y="6555"/>
                      </a:cubicBezTo>
                      <a:cubicBezTo>
                        <a:pt x="54647" y="6555"/>
                        <a:pt x="57247" y="5394"/>
                        <a:pt x="59764" y="4274"/>
                      </a:cubicBezTo>
                      <a:cubicBezTo>
                        <a:pt x="62181" y="3200"/>
                        <a:pt x="64458" y="2185"/>
                        <a:pt x="69133" y="2185"/>
                      </a:cubicBezTo>
                      <a:cubicBezTo>
                        <a:pt x="73809" y="2185"/>
                        <a:pt x="76086" y="3200"/>
                        <a:pt x="78503" y="4274"/>
                      </a:cubicBezTo>
                      <a:cubicBezTo>
                        <a:pt x="78734" y="4379"/>
                        <a:pt x="78965" y="4480"/>
                        <a:pt x="79202" y="4584"/>
                      </a:cubicBezTo>
                      <a:cubicBezTo>
                        <a:pt x="79530" y="3934"/>
                        <a:pt x="79848" y="3278"/>
                        <a:pt x="80146" y="2609"/>
                      </a:cubicBezTo>
                      <a:cubicBezTo>
                        <a:pt x="79893" y="2500"/>
                        <a:pt x="79643" y="2392"/>
                        <a:pt x="79390" y="2277"/>
                      </a:cubicBezTo>
                      <a:cubicBezTo>
                        <a:pt x="76872" y="1159"/>
                        <a:pt x="74273" y="1"/>
                        <a:pt x="69133" y="1"/>
                      </a:cubicBezTo>
                      <a:cubicBezTo>
                        <a:pt x="63994" y="1"/>
                        <a:pt x="61394" y="1159"/>
                        <a:pt x="58877" y="2277"/>
                      </a:cubicBezTo>
                      <a:cubicBezTo>
                        <a:pt x="56460" y="3352"/>
                        <a:pt x="54183" y="4371"/>
                        <a:pt x="49508" y="4371"/>
                      </a:cubicBezTo>
                      <a:cubicBezTo>
                        <a:pt x="44837" y="4371"/>
                        <a:pt x="42555" y="3352"/>
                        <a:pt x="40143" y="2277"/>
                      </a:cubicBezTo>
                      <a:cubicBezTo>
                        <a:pt x="37626" y="1159"/>
                        <a:pt x="35021" y="1"/>
                        <a:pt x="2988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5" name="Google Shape;28905;p99"/>
                <p:cNvSpPr/>
                <p:nvPr/>
              </p:nvSpPr>
              <p:spPr>
                <a:xfrm>
                  <a:off x="7788275" y="5043875"/>
                  <a:ext cx="1541650" cy="1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66" h="6555" extrusionOk="0">
                      <a:moveTo>
                        <a:pt x="18450" y="0"/>
                      </a:moveTo>
                      <a:cubicBezTo>
                        <a:pt x="13311" y="0"/>
                        <a:pt x="10707" y="1158"/>
                        <a:pt x="8194" y="2281"/>
                      </a:cubicBezTo>
                      <a:cubicBezTo>
                        <a:pt x="5987" y="3261"/>
                        <a:pt x="3903" y="4191"/>
                        <a:pt x="1" y="4349"/>
                      </a:cubicBezTo>
                      <a:cubicBezTo>
                        <a:pt x="790" y="5037"/>
                        <a:pt x="1604" y="5698"/>
                        <a:pt x="2444" y="6332"/>
                      </a:cubicBezTo>
                      <a:cubicBezTo>
                        <a:pt x="5345" y="5939"/>
                        <a:pt x="7237" y="5100"/>
                        <a:pt x="9081" y="4278"/>
                      </a:cubicBezTo>
                      <a:cubicBezTo>
                        <a:pt x="11493" y="3203"/>
                        <a:pt x="13774" y="2185"/>
                        <a:pt x="18450" y="2185"/>
                      </a:cubicBezTo>
                      <a:cubicBezTo>
                        <a:pt x="23121" y="2185"/>
                        <a:pt x="25403" y="3203"/>
                        <a:pt x="27815" y="4278"/>
                      </a:cubicBezTo>
                      <a:cubicBezTo>
                        <a:pt x="30333" y="5397"/>
                        <a:pt x="32932" y="6555"/>
                        <a:pt x="38072" y="6555"/>
                      </a:cubicBezTo>
                      <a:cubicBezTo>
                        <a:pt x="43211" y="6555"/>
                        <a:pt x="45811" y="5397"/>
                        <a:pt x="48328" y="4278"/>
                      </a:cubicBezTo>
                      <a:cubicBezTo>
                        <a:pt x="50745" y="3203"/>
                        <a:pt x="53022" y="2185"/>
                        <a:pt x="57697" y="2185"/>
                      </a:cubicBezTo>
                      <a:cubicBezTo>
                        <a:pt x="58462" y="2185"/>
                        <a:pt x="59161" y="2212"/>
                        <a:pt x="59808" y="2264"/>
                      </a:cubicBezTo>
                      <a:cubicBezTo>
                        <a:pt x="60448" y="1619"/>
                        <a:pt x="61066" y="957"/>
                        <a:pt x="61665" y="275"/>
                      </a:cubicBezTo>
                      <a:cubicBezTo>
                        <a:pt x="60524" y="101"/>
                        <a:pt x="59223" y="0"/>
                        <a:pt x="57697" y="0"/>
                      </a:cubicBezTo>
                      <a:cubicBezTo>
                        <a:pt x="52558" y="0"/>
                        <a:pt x="49957" y="1158"/>
                        <a:pt x="47441" y="2281"/>
                      </a:cubicBezTo>
                      <a:cubicBezTo>
                        <a:pt x="45024" y="3356"/>
                        <a:pt x="42747" y="4370"/>
                        <a:pt x="38072" y="4370"/>
                      </a:cubicBezTo>
                      <a:cubicBezTo>
                        <a:pt x="33401" y="4370"/>
                        <a:pt x="31119" y="3356"/>
                        <a:pt x="28707" y="2281"/>
                      </a:cubicBezTo>
                      <a:cubicBezTo>
                        <a:pt x="26190" y="1158"/>
                        <a:pt x="23585" y="0"/>
                        <a:pt x="1845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8906" name="Google Shape;28906;p99"/>
            <p:cNvSpPr/>
            <p:nvPr/>
          </p:nvSpPr>
          <p:spPr>
            <a:xfrm flipH="1">
              <a:off x="2899763" y="4864104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7" name="Google Shape;28907;p99"/>
            <p:cNvSpPr/>
            <p:nvPr/>
          </p:nvSpPr>
          <p:spPr>
            <a:xfrm flipH="1">
              <a:off x="2724995" y="4632137"/>
              <a:ext cx="81418" cy="49198"/>
            </a:xfrm>
            <a:custGeom>
              <a:avLst/>
              <a:gdLst/>
              <a:ahLst/>
              <a:cxnLst/>
              <a:rect l="l" t="t" r="r" b="b"/>
              <a:pathLst>
                <a:path w="6421" h="3880" extrusionOk="0">
                  <a:moveTo>
                    <a:pt x="3226" y="0"/>
                  </a:moveTo>
                  <a:cubicBezTo>
                    <a:pt x="3157" y="0"/>
                    <a:pt x="3086" y="2"/>
                    <a:pt x="3013" y="6"/>
                  </a:cubicBezTo>
                  <a:cubicBezTo>
                    <a:pt x="967" y="100"/>
                    <a:pt x="1" y="2281"/>
                    <a:pt x="1549" y="3392"/>
                  </a:cubicBezTo>
                  <a:cubicBezTo>
                    <a:pt x="1704" y="3507"/>
                    <a:pt x="1860" y="3600"/>
                    <a:pt x="2027" y="3673"/>
                  </a:cubicBezTo>
                  <a:cubicBezTo>
                    <a:pt x="2338" y="3816"/>
                    <a:pt x="2640" y="3880"/>
                    <a:pt x="2926" y="3880"/>
                  </a:cubicBezTo>
                  <a:cubicBezTo>
                    <a:pt x="5163" y="3880"/>
                    <a:pt x="6421" y="0"/>
                    <a:pt x="3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8" name="Google Shape;28908;p99"/>
            <p:cNvSpPr/>
            <p:nvPr/>
          </p:nvSpPr>
          <p:spPr>
            <a:xfrm flipH="1">
              <a:off x="2545223" y="4864091"/>
              <a:ext cx="117353" cy="116770"/>
            </a:xfrm>
            <a:custGeom>
              <a:avLst/>
              <a:gdLst/>
              <a:ahLst/>
              <a:cxnLst/>
              <a:rect l="l" t="t" r="r" b="b"/>
              <a:pathLst>
                <a:path w="9255" h="9209" extrusionOk="0">
                  <a:moveTo>
                    <a:pt x="3328" y="1"/>
                  </a:moveTo>
                  <a:cubicBezTo>
                    <a:pt x="3316" y="1"/>
                    <a:pt x="3305" y="2"/>
                    <a:pt x="3293" y="5"/>
                  </a:cubicBezTo>
                  <a:cubicBezTo>
                    <a:pt x="3199" y="26"/>
                    <a:pt x="3116" y="151"/>
                    <a:pt x="3033" y="421"/>
                  </a:cubicBezTo>
                  <a:cubicBezTo>
                    <a:pt x="2898" y="846"/>
                    <a:pt x="2888" y="1293"/>
                    <a:pt x="2794" y="1719"/>
                  </a:cubicBezTo>
                  <a:cubicBezTo>
                    <a:pt x="2576" y="2653"/>
                    <a:pt x="2275" y="3422"/>
                    <a:pt x="1527" y="4077"/>
                  </a:cubicBezTo>
                  <a:cubicBezTo>
                    <a:pt x="1080" y="4461"/>
                    <a:pt x="582" y="4793"/>
                    <a:pt x="156" y="5208"/>
                  </a:cubicBezTo>
                  <a:cubicBezTo>
                    <a:pt x="115" y="5250"/>
                    <a:pt x="73" y="5292"/>
                    <a:pt x="52" y="5344"/>
                  </a:cubicBezTo>
                  <a:cubicBezTo>
                    <a:pt x="0" y="5479"/>
                    <a:pt x="115" y="5624"/>
                    <a:pt x="239" y="5686"/>
                  </a:cubicBezTo>
                  <a:cubicBezTo>
                    <a:pt x="1091" y="6133"/>
                    <a:pt x="2160" y="6237"/>
                    <a:pt x="3074" y="6486"/>
                  </a:cubicBezTo>
                  <a:cubicBezTo>
                    <a:pt x="3220" y="6528"/>
                    <a:pt x="3365" y="6570"/>
                    <a:pt x="3490" y="6632"/>
                  </a:cubicBezTo>
                  <a:cubicBezTo>
                    <a:pt x="3750" y="6787"/>
                    <a:pt x="3895" y="7057"/>
                    <a:pt x="4103" y="7265"/>
                  </a:cubicBezTo>
                  <a:cubicBezTo>
                    <a:pt x="4653" y="7805"/>
                    <a:pt x="5142" y="8304"/>
                    <a:pt x="5567" y="8968"/>
                  </a:cubicBezTo>
                  <a:cubicBezTo>
                    <a:pt x="5638" y="9079"/>
                    <a:pt x="5737" y="9208"/>
                    <a:pt x="5865" y="9208"/>
                  </a:cubicBezTo>
                  <a:cubicBezTo>
                    <a:pt x="5869" y="9208"/>
                    <a:pt x="5874" y="9208"/>
                    <a:pt x="5879" y="9208"/>
                  </a:cubicBezTo>
                  <a:cubicBezTo>
                    <a:pt x="6367" y="9197"/>
                    <a:pt x="6253" y="8294"/>
                    <a:pt x="6232" y="7992"/>
                  </a:cubicBezTo>
                  <a:cubicBezTo>
                    <a:pt x="6181" y="7421"/>
                    <a:pt x="6336" y="6829"/>
                    <a:pt x="6481" y="6268"/>
                  </a:cubicBezTo>
                  <a:cubicBezTo>
                    <a:pt x="6814" y="4949"/>
                    <a:pt x="8029" y="4035"/>
                    <a:pt x="9036" y="3246"/>
                  </a:cubicBezTo>
                  <a:cubicBezTo>
                    <a:pt x="9140" y="3163"/>
                    <a:pt x="9255" y="3048"/>
                    <a:pt x="9213" y="2923"/>
                  </a:cubicBezTo>
                  <a:cubicBezTo>
                    <a:pt x="9193" y="2861"/>
                    <a:pt x="9130" y="2820"/>
                    <a:pt x="9068" y="2789"/>
                  </a:cubicBezTo>
                  <a:cubicBezTo>
                    <a:pt x="8662" y="2561"/>
                    <a:pt x="8197" y="2541"/>
                    <a:pt x="7721" y="2541"/>
                  </a:cubicBezTo>
                  <a:cubicBezTo>
                    <a:pt x="7621" y="2541"/>
                    <a:pt x="7520" y="2542"/>
                    <a:pt x="7419" y="2542"/>
                  </a:cubicBezTo>
                  <a:cubicBezTo>
                    <a:pt x="7192" y="2542"/>
                    <a:pt x="6964" y="2537"/>
                    <a:pt x="6741" y="2508"/>
                  </a:cubicBezTo>
                  <a:cubicBezTo>
                    <a:pt x="5547" y="2353"/>
                    <a:pt x="4674" y="1293"/>
                    <a:pt x="3875" y="472"/>
                  </a:cubicBezTo>
                  <a:cubicBezTo>
                    <a:pt x="3644" y="232"/>
                    <a:pt x="3475" y="1"/>
                    <a:pt x="33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9" name="Google Shape;28909;p99"/>
            <p:cNvSpPr/>
            <p:nvPr/>
          </p:nvSpPr>
          <p:spPr>
            <a:xfrm flipH="1">
              <a:off x="586880" y="1883034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0" name="Google Shape;28910;p99"/>
            <p:cNvSpPr/>
            <p:nvPr/>
          </p:nvSpPr>
          <p:spPr>
            <a:xfrm flipH="1">
              <a:off x="689986" y="2148122"/>
              <a:ext cx="60078" cy="60255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1" name="Google Shape;28911;p99"/>
            <p:cNvSpPr/>
            <p:nvPr/>
          </p:nvSpPr>
          <p:spPr>
            <a:xfrm flipH="1">
              <a:off x="1068352" y="2605145"/>
              <a:ext cx="237534" cy="143677"/>
            </a:xfrm>
            <a:custGeom>
              <a:avLst/>
              <a:gdLst/>
              <a:ahLst/>
              <a:cxnLst/>
              <a:rect l="l" t="t" r="r" b="b"/>
              <a:pathLst>
                <a:path w="18733" h="11331" extrusionOk="0">
                  <a:moveTo>
                    <a:pt x="9396" y="0"/>
                  </a:moveTo>
                  <a:cubicBezTo>
                    <a:pt x="9202" y="0"/>
                    <a:pt x="9003" y="5"/>
                    <a:pt x="8798" y="15"/>
                  </a:cubicBezTo>
                  <a:cubicBezTo>
                    <a:pt x="2805" y="316"/>
                    <a:pt x="0" y="6672"/>
                    <a:pt x="4508" y="9903"/>
                  </a:cubicBezTo>
                  <a:cubicBezTo>
                    <a:pt x="4976" y="10235"/>
                    <a:pt x="5443" y="10505"/>
                    <a:pt x="5900" y="10723"/>
                  </a:cubicBezTo>
                  <a:cubicBezTo>
                    <a:pt x="6813" y="11144"/>
                    <a:pt x="7700" y="11331"/>
                    <a:pt x="8539" y="11331"/>
                  </a:cubicBezTo>
                  <a:cubicBezTo>
                    <a:pt x="15079" y="11331"/>
                    <a:pt x="18732" y="0"/>
                    <a:pt x="9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2" name="Google Shape;28912;p99"/>
            <p:cNvSpPr/>
            <p:nvPr/>
          </p:nvSpPr>
          <p:spPr>
            <a:xfrm flipH="1">
              <a:off x="1564610" y="2748835"/>
              <a:ext cx="237611" cy="143601"/>
            </a:xfrm>
            <a:custGeom>
              <a:avLst/>
              <a:gdLst/>
              <a:ahLst/>
              <a:cxnLst/>
              <a:rect l="l" t="t" r="r" b="b"/>
              <a:pathLst>
                <a:path w="18739" h="11325" extrusionOk="0">
                  <a:moveTo>
                    <a:pt x="9395" y="1"/>
                  </a:moveTo>
                  <a:cubicBezTo>
                    <a:pt x="9201" y="1"/>
                    <a:pt x="9002" y="6"/>
                    <a:pt x="8798" y="16"/>
                  </a:cubicBezTo>
                  <a:cubicBezTo>
                    <a:pt x="2815" y="306"/>
                    <a:pt x="1" y="6674"/>
                    <a:pt x="4508" y="9904"/>
                  </a:cubicBezTo>
                  <a:cubicBezTo>
                    <a:pt x="4975" y="10236"/>
                    <a:pt x="5443" y="10506"/>
                    <a:pt x="5900" y="10714"/>
                  </a:cubicBezTo>
                  <a:cubicBezTo>
                    <a:pt x="6817" y="11137"/>
                    <a:pt x="7707" y="11325"/>
                    <a:pt x="8548" y="11325"/>
                  </a:cubicBezTo>
                  <a:cubicBezTo>
                    <a:pt x="15091" y="11325"/>
                    <a:pt x="18739" y="1"/>
                    <a:pt x="9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3" name="Google Shape;28913;p99"/>
            <p:cNvSpPr/>
            <p:nvPr/>
          </p:nvSpPr>
          <p:spPr>
            <a:xfrm flipH="1">
              <a:off x="1364082" y="2575891"/>
              <a:ext cx="69309" cy="41971"/>
            </a:xfrm>
            <a:custGeom>
              <a:avLst/>
              <a:gdLst/>
              <a:ahLst/>
              <a:cxnLst/>
              <a:rect l="l" t="t" r="r" b="b"/>
              <a:pathLst>
                <a:path w="5466" h="3310" extrusionOk="0">
                  <a:moveTo>
                    <a:pt x="2747" y="1"/>
                  </a:moveTo>
                  <a:cubicBezTo>
                    <a:pt x="2688" y="1"/>
                    <a:pt x="2629" y="2"/>
                    <a:pt x="2567" y="5"/>
                  </a:cubicBezTo>
                  <a:cubicBezTo>
                    <a:pt x="822" y="88"/>
                    <a:pt x="1" y="1948"/>
                    <a:pt x="1320" y="2893"/>
                  </a:cubicBezTo>
                  <a:cubicBezTo>
                    <a:pt x="1455" y="2987"/>
                    <a:pt x="1591" y="3070"/>
                    <a:pt x="1725" y="3132"/>
                  </a:cubicBezTo>
                  <a:cubicBezTo>
                    <a:pt x="1992" y="3255"/>
                    <a:pt x="2250" y="3309"/>
                    <a:pt x="2495" y="3309"/>
                  </a:cubicBezTo>
                  <a:cubicBezTo>
                    <a:pt x="4404" y="3309"/>
                    <a:pt x="5465" y="1"/>
                    <a:pt x="2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4" name="Google Shape;28914;p99"/>
            <p:cNvSpPr/>
            <p:nvPr/>
          </p:nvSpPr>
          <p:spPr>
            <a:xfrm flipH="1">
              <a:off x="2471863" y="3500629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5" name="Google Shape;28915;p99"/>
            <p:cNvSpPr/>
            <p:nvPr/>
          </p:nvSpPr>
          <p:spPr>
            <a:xfrm flipH="1">
              <a:off x="2683655" y="3690484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6" name="Google Shape;28916;p99"/>
            <p:cNvSpPr/>
            <p:nvPr/>
          </p:nvSpPr>
          <p:spPr>
            <a:xfrm flipH="1">
              <a:off x="1720011" y="1047572"/>
              <a:ext cx="59938" cy="60205"/>
            </a:xfrm>
            <a:custGeom>
              <a:avLst/>
              <a:gdLst/>
              <a:ahLst/>
              <a:cxnLst/>
              <a:rect l="l" t="t" r="r" b="b"/>
              <a:pathLst>
                <a:path w="4727" h="4748" extrusionOk="0">
                  <a:moveTo>
                    <a:pt x="4175" y="0"/>
                  </a:moveTo>
                  <a:cubicBezTo>
                    <a:pt x="4124" y="0"/>
                    <a:pt x="4056" y="11"/>
                    <a:pt x="3968" y="35"/>
                  </a:cubicBezTo>
                  <a:cubicBezTo>
                    <a:pt x="3688" y="108"/>
                    <a:pt x="3439" y="253"/>
                    <a:pt x="3158" y="347"/>
                  </a:cubicBezTo>
                  <a:cubicBezTo>
                    <a:pt x="2794" y="475"/>
                    <a:pt x="2449" y="559"/>
                    <a:pt x="2094" y="559"/>
                  </a:cubicBezTo>
                  <a:cubicBezTo>
                    <a:pt x="1873" y="559"/>
                    <a:pt x="1649" y="527"/>
                    <a:pt x="1413" y="451"/>
                  </a:cubicBezTo>
                  <a:cubicBezTo>
                    <a:pt x="1039" y="336"/>
                    <a:pt x="686" y="170"/>
                    <a:pt x="302" y="77"/>
                  </a:cubicBezTo>
                  <a:cubicBezTo>
                    <a:pt x="280" y="69"/>
                    <a:pt x="252" y="62"/>
                    <a:pt x="227" y="62"/>
                  </a:cubicBezTo>
                  <a:cubicBezTo>
                    <a:pt x="217" y="62"/>
                    <a:pt x="207" y="63"/>
                    <a:pt x="198" y="66"/>
                  </a:cubicBezTo>
                  <a:cubicBezTo>
                    <a:pt x="104" y="87"/>
                    <a:pt x="63" y="202"/>
                    <a:pt x="63" y="295"/>
                  </a:cubicBezTo>
                  <a:cubicBezTo>
                    <a:pt x="104" y="918"/>
                    <a:pt x="427" y="1552"/>
                    <a:pt x="603" y="2154"/>
                  </a:cubicBezTo>
                  <a:cubicBezTo>
                    <a:pt x="624" y="2247"/>
                    <a:pt x="655" y="2341"/>
                    <a:pt x="655" y="2434"/>
                  </a:cubicBezTo>
                  <a:cubicBezTo>
                    <a:pt x="665" y="2632"/>
                    <a:pt x="561" y="2798"/>
                    <a:pt x="520" y="2985"/>
                  </a:cubicBezTo>
                  <a:cubicBezTo>
                    <a:pt x="406" y="3484"/>
                    <a:pt x="291" y="3930"/>
                    <a:pt x="73" y="4398"/>
                  </a:cubicBezTo>
                  <a:cubicBezTo>
                    <a:pt x="32" y="4481"/>
                    <a:pt x="0" y="4585"/>
                    <a:pt x="42" y="4657"/>
                  </a:cubicBezTo>
                  <a:cubicBezTo>
                    <a:pt x="86" y="4722"/>
                    <a:pt x="148" y="4747"/>
                    <a:pt x="219" y="4747"/>
                  </a:cubicBezTo>
                  <a:cubicBezTo>
                    <a:pt x="432" y="4747"/>
                    <a:pt x="725" y="4515"/>
                    <a:pt x="842" y="4429"/>
                  </a:cubicBezTo>
                  <a:cubicBezTo>
                    <a:pt x="1143" y="4211"/>
                    <a:pt x="1528" y="4096"/>
                    <a:pt x="1891" y="3972"/>
                  </a:cubicBezTo>
                  <a:cubicBezTo>
                    <a:pt x="2101" y="3906"/>
                    <a:pt x="2315" y="3878"/>
                    <a:pt x="2529" y="3878"/>
                  </a:cubicBezTo>
                  <a:cubicBezTo>
                    <a:pt x="3196" y="3878"/>
                    <a:pt x="3870" y="4144"/>
                    <a:pt x="4467" y="4356"/>
                  </a:cubicBezTo>
                  <a:cubicBezTo>
                    <a:pt x="4505" y="4372"/>
                    <a:pt x="4555" y="4386"/>
                    <a:pt x="4601" y="4386"/>
                  </a:cubicBezTo>
                  <a:cubicBezTo>
                    <a:pt x="4643" y="4386"/>
                    <a:pt x="4681" y="4375"/>
                    <a:pt x="4706" y="4345"/>
                  </a:cubicBezTo>
                  <a:cubicBezTo>
                    <a:pt x="4727" y="4315"/>
                    <a:pt x="4727" y="4262"/>
                    <a:pt x="4727" y="4221"/>
                  </a:cubicBezTo>
                  <a:cubicBezTo>
                    <a:pt x="4706" y="3701"/>
                    <a:pt x="4290" y="3297"/>
                    <a:pt x="4083" y="2829"/>
                  </a:cubicBezTo>
                  <a:cubicBezTo>
                    <a:pt x="3760" y="2102"/>
                    <a:pt x="4051" y="1250"/>
                    <a:pt x="4228" y="523"/>
                  </a:cubicBezTo>
                  <a:cubicBezTo>
                    <a:pt x="4290" y="295"/>
                    <a:pt x="4363" y="108"/>
                    <a:pt x="4290" y="35"/>
                  </a:cubicBezTo>
                  <a:cubicBezTo>
                    <a:pt x="4269" y="13"/>
                    <a:pt x="4232" y="0"/>
                    <a:pt x="4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7" name="Google Shape;28917;p99"/>
            <p:cNvSpPr/>
            <p:nvPr/>
          </p:nvSpPr>
          <p:spPr>
            <a:xfrm flipH="1">
              <a:off x="1957530" y="1107784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8" name="Google Shape;28918;p99"/>
            <p:cNvSpPr/>
            <p:nvPr/>
          </p:nvSpPr>
          <p:spPr>
            <a:xfrm flipH="1">
              <a:off x="1433410" y="894735"/>
              <a:ext cx="237611" cy="143601"/>
            </a:xfrm>
            <a:custGeom>
              <a:avLst/>
              <a:gdLst/>
              <a:ahLst/>
              <a:cxnLst/>
              <a:rect l="l" t="t" r="r" b="b"/>
              <a:pathLst>
                <a:path w="18739" h="11325" extrusionOk="0">
                  <a:moveTo>
                    <a:pt x="9395" y="1"/>
                  </a:moveTo>
                  <a:cubicBezTo>
                    <a:pt x="9201" y="1"/>
                    <a:pt x="9002" y="6"/>
                    <a:pt x="8798" y="16"/>
                  </a:cubicBezTo>
                  <a:cubicBezTo>
                    <a:pt x="2815" y="306"/>
                    <a:pt x="1" y="6674"/>
                    <a:pt x="4508" y="9904"/>
                  </a:cubicBezTo>
                  <a:cubicBezTo>
                    <a:pt x="4975" y="10236"/>
                    <a:pt x="5443" y="10506"/>
                    <a:pt x="5900" y="10714"/>
                  </a:cubicBezTo>
                  <a:cubicBezTo>
                    <a:pt x="6817" y="11137"/>
                    <a:pt x="7707" y="11325"/>
                    <a:pt x="8548" y="11325"/>
                  </a:cubicBezTo>
                  <a:cubicBezTo>
                    <a:pt x="15091" y="11325"/>
                    <a:pt x="18739" y="1"/>
                    <a:pt x="9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9" name="Google Shape;28919;p99"/>
            <p:cNvSpPr/>
            <p:nvPr/>
          </p:nvSpPr>
          <p:spPr>
            <a:xfrm flipH="1">
              <a:off x="1522180" y="690809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20" name="Google Shape;28920;p99"/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28921" name="Google Shape;28921;p99"/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8922" name="Google Shape;28922;p99"/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23" name="Google Shape;28923;p99"/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28924" name="Google Shape;28924;p99"/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8925" name="Google Shape;28925;p99"/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26" name="Google Shape;28926;p99">
            <a:hlinkClick r:id="" action="ppaction://hlinkshowjump?jump=previousslide"/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7" name="Google Shape;28927;p99">
            <a:hlinkClick r:id="" action="ppaction://hlinkshowjump?jump=nextslide"/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28" name="Google Shape;28928;p99"/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28929" name="Google Shape;28929;p99"/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28930" name="Google Shape;28930;p99"/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1" name="Google Shape;28931;p99"/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2" name="Google Shape;28932;p99"/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3" name="Google Shape;28933;p99"/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4" name="Google Shape;28934;p99"/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8935" name="Google Shape;28935;p99"/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936" name="Google Shape;28936;p99">
            <a:hlinkClick r:id="rId3" action="ppaction://hlinksldjump"/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8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300"/>
                                        <p:tgtEl>
                                          <p:spTgt spid="2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360358"/>
              </p:ext>
            </p:extLst>
          </p:nvPr>
        </p:nvGraphicFramePr>
        <p:xfrm>
          <a:off x="1101436" y="692725"/>
          <a:ext cx="7640781" cy="2389910"/>
        </p:xfrm>
        <a:graphic>
          <a:graphicData uri="http://schemas.openxmlformats.org/drawingml/2006/table">
            <a:tbl>
              <a:tblPr firstRow="1" bandRow="1">
                <a:tableStyleId>{88BA6546-310D-4DB3-90B1-BD655ED9ECD9}</a:tableStyleId>
              </a:tblPr>
              <a:tblGrid>
                <a:gridCol w="7640781">
                  <a:extLst>
                    <a:ext uri="{9D8B030D-6E8A-4147-A177-3AD203B41FA5}">
                      <a16:colId xmlns:a16="http://schemas.microsoft.com/office/drawing/2014/main" val="309354315"/>
                    </a:ext>
                  </a:extLst>
                </a:gridCol>
              </a:tblGrid>
              <a:tr h="477982">
                <a:tc>
                  <a:txBody>
                    <a:bodyPr/>
                    <a:lstStyle/>
                    <a:p>
                      <a:r>
                        <a:rPr lang="bg-BG" sz="1800" b="1" dirty="0">
                          <a:solidFill>
                            <a:schemeClr val="bg1"/>
                          </a:solidFill>
                        </a:rPr>
                        <a:t>Създаване на група в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 Microsoft Teams</a:t>
                      </a:r>
                      <a:endParaRPr lang="bg-BG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88082"/>
                  </a:ext>
                </a:extLst>
              </a:tr>
              <a:tr h="477982">
                <a:tc>
                  <a:txBody>
                    <a:bodyPr/>
                    <a:lstStyle/>
                    <a:p>
                      <a:r>
                        <a:rPr lang="bg-BG" sz="1800" b="1" dirty="0">
                          <a:solidFill>
                            <a:schemeClr val="bg1"/>
                          </a:solidFill>
                        </a:rPr>
                        <a:t>Създаване</a:t>
                      </a:r>
                      <a:r>
                        <a:rPr lang="bg-BG" sz="1800" b="1" baseline="0" dirty="0">
                          <a:solidFill>
                            <a:schemeClr val="bg1"/>
                          </a:solidFill>
                        </a:rPr>
                        <a:t> на програмата</a:t>
                      </a:r>
                      <a:endParaRPr lang="bg-BG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253724"/>
                  </a:ext>
                </a:extLst>
              </a:tr>
              <a:tr h="477982">
                <a:tc>
                  <a:txBody>
                    <a:bodyPr/>
                    <a:lstStyle/>
                    <a:p>
                      <a:r>
                        <a:rPr lang="bg-BG" sz="1800" b="1" dirty="0">
                          <a:solidFill>
                            <a:schemeClr val="bg1"/>
                          </a:solidFill>
                        </a:rPr>
                        <a:t>Тесване</a:t>
                      </a:r>
                      <a:r>
                        <a:rPr lang="bg-BG" sz="1800" b="1" baseline="0" dirty="0">
                          <a:solidFill>
                            <a:schemeClr val="bg1"/>
                          </a:solidFill>
                        </a:rPr>
                        <a:t> и комитване на играта в 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GitHub</a:t>
                      </a:r>
                      <a:endParaRPr lang="bg-BG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77369"/>
                  </a:ext>
                </a:extLst>
              </a:tr>
              <a:tr h="477982">
                <a:tc>
                  <a:txBody>
                    <a:bodyPr/>
                    <a:lstStyle/>
                    <a:p>
                      <a:r>
                        <a:rPr lang="bg-BG" sz="1800" b="1" dirty="0">
                          <a:solidFill>
                            <a:schemeClr val="bg1"/>
                          </a:solidFill>
                        </a:rPr>
                        <a:t>Създаване</a:t>
                      </a:r>
                      <a:r>
                        <a:rPr lang="bg-BG" sz="1800" b="1" baseline="0" dirty="0">
                          <a:solidFill>
                            <a:schemeClr val="bg1"/>
                          </a:solidFill>
                        </a:rPr>
                        <a:t> на документация</a:t>
                      </a:r>
                      <a:endParaRPr lang="bg-BG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82944"/>
                  </a:ext>
                </a:extLst>
              </a:tr>
              <a:tr h="477982">
                <a:tc>
                  <a:txBody>
                    <a:bodyPr/>
                    <a:lstStyle/>
                    <a:p>
                      <a:r>
                        <a:rPr lang="bg-BG" sz="1800" b="1" dirty="0">
                          <a:solidFill>
                            <a:schemeClr val="bg1"/>
                          </a:solidFill>
                        </a:rPr>
                        <a:t>Защитаване на програмата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46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8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3" name="Google Shape;31583;p112"/>
          <p:cNvSpPr txBox="1">
            <a:spLocks noGrp="1"/>
          </p:cNvSpPr>
          <p:nvPr>
            <p:ph type="title"/>
          </p:nvPr>
        </p:nvSpPr>
        <p:spPr>
          <a:xfrm>
            <a:off x="2281883" y="2220833"/>
            <a:ext cx="4281499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Използвани програми​</a:t>
            </a:r>
            <a:br>
              <a:rPr lang="bg-BG" dirty="0"/>
            </a:br>
            <a:endParaRPr dirty="0"/>
          </a:p>
        </p:txBody>
      </p:sp>
      <p:sp>
        <p:nvSpPr>
          <p:cNvPr id="31585" name="Google Shape;31585;p112"/>
          <p:cNvSpPr txBox="1">
            <a:spLocks noGrp="1"/>
          </p:cNvSpPr>
          <p:nvPr>
            <p:ph type="title" idx="2"/>
          </p:nvPr>
        </p:nvSpPr>
        <p:spPr>
          <a:xfrm>
            <a:off x="713225" y="1591613"/>
            <a:ext cx="14736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31586" name="Google Shape;31586;p112"/>
          <p:cNvCxnSpPr/>
          <p:nvPr/>
        </p:nvCxnSpPr>
        <p:spPr>
          <a:xfrm>
            <a:off x="2422129" y="2540964"/>
            <a:ext cx="1928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87" name="Google Shape;31587;p112"/>
          <p:cNvGrpSpPr/>
          <p:nvPr/>
        </p:nvGrpSpPr>
        <p:grpSpPr>
          <a:xfrm>
            <a:off x="7536260" y="3328529"/>
            <a:ext cx="813742" cy="1049196"/>
            <a:chOff x="5824973" y="3287504"/>
            <a:chExt cx="813742" cy="1049196"/>
          </a:xfrm>
        </p:grpSpPr>
        <p:sp>
          <p:nvSpPr>
            <p:cNvPr id="31588" name="Google Shape;31588;p112"/>
            <p:cNvSpPr/>
            <p:nvPr/>
          </p:nvSpPr>
          <p:spPr>
            <a:xfrm flipH="1">
              <a:off x="5865507" y="3575192"/>
              <a:ext cx="641386" cy="641386"/>
            </a:xfrm>
            <a:custGeom>
              <a:avLst/>
              <a:gdLst/>
              <a:ahLst/>
              <a:cxnLst/>
              <a:rect l="l" t="t" r="r" b="b"/>
              <a:pathLst>
                <a:path w="28794" h="28794" extrusionOk="0">
                  <a:moveTo>
                    <a:pt x="14397" y="1"/>
                  </a:moveTo>
                  <a:cubicBezTo>
                    <a:pt x="10579" y="1"/>
                    <a:pt x="6917" y="1518"/>
                    <a:pt x="4217" y="4218"/>
                  </a:cubicBezTo>
                  <a:cubicBezTo>
                    <a:pt x="1518" y="6917"/>
                    <a:pt x="1" y="10579"/>
                    <a:pt x="1" y="14398"/>
                  </a:cubicBezTo>
                  <a:cubicBezTo>
                    <a:pt x="1" y="18216"/>
                    <a:pt x="1518" y="21877"/>
                    <a:pt x="4217" y="24578"/>
                  </a:cubicBezTo>
                  <a:cubicBezTo>
                    <a:pt x="6917" y="27277"/>
                    <a:pt x="10579" y="28794"/>
                    <a:pt x="14397" y="28794"/>
                  </a:cubicBezTo>
                  <a:cubicBezTo>
                    <a:pt x="18216" y="28794"/>
                    <a:pt x="21877" y="27277"/>
                    <a:pt x="24577" y="24578"/>
                  </a:cubicBezTo>
                  <a:cubicBezTo>
                    <a:pt x="27277" y="21877"/>
                    <a:pt x="28794" y="18216"/>
                    <a:pt x="28794" y="14398"/>
                  </a:cubicBezTo>
                  <a:cubicBezTo>
                    <a:pt x="28794" y="10579"/>
                    <a:pt x="27277" y="6917"/>
                    <a:pt x="24577" y="4218"/>
                  </a:cubicBezTo>
                  <a:cubicBezTo>
                    <a:pt x="21877" y="1518"/>
                    <a:pt x="18216" y="1"/>
                    <a:pt x="14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9" name="Google Shape;31589;p112"/>
            <p:cNvSpPr/>
            <p:nvPr/>
          </p:nvSpPr>
          <p:spPr>
            <a:xfrm flipH="1">
              <a:off x="6453500" y="3723164"/>
              <a:ext cx="5279" cy="1247"/>
            </a:xfrm>
            <a:custGeom>
              <a:avLst/>
              <a:gdLst/>
              <a:ahLst/>
              <a:cxnLst/>
              <a:rect l="l" t="t" r="r" b="b"/>
              <a:pathLst>
                <a:path w="237" h="56" extrusionOk="0">
                  <a:moveTo>
                    <a:pt x="37" y="0"/>
                  </a:moveTo>
                  <a:cubicBezTo>
                    <a:pt x="1" y="0"/>
                    <a:pt x="1" y="56"/>
                    <a:pt x="37" y="56"/>
                  </a:cubicBezTo>
                  <a:lnTo>
                    <a:pt x="200" y="56"/>
                  </a:lnTo>
                  <a:cubicBezTo>
                    <a:pt x="237" y="56"/>
                    <a:pt x="237" y="0"/>
                    <a:pt x="2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0" name="Google Shape;31590;p112"/>
            <p:cNvSpPr/>
            <p:nvPr/>
          </p:nvSpPr>
          <p:spPr>
            <a:xfrm flipH="1">
              <a:off x="6171209" y="3854162"/>
              <a:ext cx="335684" cy="256140"/>
            </a:xfrm>
            <a:custGeom>
              <a:avLst/>
              <a:gdLst/>
              <a:ahLst/>
              <a:cxnLst/>
              <a:rect l="l" t="t" r="r" b="b"/>
              <a:pathLst>
                <a:path w="15070" h="11499" extrusionOk="0">
                  <a:moveTo>
                    <a:pt x="11710" y="1"/>
                  </a:moveTo>
                  <a:cubicBezTo>
                    <a:pt x="11235" y="1"/>
                    <a:pt x="10760" y="65"/>
                    <a:pt x="10316" y="174"/>
                  </a:cubicBezTo>
                  <a:cubicBezTo>
                    <a:pt x="8805" y="544"/>
                    <a:pt x="7423" y="1301"/>
                    <a:pt x="5902" y="1659"/>
                  </a:cubicBezTo>
                  <a:cubicBezTo>
                    <a:pt x="5073" y="1855"/>
                    <a:pt x="4207" y="1982"/>
                    <a:pt x="3346" y="1982"/>
                  </a:cubicBezTo>
                  <a:cubicBezTo>
                    <a:pt x="2831" y="1982"/>
                    <a:pt x="2319" y="1937"/>
                    <a:pt x="1817" y="1834"/>
                  </a:cubicBezTo>
                  <a:cubicBezTo>
                    <a:pt x="1183" y="1704"/>
                    <a:pt x="576" y="1487"/>
                    <a:pt x="19" y="1159"/>
                  </a:cubicBezTo>
                  <a:cubicBezTo>
                    <a:pt x="7" y="1396"/>
                    <a:pt x="1" y="1633"/>
                    <a:pt x="1" y="1874"/>
                  </a:cubicBezTo>
                  <a:cubicBezTo>
                    <a:pt x="1" y="5574"/>
                    <a:pt x="1399" y="8948"/>
                    <a:pt x="3693" y="11499"/>
                  </a:cubicBezTo>
                  <a:cubicBezTo>
                    <a:pt x="5788" y="10498"/>
                    <a:pt x="7770" y="9278"/>
                    <a:pt x="9606" y="7842"/>
                  </a:cubicBezTo>
                  <a:cubicBezTo>
                    <a:pt x="10817" y="6894"/>
                    <a:pt x="11938" y="5849"/>
                    <a:pt x="13014" y="4750"/>
                  </a:cubicBezTo>
                  <a:cubicBezTo>
                    <a:pt x="13553" y="4197"/>
                    <a:pt x="14094" y="3622"/>
                    <a:pt x="14566" y="3010"/>
                  </a:cubicBezTo>
                  <a:cubicBezTo>
                    <a:pt x="15070" y="2356"/>
                    <a:pt x="14936" y="1610"/>
                    <a:pt x="14389" y="1025"/>
                  </a:cubicBezTo>
                  <a:cubicBezTo>
                    <a:pt x="13694" y="282"/>
                    <a:pt x="12704" y="1"/>
                    <a:pt x="11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1" name="Google Shape;31591;p112"/>
            <p:cNvSpPr/>
            <p:nvPr/>
          </p:nvSpPr>
          <p:spPr>
            <a:xfrm flipH="1">
              <a:off x="5953428" y="3592344"/>
              <a:ext cx="397564" cy="189716"/>
            </a:xfrm>
            <a:custGeom>
              <a:avLst/>
              <a:gdLst/>
              <a:ahLst/>
              <a:cxnLst/>
              <a:rect l="l" t="t" r="r" b="b"/>
              <a:pathLst>
                <a:path w="17848" h="8517" extrusionOk="0">
                  <a:moveTo>
                    <a:pt x="12038" y="0"/>
                  </a:moveTo>
                  <a:cubicBezTo>
                    <a:pt x="11553" y="478"/>
                    <a:pt x="11064" y="952"/>
                    <a:pt x="10550" y="1399"/>
                  </a:cubicBezTo>
                  <a:cubicBezTo>
                    <a:pt x="9183" y="2588"/>
                    <a:pt x="7688" y="3480"/>
                    <a:pt x="5909" y="3875"/>
                  </a:cubicBezTo>
                  <a:cubicBezTo>
                    <a:pt x="4389" y="4212"/>
                    <a:pt x="2720" y="4361"/>
                    <a:pt x="1433" y="5322"/>
                  </a:cubicBezTo>
                  <a:cubicBezTo>
                    <a:pt x="819" y="5781"/>
                    <a:pt x="1" y="6584"/>
                    <a:pt x="454" y="7415"/>
                  </a:cubicBezTo>
                  <a:cubicBezTo>
                    <a:pt x="883" y="8201"/>
                    <a:pt x="2076" y="8354"/>
                    <a:pt x="2866" y="8451"/>
                  </a:cubicBezTo>
                  <a:cubicBezTo>
                    <a:pt x="3231" y="8496"/>
                    <a:pt x="3596" y="8517"/>
                    <a:pt x="3962" y="8517"/>
                  </a:cubicBezTo>
                  <a:cubicBezTo>
                    <a:pt x="5629" y="8517"/>
                    <a:pt x="7297" y="8090"/>
                    <a:pt x="8883" y="7625"/>
                  </a:cubicBezTo>
                  <a:cubicBezTo>
                    <a:pt x="10801" y="7061"/>
                    <a:pt x="12674" y="6354"/>
                    <a:pt x="14485" y="5508"/>
                  </a:cubicBezTo>
                  <a:cubicBezTo>
                    <a:pt x="15635" y="4972"/>
                    <a:pt x="16755" y="4375"/>
                    <a:pt x="17847" y="3730"/>
                  </a:cubicBezTo>
                  <a:cubicBezTo>
                    <a:pt x="16242" y="2034"/>
                    <a:pt x="14248" y="754"/>
                    <a:pt x="12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2" name="Google Shape;31592;p112"/>
            <p:cNvSpPr/>
            <p:nvPr/>
          </p:nvSpPr>
          <p:spPr>
            <a:xfrm flipH="1">
              <a:off x="5865443" y="3865655"/>
              <a:ext cx="295612" cy="247965"/>
            </a:xfrm>
            <a:custGeom>
              <a:avLst/>
              <a:gdLst/>
              <a:ahLst/>
              <a:cxnLst/>
              <a:rect l="l" t="t" r="r" b="b"/>
              <a:pathLst>
                <a:path w="13271" h="11132" extrusionOk="0">
                  <a:moveTo>
                    <a:pt x="13202" y="1"/>
                  </a:moveTo>
                  <a:cubicBezTo>
                    <a:pt x="12167" y="1493"/>
                    <a:pt x="10861" y="2693"/>
                    <a:pt x="9219" y="3501"/>
                  </a:cubicBezTo>
                  <a:cubicBezTo>
                    <a:pt x="7499" y="4345"/>
                    <a:pt x="5651" y="4895"/>
                    <a:pt x="4028" y="5934"/>
                  </a:cubicBezTo>
                  <a:cubicBezTo>
                    <a:pt x="2507" y="6907"/>
                    <a:pt x="1207" y="8160"/>
                    <a:pt x="149" y="9619"/>
                  </a:cubicBezTo>
                  <a:cubicBezTo>
                    <a:pt x="1" y="9824"/>
                    <a:pt x="56" y="10195"/>
                    <a:pt x="244" y="10361"/>
                  </a:cubicBezTo>
                  <a:cubicBezTo>
                    <a:pt x="939" y="10966"/>
                    <a:pt x="1802" y="11131"/>
                    <a:pt x="2700" y="11131"/>
                  </a:cubicBezTo>
                  <a:cubicBezTo>
                    <a:pt x="2720" y="11131"/>
                    <a:pt x="2740" y="11131"/>
                    <a:pt x="2760" y="11131"/>
                  </a:cubicBezTo>
                  <a:cubicBezTo>
                    <a:pt x="3823" y="11123"/>
                    <a:pt x="4890" y="11007"/>
                    <a:pt x="5940" y="10848"/>
                  </a:cubicBezTo>
                  <a:cubicBezTo>
                    <a:pt x="7547" y="10604"/>
                    <a:pt x="9122" y="10192"/>
                    <a:pt x="10646" y="9635"/>
                  </a:cubicBezTo>
                  <a:cubicBezTo>
                    <a:pt x="12355" y="7214"/>
                    <a:pt x="13271" y="4321"/>
                    <a:pt x="13268" y="1357"/>
                  </a:cubicBezTo>
                  <a:cubicBezTo>
                    <a:pt x="13268" y="900"/>
                    <a:pt x="13244" y="448"/>
                    <a:pt x="13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3" name="Google Shape;31593;p112"/>
            <p:cNvSpPr/>
            <p:nvPr/>
          </p:nvSpPr>
          <p:spPr>
            <a:xfrm flipH="1">
              <a:off x="6373488" y="3709732"/>
              <a:ext cx="121733" cy="100505"/>
            </a:xfrm>
            <a:custGeom>
              <a:avLst/>
              <a:gdLst/>
              <a:ahLst/>
              <a:cxnLst/>
              <a:rect l="l" t="t" r="r" b="b"/>
              <a:pathLst>
                <a:path w="5465" h="4512" extrusionOk="0">
                  <a:moveTo>
                    <a:pt x="4624" y="1"/>
                  </a:moveTo>
                  <a:cubicBezTo>
                    <a:pt x="4579" y="1"/>
                    <a:pt x="4534" y="8"/>
                    <a:pt x="4492" y="23"/>
                  </a:cubicBezTo>
                  <a:cubicBezTo>
                    <a:pt x="3574" y="347"/>
                    <a:pt x="2627" y="583"/>
                    <a:pt x="1665" y="730"/>
                  </a:cubicBezTo>
                  <a:cubicBezTo>
                    <a:pt x="930" y="1904"/>
                    <a:pt x="370" y="3177"/>
                    <a:pt x="1" y="4512"/>
                  </a:cubicBezTo>
                  <a:cubicBezTo>
                    <a:pt x="45" y="4487"/>
                    <a:pt x="87" y="4459"/>
                    <a:pt x="131" y="4433"/>
                  </a:cubicBezTo>
                  <a:cubicBezTo>
                    <a:pt x="925" y="3995"/>
                    <a:pt x="1761" y="3686"/>
                    <a:pt x="2637" y="3458"/>
                  </a:cubicBezTo>
                  <a:cubicBezTo>
                    <a:pt x="3440" y="3249"/>
                    <a:pt x="4300" y="3014"/>
                    <a:pt x="4838" y="2333"/>
                  </a:cubicBezTo>
                  <a:cubicBezTo>
                    <a:pt x="5310" y="1735"/>
                    <a:pt x="5465" y="939"/>
                    <a:pt x="5073" y="259"/>
                  </a:cubicBezTo>
                  <a:cubicBezTo>
                    <a:pt x="4988" y="111"/>
                    <a:pt x="4803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4" name="Google Shape;31594;p112"/>
            <p:cNvSpPr/>
            <p:nvPr/>
          </p:nvSpPr>
          <p:spPr>
            <a:xfrm flipH="1">
              <a:off x="6243292" y="4124132"/>
              <a:ext cx="144030" cy="86093"/>
            </a:xfrm>
            <a:custGeom>
              <a:avLst/>
              <a:gdLst/>
              <a:ahLst/>
              <a:cxnLst/>
              <a:rect l="l" t="t" r="r" b="b"/>
              <a:pathLst>
                <a:path w="6466" h="3865" extrusionOk="0">
                  <a:moveTo>
                    <a:pt x="3431" y="1"/>
                  </a:moveTo>
                  <a:cubicBezTo>
                    <a:pt x="2618" y="1"/>
                    <a:pt x="1833" y="263"/>
                    <a:pt x="1066" y="557"/>
                  </a:cubicBezTo>
                  <a:cubicBezTo>
                    <a:pt x="721" y="689"/>
                    <a:pt x="365" y="839"/>
                    <a:pt x="1" y="964"/>
                  </a:cubicBezTo>
                  <a:cubicBezTo>
                    <a:pt x="1762" y="2384"/>
                    <a:pt x="3863" y="3399"/>
                    <a:pt x="6163" y="3864"/>
                  </a:cubicBezTo>
                  <a:cubicBezTo>
                    <a:pt x="6164" y="3843"/>
                    <a:pt x="6163" y="3822"/>
                    <a:pt x="6167" y="3802"/>
                  </a:cubicBezTo>
                  <a:cubicBezTo>
                    <a:pt x="6225" y="3343"/>
                    <a:pt x="6447" y="2927"/>
                    <a:pt x="6457" y="2455"/>
                  </a:cubicBezTo>
                  <a:cubicBezTo>
                    <a:pt x="6465" y="2074"/>
                    <a:pt x="6351" y="1688"/>
                    <a:pt x="6151" y="1365"/>
                  </a:cubicBezTo>
                  <a:cubicBezTo>
                    <a:pt x="5707" y="642"/>
                    <a:pt x="4869" y="199"/>
                    <a:pt x="4054" y="55"/>
                  </a:cubicBezTo>
                  <a:cubicBezTo>
                    <a:pt x="3844" y="18"/>
                    <a:pt x="3637" y="1"/>
                    <a:pt x="3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5" name="Google Shape;31595;p112"/>
            <p:cNvSpPr/>
            <p:nvPr/>
          </p:nvSpPr>
          <p:spPr>
            <a:xfrm flipH="1">
              <a:off x="6450849" y="3594750"/>
              <a:ext cx="34816" cy="32967"/>
            </a:xfrm>
            <a:custGeom>
              <a:avLst/>
              <a:gdLst/>
              <a:ahLst/>
              <a:cxnLst/>
              <a:rect l="l" t="t" r="r" b="b"/>
              <a:pathLst>
                <a:path w="1563" h="1480" extrusionOk="0">
                  <a:moveTo>
                    <a:pt x="778" y="1"/>
                  </a:moveTo>
                  <a:cubicBezTo>
                    <a:pt x="774" y="1"/>
                    <a:pt x="770" y="1"/>
                    <a:pt x="767" y="1"/>
                  </a:cubicBezTo>
                  <a:cubicBezTo>
                    <a:pt x="512" y="9"/>
                    <a:pt x="251" y="135"/>
                    <a:pt x="128" y="367"/>
                  </a:cubicBezTo>
                  <a:cubicBezTo>
                    <a:pt x="35" y="544"/>
                    <a:pt x="0" y="741"/>
                    <a:pt x="54" y="937"/>
                  </a:cubicBezTo>
                  <a:cubicBezTo>
                    <a:pt x="112" y="1120"/>
                    <a:pt x="232" y="1275"/>
                    <a:pt x="393" y="1379"/>
                  </a:cubicBezTo>
                  <a:cubicBezTo>
                    <a:pt x="506" y="1445"/>
                    <a:pt x="641" y="1480"/>
                    <a:pt x="776" y="1480"/>
                  </a:cubicBezTo>
                  <a:cubicBezTo>
                    <a:pt x="905" y="1480"/>
                    <a:pt x="1032" y="1448"/>
                    <a:pt x="1140" y="1379"/>
                  </a:cubicBezTo>
                  <a:lnTo>
                    <a:pt x="1152" y="1370"/>
                  </a:lnTo>
                  <a:cubicBezTo>
                    <a:pt x="1236" y="1325"/>
                    <a:pt x="1307" y="1261"/>
                    <a:pt x="1358" y="1181"/>
                  </a:cubicBezTo>
                  <a:cubicBezTo>
                    <a:pt x="1383" y="1149"/>
                    <a:pt x="1407" y="1118"/>
                    <a:pt x="1430" y="1087"/>
                  </a:cubicBezTo>
                  <a:lnTo>
                    <a:pt x="1467" y="1037"/>
                  </a:lnTo>
                  <a:cubicBezTo>
                    <a:pt x="1526" y="936"/>
                    <a:pt x="1558" y="820"/>
                    <a:pt x="1558" y="701"/>
                  </a:cubicBezTo>
                  <a:cubicBezTo>
                    <a:pt x="1562" y="613"/>
                    <a:pt x="1542" y="524"/>
                    <a:pt x="1501" y="445"/>
                  </a:cubicBezTo>
                  <a:cubicBezTo>
                    <a:pt x="1474" y="363"/>
                    <a:pt x="1427" y="289"/>
                    <a:pt x="1363" y="231"/>
                  </a:cubicBezTo>
                  <a:cubicBezTo>
                    <a:pt x="1282" y="149"/>
                    <a:pt x="1180" y="90"/>
                    <a:pt x="1070" y="60"/>
                  </a:cubicBezTo>
                  <a:lnTo>
                    <a:pt x="1010" y="39"/>
                  </a:lnTo>
                  <a:cubicBezTo>
                    <a:pt x="1002" y="37"/>
                    <a:pt x="993" y="32"/>
                    <a:pt x="984" y="30"/>
                  </a:cubicBezTo>
                  <a:cubicBezTo>
                    <a:pt x="955" y="19"/>
                    <a:pt x="925" y="14"/>
                    <a:pt x="895" y="14"/>
                  </a:cubicBezTo>
                  <a:cubicBezTo>
                    <a:pt x="890" y="14"/>
                    <a:pt x="884" y="14"/>
                    <a:pt x="879" y="15"/>
                  </a:cubicBezTo>
                  <a:cubicBezTo>
                    <a:pt x="846" y="5"/>
                    <a:pt x="812" y="1"/>
                    <a:pt x="7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6" name="Google Shape;31596;p112"/>
            <p:cNvSpPr/>
            <p:nvPr/>
          </p:nvSpPr>
          <p:spPr>
            <a:xfrm flipH="1">
              <a:off x="6603320" y="3735415"/>
              <a:ext cx="35395" cy="27465"/>
            </a:xfrm>
            <a:custGeom>
              <a:avLst/>
              <a:gdLst/>
              <a:ahLst/>
              <a:cxnLst/>
              <a:rect l="l" t="t" r="r" b="b"/>
              <a:pathLst>
                <a:path w="1589" h="1233" extrusionOk="0">
                  <a:moveTo>
                    <a:pt x="794" y="0"/>
                  </a:moveTo>
                  <a:cubicBezTo>
                    <a:pt x="1" y="0"/>
                    <a:pt x="0" y="1233"/>
                    <a:pt x="794" y="1233"/>
                  </a:cubicBezTo>
                  <a:cubicBezTo>
                    <a:pt x="1589" y="1233"/>
                    <a:pt x="1589" y="0"/>
                    <a:pt x="7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7" name="Google Shape;31597;p112"/>
            <p:cNvSpPr/>
            <p:nvPr/>
          </p:nvSpPr>
          <p:spPr>
            <a:xfrm flipH="1">
              <a:off x="6550083" y="4026034"/>
              <a:ext cx="25928" cy="25950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2" y="0"/>
                  </a:moveTo>
                  <a:cubicBezTo>
                    <a:pt x="265" y="9"/>
                    <a:pt x="9" y="265"/>
                    <a:pt x="0" y="583"/>
                  </a:cubicBezTo>
                  <a:lnTo>
                    <a:pt x="21" y="737"/>
                  </a:lnTo>
                  <a:cubicBezTo>
                    <a:pt x="48" y="835"/>
                    <a:pt x="100" y="923"/>
                    <a:pt x="171" y="995"/>
                  </a:cubicBezTo>
                  <a:lnTo>
                    <a:pt x="289" y="1085"/>
                  </a:lnTo>
                  <a:cubicBezTo>
                    <a:pt x="378" y="1138"/>
                    <a:pt x="479" y="1165"/>
                    <a:pt x="581" y="1165"/>
                  </a:cubicBezTo>
                  <a:cubicBezTo>
                    <a:pt x="735" y="1159"/>
                    <a:pt x="880" y="1098"/>
                    <a:pt x="993" y="995"/>
                  </a:cubicBezTo>
                  <a:cubicBezTo>
                    <a:pt x="1097" y="882"/>
                    <a:pt x="1157" y="736"/>
                    <a:pt x="1164" y="584"/>
                  </a:cubicBezTo>
                  <a:lnTo>
                    <a:pt x="1144" y="429"/>
                  </a:lnTo>
                  <a:cubicBezTo>
                    <a:pt x="1117" y="332"/>
                    <a:pt x="1064" y="243"/>
                    <a:pt x="993" y="172"/>
                  </a:cubicBezTo>
                  <a:lnTo>
                    <a:pt x="876" y="80"/>
                  </a:lnTo>
                  <a:cubicBezTo>
                    <a:pt x="787" y="29"/>
                    <a:pt x="686" y="0"/>
                    <a:pt x="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8" name="Google Shape;31598;p112"/>
            <p:cNvSpPr/>
            <p:nvPr/>
          </p:nvSpPr>
          <p:spPr>
            <a:xfrm flipH="1">
              <a:off x="6360213" y="4294712"/>
              <a:ext cx="46711" cy="41988"/>
            </a:xfrm>
            <a:custGeom>
              <a:avLst/>
              <a:gdLst/>
              <a:ahLst/>
              <a:cxnLst/>
              <a:rect l="l" t="t" r="r" b="b"/>
              <a:pathLst>
                <a:path w="2097" h="1885" extrusionOk="0">
                  <a:moveTo>
                    <a:pt x="1022" y="0"/>
                  </a:moveTo>
                  <a:cubicBezTo>
                    <a:pt x="948" y="0"/>
                    <a:pt x="874" y="12"/>
                    <a:pt x="804" y="34"/>
                  </a:cubicBezTo>
                  <a:lnTo>
                    <a:pt x="717" y="71"/>
                  </a:lnTo>
                  <a:cubicBezTo>
                    <a:pt x="701" y="77"/>
                    <a:pt x="685" y="81"/>
                    <a:pt x="670" y="85"/>
                  </a:cubicBezTo>
                  <a:lnTo>
                    <a:pt x="657" y="87"/>
                  </a:lnTo>
                  <a:cubicBezTo>
                    <a:pt x="543" y="113"/>
                    <a:pt x="439" y="167"/>
                    <a:pt x="353" y="247"/>
                  </a:cubicBezTo>
                  <a:cubicBezTo>
                    <a:pt x="286" y="285"/>
                    <a:pt x="232" y="341"/>
                    <a:pt x="192" y="407"/>
                  </a:cubicBezTo>
                  <a:cubicBezTo>
                    <a:pt x="114" y="492"/>
                    <a:pt x="58" y="597"/>
                    <a:pt x="32" y="711"/>
                  </a:cubicBezTo>
                  <a:cubicBezTo>
                    <a:pt x="22" y="790"/>
                    <a:pt x="11" y="869"/>
                    <a:pt x="1" y="948"/>
                  </a:cubicBezTo>
                  <a:cubicBezTo>
                    <a:pt x="11" y="1028"/>
                    <a:pt x="22" y="1107"/>
                    <a:pt x="32" y="1186"/>
                  </a:cubicBezTo>
                  <a:cubicBezTo>
                    <a:pt x="103" y="1406"/>
                    <a:pt x="248" y="1595"/>
                    <a:pt x="443" y="1721"/>
                  </a:cubicBezTo>
                  <a:cubicBezTo>
                    <a:pt x="532" y="1768"/>
                    <a:pt x="625" y="1807"/>
                    <a:pt x="721" y="1837"/>
                  </a:cubicBezTo>
                  <a:cubicBezTo>
                    <a:pt x="821" y="1867"/>
                    <a:pt x="932" y="1873"/>
                    <a:pt x="1035" y="1883"/>
                  </a:cubicBezTo>
                  <a:cubicBezTo>
                    <a:pt x="1041" y="1884"/>
                    <a:pt x="1048" y="1884"/>
                    <a:pt x="1054" y="1885"/>
                  </a:cubicBezTo>
                  <a:lnTo>
                    <a:pt x="1305" y="1851"/>
                  </a:lnTo>
                  <a:cubicBezTo>
                    <a:pt x="1382" y="1821"/>
                    <a:pt x="1458" y="1790"/>
                    <a:pt x="1533" y="1754"/>
                  </a:cubicBezTo>
                  <a:cubicBezTo>
                    <a:pt x="1605" y="1712"/>
                    <a:pt x="1679" y="1650"/>
                    <a:pt x="1744" y="1591"/>
                  </a:cubicBezTo>
                  <a:cubicBezTo>
                    <a:pt x="1814" y="1528"/>
                    <a:pt x="1903" y="1415"/>
                    <a:pt x="1933" y="1356"/>
                  </a:cubicBezTo>
                  <a:cubicBezTo>
                    <a:pt x="2097" y="1076"/>
                    <a:pt x="2097" y="730"/>
                    <a:pt x="1933" y="449"/>
                  </a:cubicBezTo>
                  <a:cubicBezTo>
                    <a:pt x="1771" y="173"/>
                    <a:pt x="1476" y="4"/>
                    <a:pt x="1156" y="4"/>
                  </a:cubicBezTo>
                  <a:cubicBezTo>
                    <a:pt x="1145" y="3"/>
                    <a:pt x="1134" y="3"/>
                    <a:pt x="1123" y="3"/>
                  </a:cubicBezTo>
                  <a:cubicBezTo>
                    <a:pt x="1114" y="3"/>
                    <a:pt x="1105" y="3"/>
                    <a:pt x="1096" y="3"/>
                  </a:cubicBezTo>
                  <a:cubicBezTo>
                    <a:pt x="1087" y="3"/>
                    <a:pt x="1079" y="3"/>
                    <a:pt x="1070" y="2"/>
                  </a:cubicBezTo>
                  <a:cubicBezTo>
                    <a:pt x="1054" y="1"/>
                    <a:pt x="1038" y="0"/>
                    <a:pt x="10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9" name="Google Shape;31599;p112"/>
            <p:cNvSpPr/>
            <p:nvPr/>
          </p:nvSpPr>
          <p:spPr>
            <a:xfrm flipH="1">
              <a:off x="5987957" y="4216795"/>
              <a:ext cx="19491" cy="20003"/>
            </a:xfrm>
            <a:custGeom>
              <a:avLst/>
              <a:gdLst/>
              <a:ahLst/>
              <a:cxnLst/>
              <a:rect l="l" t="t" r="r" b="b"/>
              <a:pathLst>
                <a:path w="875" h="898" extrusionOk="0">
                  <a:moveTo>
                    <a:pt x="409" y="1"/>
                  </a:moveTo>
                  <a:cubicBezTo>
                    <a:pt x="358" y="1"/>
                    <a:pt x="308" y="13"/>
                    <a:pt x="262" y="38"/>
                  </a:cubicBezTo>
                  <a:cubicBezTo>
                    <a:pt x="162" y="80"/>
                    <a:pt x="82" y="160"/>
                    <a:pt x="39" y="260"/>
                  </a:cubicBezTo>
                  <a:cubicBezTo>
                    <a:pt x="13" y="311"/>
                    <a:pt x="0" y="367"/>
                    <a:pt x="3" y="424"/>
                  </a:cubicBezTo>
                  <a:cubicBezTo>
                    <a:pt x="6" y="464"/>
                    <a:pt x="12" y="505"/>
                    <a:pt x="20" y="545"/>
                  </a:cubicBezTo>
                  <a:cubicBezTo>
                    <a:pt x="20" y="548"/>
                    <a:pt x="21" y="552"/>
                    <a:pt x="22" y="555"/>
                  </a:cubicBezTo>
                  <a:cubicBezTo>
                    <a:pt x="35" y="592"/>
                    <a:pt x="49" y="628"/>
                    <a:pt x="67" y="663"/>
                  </a:cubicBezTo>
                  <a:cubicBezTo>
                    <a:pt x="69" y="666"/>
                    <a:pt x="71" y="669"/>
                    <a:pt x="72" y="672"/>
                  </a:cubicBezTo>
                  <a:cubicBezTo>
                    <a:pt x="94" y="708"/>
                    <a:pt x="119" y="739"/>
                    <a:pt x="149" y="768"/>
                  </a:cubicBezTo>
                  <a:cubicBezTo>
                    <a:pt x="150" y="770"/>
                    <a:pt x="151" y="771"/>
                    <a:pt x="152" y="772"/>
                  </a:cubicBezTo>
                  <a:cubicBezTo>
                    <a:pt x="165" y="783"/>
                    <a:pt x="180" y="794"/>
                    <a:pt x="195" y="804"/>
                  </a:cubicBezTo>
                  <a:cubicBezTo>
                    <a:pt x="208" y="816"/>
                    <a:pt x="222" y="826"/>
                    <a:pt x="236" y="837"/>
                  </a:cubicBezTo>
                  <a:cubicBezTo>
                    <a:pt x="239" y="839"/>
                    <a:pt x="242" y="841"/>
                    <a:pt x="245" y="843"/>
                  </a:cubicBezTo>
                  <a:lnTo>
                    <a:pt x="341" y="883"/>
                  </a:lnTo>
                  <a:cubicBezTo>
                    <a:pt x="371" y="893"/>
                    <a:pt x="402" y="898"/>
                    <a:pt x="433" y="898"/>
                  </a:cubicBezTo>
                  <a:cubicBezTo>
                    <a:pt x="456" y="898"/>
                    <a:pt x="479" y="895"/>
                    <a:pt x="502" y="890"/>
                  </a:cubicBezTo>
                  <a:cubicBezTo>
                    <a:pt x="537" y="890"/>
                    <a:pt x="572" y="880"/>
                    <a:pt x="603" y="863"/>
                  </a:cubicBezTo>
                  <a:cubicBezTo>
                    <a:pt x="630" y="854"/>
                    <a:pt x="652" y="839"/>
                    <a:pt x="673" y="822"/>
                  </a:cubicBezTo>
                  <a:lnTo>
                    <a:pt x="673" y="822"/>
                  </a:lnTo>
                  <a:cubicBezTo>
                    <a:pt x="692" y="811"/>
                    <a:pt x="710" y="798"/>
                    <a:pt x="727" y="783"/>
                  </a:cubicBezTo>
                  <a:cubicBezTo>
                    <a:pt x="728" y="782"/>
                    <a:pt x="731" y="781"/>
                    <a:pt x="732" y="780"/>
                  </a:cubicBezTo>
                  <a:lnTo>
                    <a:pt x="735" y="777"/>
                  </a:lnTo>
                  <a:lnTo>
                    <a:pt x="753" y="762"/>
                  </a:lnTo>
                  <a:cubicBezTo>
                    <a:pt x="757" y="758"/>
                    <a:pt x="761" y="754"/>
                    <a:pt x="765" y="750"/>
                  </a:cubicBezTo>
                  <a:cubicBezTo>
                    <a:pt x="810" y="697"/>
                    <a:pt x="843" y="655"/>
                    <a:pt x="860" y="586"/>
                  </a:cubicBezTo>
                  <a:cubicBezTo>
                    <a:pt x="872" y="548"/>
                    <a:pt x="874" y="508"/>
                    <a:pt x="866" y="470"/>
                  </a:cubicBezTo>
                  <a:cubicBezTo>
                    <a:pt x="864" y="450"/>
                    <a:pt x="853" y="432"/>
                    <a:pt x="847" y="413"/>
                  </a:cubicBezTo>
                  <a:cubicBezTo>
                    <a:pt x="846" y="395"/>
                    <a:pt x="843" y="378"/>
                    <a:pt x="840" y="360"/>
                  </a:cubicBezTo>
                  <a:cubicBezTo>
                    <a:pt x="840" y="358"/>
                    <a:pt x="841" y="357"/>
                    <a:pt x="841" y="355"/>
                  </a:cubicBezTo>
                  <a:cubicBezTo>
                    <a:pt x="841" y="349"/>
                    <a:pt x="837" y="345"/>
                    <a:pt x="836" y="340"/>
                  </a:cubicBezTo>
                  <a:cubicBezTo>
                    <a:pt x="833" y="322"/>
                    <a:pt x="829" y="304"/>
                    <a:pt x="823" y="288"/>
                  </a:cubicBezTo>
                  <a:cubicBezTo>
                    <a:pt x="817" y="265"/>
                    <a:pt x="817" y="241"/>
                    <a:pt x="804" y="219"/>
                  </a:cubicBezTo>
                  <a:cubicBezTo>
                    <a:pt x="802" y="214"/>
                    <a:pt x="800" y="210"/>
                    <a:pt x="797" y="207"/>
                  </a:cubicBezTo>
                  <a:cubicBezTo>
                    <a:pt x="785" y="189"/>
                    <a:pt x="765" y="163"/>
                    <a:pt x="751" y="148"/>
                  </a:cubicBezTo>
                  <a:cubicBezTo>
                    <a:pt x="750" y="145"/>
                    <a:pt x="748" y="143"/>
                    <a:pt x="746" y="142"/>
                  </a:cubicBezTo>
                  <a:cubicBezTo>
                    <a:pt x="740" y="136"/>
                    <a:pt x="732" y="132"/>
                    <a:pt x="726" y="127"/>
                  </a:cubicBezTo>
                  <a:lnTo>
                    <a:pt x="725" y="125"/>
                  </a:lnTo>
                  <a:lnTo>
                    <a:pt x="639" y="59"/>
                  </a:lnTo>
                  <a:lnTo>
                    <a:pt x="537" y="16"/>
                  </a:lnTo>
                  <a:lnTo>
                    <a:pt x="426" y="1"/>
                  </a:lnTo>
                  <a:cubicBezTo>
                    <a:pt x="420" y="1"/>
                    <a:pt x="414" y="1"/>
                    <a:pt x="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0" name="Google Shape;31600;p112"/>
            <p:cNvSpPr/>
            <p:nvPr/>
          </p:nvSpPr>
          <p:spPr>
            <a:xfrm flipH="1">
              <a:off x="5825507" y="4123798"/>
              <a:ext cx="36553" cy="31475"/>
            </a:xfrm>
            <a:custGeom>
              <a:avLst/>
              <a:gdLst/>
              <a:ahLst/>
              <a:cxnLst/>
              <a:rect l="l" t="t" r="r" b="b"/>
              <a:pathLst>
                <a:path w="1641" h="1413" extrusionOk="0">
                  <a:moveTo>
                    <a:pt x="912" y="1"/>
                  </a:moveTo>
                  <a:cubicBezTo>
                    <a:pt x="908" y="1"/>
                    <a:pt x="904" y="1"/>
                    <a:pt x="899" y="1"/>
                  </a:cubicBezTo>
                  <a:lnTo>
                    <a:pt x="854" y="2"/>
                  </a:lnTo>
                  <a:cubicBezTo>
                    <a:pt x="329" y="2"/>
                    <a:pt x="0" y="573"/>
                    <a:pt x="266" y="1027"/>
                  </a:cubicBezTo>
                  <a:lnTo>
                    <a:pt x="291" y="1063"/>
                  </a:lnTo>
                  <a:cubicBezTo>
                    <a:pt x="417" y="1279"/>
                    <a:pt x="650" y="1412"/>
                    <a:pt x="900" y="1412"/>
                  </a:cubicBezTo>
                  <a:lnTo>
                    <a:pt x="906" y="1412"/>
                  </a:lnTo>
                  <a:cubicBezTo>
                    <a:pt x="1156" y="1412"/>
                    <a:pt x="1387" y="1280"/>
                    <a:pt x="1512" y="1064"/>
                  </a:cubicBezTo>
                  <a:cubicBezTo>
                    <a:pt x="1637" y="850"/>
                    <a:pt x="1641" y="570"/>
                    <a:pt x="1512" y="355"/>
                  </a:cubicBezTo>
                  <a:lnTo>
                    <a:pt x="1509" y="350"/>
                  </a:lnTo>
                  <a:cubicBezTo>
                    <a:pt x="1385" y="145"/>
                    <a:pt x="1157" y="1"/>
                    <a:pt x="9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1" name="Google Shape;31601;p112"/>
            <p:cNvSpPr/>
            <p:nvPr/>
          </p:nvSpPr>
          <p:spPr>
            <a:xfrm flipH="1">
              <a:off x="5824973" y="3655047"/>
              <a:ext cx="47847" cy="42946"/>
            </a:xfrm>
            <a:custGeom>
              <a:avLst/>
              <a:gdLst/>
              <a:ahLst/>
              <a:cxnLst/>
              <a:rect l="l" t="t" r="r" b="b"/>
              <a:pathLst>
                <a:path w="2148" h="1928" extrusionOk="0">
                  <a:moveTo>
                    <a:pt x="468" y="1793"/>
                  </a:moveTo>
                  <a:lnTo>
                    <a:pt x="468" y="1793"/>
                  </a:lnTo>
                  <a:cubicBezTo>
                    <a:pt x="468" y="1793"/>
                    <a:pt x="468" y="1793"/>
                    <a:pt x="469" y="1793"/>
                  </a:cubicBezTo>
                  <a:lnTo>
                    <a:pt x="468" y="1793"/>
                  </a:lnTo>
                  <a:lnTo>
                    <a:pt x="468" y="1793"/>
                  </a:lnTo>
                  <a:cubicBezTo>
                    <a:pt x="468" y="1793"/>
                    <a:pt x="468" y="1793"/>
                    <a:pt x="468" y="1793"/>
                  </a:cubicBezTo>
                  <a:close/>
                  <a:moveTo>
                    <a:pt x="1273" y="1"/>
                  </a:moveTo>
                  <a:cubicBezTo>
                    <a:pt x="1224" y="1"/>
                    <a:pt x="1174" y="6"/>
                    <a:pt x="1125" y="17"/>
                  </a:cubicBezTo>
                  <a:cubicBezTo>
                    <a:pt x="1056" y="21"/>
                    <a:pt x="988" y="36"/>
                    <a:pt x="923" y="62"/>
                  </a:cubicBezTo>
                  <a:cubicBezTo>
                    <a:pt x="881" y="62"/>
                    <a:pt x="838" y="67"/>
                    <a:pt x="796" y="77"/>
                  </a:cubicBezTo>
                  <a:cubicBezTo>
                    <a:pt x="736" y="90"/>
                    <a:pt x="680" y="113"/>
                    <a:pt x="628" y="144"/>
                  </a:cubicBezTo>
                  <a:cubicBezTo>
                    <a:pt x="617" y="149"/>
                    <a:pt x="609" y="158"/>
                    <a:pt x="598" y="165"/>
                  </a:cubicBezTo>
                  <a:cubicBezTo>
                    <a:pt x="580" y="172"/>
                    <a:pt x="561" y="179"/>
                    <a:pt x="544" y="188"/>
                  </a:cubicBezTo>
                  <a:cubicBezTo>
                    <a:pt x="521" y="196"/>
                    <a:pt x="498" y="204"/>
                    <a:pt x="475" y="216"/>
                  </a:cubicBezTo>
                  <a:cubicBezTo>
                    <a:pt x="465" y="220"/>
                    <a:pt x="455" y="225"/>
                    <a:pt x="446" y="231"/>
                  </a:cubicBezTo>
                  <a:cubicBezTo>
                    <a:pt x="426" y="245"/>
                    <a:pt x="406" y="260"/>
                    <a:pt x="387" y="275"/>
                  </a:cubicBezTo>
                  <a:cubicBezTo>
                    <a:pt x="329" y="320"/>
                    <a:pt x="335" y="313"/>
                    <a:pt x="307" y="350"/>
                  </a:cubicBezTo>
                  <a:lnTo>
                    <a:pt x="266" y="382"/>
                  </a:lnTo>
                  <a:cubicBezTo>
                    <a:pt x="159" y="489"/>
                    <a:pt x="82" y="620"/>
                    <a:pt x="42" y="766"/>
                  </a:cubicBezTo>
                  <a:cubicBezTo>
                    <a:pt x="0" y="917"/>
                    <a:pt x="0" y="1077"/>
                    <a:pt x="42" y="1229"/>
                  </a:cubicBezTo>
                  <a:cubicBezTo>
                    <a:pt x="43" y="1233"/>
                    <a:pt x="45" y="1238"/>
                    <a:pt x="47" y="1242"/>
                  </a:cubicBezTo>
                  <a:cubicBezTo>
                    <a:pt x="61" y="1281"/>
                    <a:pt x="120" y="1425"/>
                    <a:pt x="138" y="1460"/>
                  </a:cubicBezTo>
                  <a:lnTo>
                    <a:pt x="143" y="1468"/>
                  </a:lnTo>
                  <a:lnTo>
                    <a:pt x="285" y="1651"/>
                  </a:lnTo>
                  <a:lnTo>
                    <a:pt x="468" y="1793"/>
                  </a:lnTo>
                  <a:lnTo>
                    <a:pt x="468" y="1793"/>
                  </a:lnTo>
                  <a:cubicBezTo>
                    <a:pt x="472" y="1794"/>
                    <a:pt x="622" y="1871"/>
                    <a:pt x="696" y="1887"/>
                  </a:cubicBezTo>
                  <a:cubicBezTo>
                    <a:pt x="742" y="1898"/>
                    <a:pt x="794" y="1902"/>
                    <a:pt x="839" y="1908"/>
                  </a:cubicBezTo>
                  <a:cubicBezTo>
                    <a:pt x="888" y="1914"/>
                    <a:pt x="946" y="1927"/>
                    <a:pt x="999" y="1927"/>
                  </a:cubicBezTo>
                  <a:cubicBezTo>
                    <a:pt x="1003" y="1927"/>
                    <a:pt x="1007" y="1927"/>
                    <a:pt x="1010" y="1927"/>
                  </a:cubicBezTo>
                  <a:cubicBezTo>
                    <a:pt x="1020" y="1927"/>
                    <a:pt x="1029" y="1926"/>
                    <a:pt x="1037" y="1925"/>
                  </a:cubicBezTo>
                  <a:cubicBezTo>
                    <a:pt x="1126" y="1916"/>
                    <a:pt x="1218" y="1905"/>
                    <a:pt x="1305" y="1888"/>
                  </a:cubicBezTo>
                  <a:cubicBezTo>
                    <a:pt x="1314" y="1886"/>
                    <a:pt x="1324" y="1884"/>
                    <a:pt x="1332" y="1882"/>
                  </a:cubicBezTo>
                  <a:lnTo>
                    <a:pt x="1340" y="1880"/>
                  </a:lnTo>
                  <a:lnTo>
                    <a:pt x="1559" y="1787"/>
                  </a:lnTo>
                  <a:cubicBezTo>
                    <a:pt x="1563" y="1785"/>
                    <a:pt x="1567" y="1783"/>
                    <a:pt x="1572" y="1781"/>
                  </a:cubicBezTo>
                  <a:cubicBezTo>
                    <a:pt x="1580" y="1776"/>
                    <a:pt x="1587" y="1770"/>
                    <a:pt x="1595" y="1765"/>
                  </a:cubicBezTo>
                  <a:cubicBezTo>
                    <a:pt x="1663" y="1716"/>
                    <a:pt x="1732" y="1663"/>
                    <a:pt x="1796" y="1609"/>
                  </a:cubicBezTo>
                  <a:cubicBezTo>
                    <a:pt x="1812" y="1597"/>
                    <a:pt x="1827" y="1583"/>
                    <a:pt x="1840" y="1569"/>
                  </a:cubicBezTo>
                  <a:cubicBezTo>
                    <a:pt x="1904" y="1500"/>
                    <a:pt x="1958" y="1420"/>
                    <a:pt x="2015" y="1346"/>
                  </a:cubicBezTo>
                  <a:lnTo>
                    <a:pt x="2105" y="1133"/>
                  </a:lnTo>
                  <a:cubicBezTo>
                    <a:pt x="2142" y="1018"/>
                    <a:pt x="2148" y="894"/>
                    <a:pt x="2121" y="776"/>
                  </a:cubicBezTo>
                  <a:cubicBezTo>
                    <a:pt x="2121" y="697"/>
                    <a:pt x="2101" y="619"/>
                    <a:pt x="2061" y="550"/>
                  </a:cubicBezTo>
                  <a:cubicBezTo>
                    <a:pt x="2025" y="441"/>
                    <a:pt x="1962" y="341"/>
                    <a:pt x="1876" y="263"/>
                  </a:cubicBezTo>
                  <a:lnTo>
                    <a:pt x="1695" y="124"/>
                  </a:lnTo>
                  <a:lnTo>
                    <a:pt x="1482" y="34"/>
                  </a:lnTo>
                  <a:cubicBezTo>
                    <a:pt x="1414" y="12"/>
                    <a:pt x="1344" y="1"/>
                    <a:pt x="12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2" name="Google Shape;31602;p112"/>
            <p:cNvSpPr/>
            <p:nvPr/>
          </p:nvSpPr>
          <p:spPr>
            <a:xfrm flipH="1">
              <a:off x="5998605" y="3514850"/>
              <a:ext cx="23946" cy="23701"/>
            </a:xfrm>
            <a:custGeom>
              <a:avLst/>
              <a:gdLst/>
              <a:ahLst/>
              <a:cxnLst/>
              <a:rect l="l" t="t" r="r" b="b"/>
              <a:pathLst>
                <a:path w="1075" h="1064" extrusionOk="0">
                  <a:moveTo>
                    <a:pt x="513" y="0"/>
                  </a:moveTo>
                  <a:cubicBezTo>
                    <a:pt x="510" y="0"/>
                    <a:pt x="382" y="17"/>
                    <a:pt x="379" y="18"/>
                  </a:cubicBezTo>
                  <a:lnTo>
                    <a:pt x="378" y="18"/>
                  </a:lnTo>
                  <a:lnTo>
                    <a:pt x="375" y="19"/>
                  </a:lnTo>
                  <a:cubicBezTo>
                    <a:pt x="374" y="19"/>
                    <a:pt x="257" y="68"/>
                    <a:pt x="255" y="69"/>
                  </a:cubicBezTo>
                  <a:lnTo>
                    <a:pt x="254" y="69"/>
                  </a:lnTo>
                  <a:lnTo>
                    <a:pt x="152" y="148"/>
                  </a:lnTo>
                  <a:cubicBezTo>
                    <a:pt x="105" y="192"/>
                    <a:pt x="70" y="247"/>
                    <a:pt x="50" y="309"/>
                  </a:cubicBezTo>
                  <a:cubicBezTo>
                    <a:pt x="27" y="347"/>
                    <a:pt x="15" y="390"/>
                    <a:pt x="15" y="434"/>
                  </a:cubicBezTo>
                  <a:cubicBezTo>
                    <a:pt x="1" y="501"/>
                    <a:pt x="4" y="569"/>
                    <a:pt x="25" y="634"/>
                  </a:cubicBezTo>
                  <a:cubicBezTo>
                    <a:pt x="32" y="652"/>
                    <a:pt x="39" y="669"/>
                    <a:pt x="47" y="688"/>
                  </a:cubicBezTo>
                  <a:cubicBezTo>
                    <a:pt x="56" y="731"/>
                    <a:pt x="72" y="773"/>
                    <a:pt x="96" y="810"/>
                  </a:cubicBezTo>
                  <a:lnTo>
                    <a:pt x="174" y="912"/>
                  </a:lnTo>
                  <a:cubicBezTo>
                    <a:pt x="235" y="972"/>
                    <a:pt x="311" y="1017"/>
                    <a:pt x="394" y="1040"/>
                  </a:cubicBezTo>
                  <a:lnTo>
                    <a:pt x="408" y="1044"/>
                  </a:lnTo>
                  <a:lnTo>
                    <a:pt x="415" y="1045"/>
                  </a:lnTo>
                  <a:cubicBezTo>
                    <a:pt x="454" y="1057"/>
                    <a:pt x="495" y="1063"/>
                    <a:pt x="536" y="1063"/>
                  </a:cubicBezTo>
                  <a:cubicBezTo>
                    <a:pt x="564" y="1063"/>
                    <a:pt x="593" y="1060"/>
                    <a:pt x="622" y="1054"/>
                  </a:cubicBezTo>
                  <a:cubicBezTo>
                    <a:pt x="646" y="1054"/>
                    <a:pt x="670" y="1051"/>
                    <a:pt x="693" y="1044"/>
                  </a:cubicBezTo>
                  <a:lnTo>
                    <a:pt x="816" y="991"/>
                  </a:lnTo>
                  <a:cubicBezTo>
                    <a:pt x="856" y="969"/>
                    <a:pt x="891" y="942"/>
                    <a:pt x="923" y="909"/>
                  </a:cubicBezTo>
                  <a:cubicBezTo>
                    <a:pt x="1016" y="808"/>
                    <a:pt x="1069" y="679"/>
                    <a:pt x="1074" y="542"/>
                  </a:cubicBezTo>
                  <a:lnTo>
                    <a:pt x="1055" y="404"/>
                  </a:lnTo>
                  <a:cubicBezTo>
                    <a:pt x="1032" y="318"/>
                    <a:pt x="986" y="239"/>
                    <a:pt x="923" y="175"/>
                  </a:cubicBezTo>
                  <a:cubicBezTo>
                    <a:pt x="883" y="141"/>
                    <a:pt x="842" y="109"/>
                    <a:pt x="800" y="81"/>
                  </a:cubicBezTo>
                  <a:cubicBezTo>
                    <a:pt x="797" y="79"/>
                    <a:pt x="794" y="77"/>
                    <a:pt x="791" y="74"/>
                  </a:cubicBezTo>
                  <a:cubicBezTo>
                    <a:pt x="749" y="55"/>
                    <a:pt x="706" y="36"/>
                    <a:pt x="663" y="20"/>
                  </a:cubicBezTo>
                  <a:cubicBezTo>
                    <a:pt x="660" y="19"/>
                    <a:pt x="658" y="19"/>
                    <a:pt x="656" y="18"/>
                  </a:cubicBezTo>
                  <a:lnTo>
                    <a:pt x="653" y="18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3" name="Google Shape;31603;p112"/>
            <p:cNvSpPr/>
            <p:nvPr/>
          </p:nvSpPr>
          <p:spPr>
            <a:xfrm flipH="1">
              <a:off x="6243296" y="3287504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04" name="Google Shape;31604;p112"/>
          <p:cNvGrpSpPr/>
          <p:nvPr/>
        </p:nvGrpSpPr>
        <p:grpSpPr>
          <a:xfrm>
            <a:off x="6182381" y="513418"/>
            <a:ext cx="2099402" cy="2401584"/>
            <a:chOff x="6197744" y="279385"/>
            <a:chExt cx="2320294" cy="2654271"/>
          </a:xfrm>
        </p:grpSpPr>
        <p:sp>
          <p:nvSpPr>
            <p:cNvPr id="31605" name="Google Shape;31605;p112"/>
            <p:cNvSpPr/>
            <p:nvPr/>
          </p:nvSpPr>
          <p:spPr>
            <a:xfrm flipH="1">
              <a:off x="6704184" y="589978"/>
              <a:ext cx="1191817" cy="1191817"/>
            </a:xfrm>
            <a:custGeom>
              <a:avLst/>
              <a:gdLst/>
              <a:ahLst/>
              <a:cxnLst/>
              <a:rect l="l" t="t" r="r" b="b"/>
              <a:pathLst>
                <a:path w="48865" h="48865" extrusionOk="0">
                  <a:moveTo>
                    <a:pt x="24432" y="0"/>
                  </a:moveTo>
                  <a:cubicBezTo>
                    <a:pt x="17953" y="0"/>
                    <a:pt x="11738" y="2574"/>
                    <a:pt x="7156" y="7156"/>
                  </a:cubicBezTo>
                  <a:cubicBezTo>
                    <a:pt x="2574" y="11738"/>
                    <a:pt x="1" y="17953"/>
                    <a:pt x="1" y="24432"/>
                  </a:cubicBezTo>
                  <a:cubicBezTo>
                    <a:pt x="1" y="30912"/>
                    <a:pt x="2574" y="37127"/>
                    <a:pt x="7156" y="41709"/>
                  </a:cubicBezTo>
                  <a:cubicBezTo>
                    <a:pt x="11738" y="46291"/>
                    <a:pt x="17953" y="48864"/>
                    <a:pt x="24432" y="48864"/>
                  </a:cubicBezTo>
                  <a:cubicBezTo>
                    <a:pt x="30912" y="48864"/>
                    <a:pt x="37127" y="46291"/>
                    <a:pt x="41709" y="41709"/>
                  </a:cubicBezTo>
                  <a:cubicBezTo>
                    <a:pt x="46291" y="37127"/>
                    <a:pt x="48865" y="30912"/>
                    <a:pt x="48865" y="24432"/>
                  </a:cubicBezTo>
                  <a:cubicBezTo>
                    <a:pt x="48865" y="17953"/>
                    <a:pt x="46291" y="11738"/>
                    <a:pt x="41709" y="7156"/>
                  </a:cubicBezTo>
                  <a:cubicBezTo>
                    <a:pt x="37127" y="2574"/>
                    <a:pt x="30912" y="0"/>
                    <a:pt x="24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6" name="Google Shape;31606;p112"/>
            <p:cNvSpPr/>
            <p:nvPr/>
          </p:nvSpPr>
          <p:spPr>
            <a:xfrm flipH="1">
              <a:off x="6689477" y="965681"/>
              <a:ext cx="583262" cy="421264"/>
            </a:xfrm>
            <a:custGeom>
              <a:avLst/>
              <a:gdLst/>
              <a:ahLst/>
              <a:cxnLst/>
              <a:rect l="l" t="t" r="r" b="b"/>
              <a:pathLst>
                <a:path w="23914" h="17272" extrusionOk="0">
                  <a:moveTo>
                    <a:pt x="21575" y="0"/>
                  </a:moveTo>
                  <a:cubicBezTo>
                    <a:pt x="20567" y="271"/>
                    <a:pt x="19546" y="486"/>
                    <a:pt x="18515" y="647"/>
                  </a:cubicBezTo>
                  <a:cubicBezTo>
                    <a:pt x="15733" y="1080"/>
                    <a:pt x="12900" y="835"/>
                    <a:pt x="10121" y="1285"/>
                  </a:cubicBezTo>
                  <a:cubicBezTo>
                    <a:pt x="7552" y="1700"/>
                    <a:pt x="5084" y="2903"/>
                    <a:pt x="2819" y="4144"/>
                  </a:cubicBezTo>
                  <a:cubicBezTo>
                    <a:pt x="1819" y="4691"/>
                    <a:pt x="874" y="5410"/>
                    <a:pt x="434" y="6495"/>
                  </a:cubicBezTo>
                  <a:cubicBezTo>
                    <a:pt x="1" y="7562"/>
                    <a:pt x="208" y="8772"/>
                    <a:pt x="812" y="9733"/>
                  </a:cubicBezTo>
                  <a:cubicBezTo>
                    <a:pt x="2247" y="12015"/>
                    <a:pt x="4928" y="12302"/>
                    <a:pt x="7390" y="12322"/>
                  </a:cubicBezTo>
                  <a:cubicBezTo>
                    <a:pt x="9725" y="12340"/>
                    <a:pt x="12015" y="12537"/>
                    <a:pt x="14275" y="13150"/>
                  </a:cubicBezTo>
                  <a:cubicBezTo>
                    <a:pt x="17103" y="13914"/>
                    <a:pt x="19780" y="15279"/>
                    <a:pt x="21872" y="17272"/>
                  </a:cubicBezTo>
                  <a:cubicBezTo>
                    <a:pt x="22050" y="16774"/>
                    <a:pt x="22218" y="16270"/>
                    <a:pt x="22366" y="15756"/>
                  </a:cubicBezTo>
                  <a:cubicBezTo>
                    <a:pt x="23914" y="10349"/>
                    <a:pt x="23508" y="4849"/>
                    <a:pt x="215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7" name="Google Shape;31607;p112"/>
            <p:cNvSpPr/>
            <p:nvPr/>
          </p:nvSpPr>
          <p:spPr>
            <a:xfrm flipH="1">
              <a:off x="7434714" y="605368"/>
              <a:ext cx="389094" cy="352216"/>
            </a:xfrm>
            <a:custGeom>
              <a:avLst/>
              <a:gdLst/>
              <a:ahLst/>
              <a:cxnLst/>
              <a:rect l="l" t="t" r="r" b="b"/>
              <a:pathLst>
                <a:path w="15953" h="14441" extrusionOk="0">
                  <a:moveTo>
                    <a:pt x="15953" y="1"/>
                  </a:moveTo>
                  <a:lnTo>
                    <a:pt x="15953" y="1"/>
                  </a:lnTo>
                  <a:cubicBezTo>
                    <a:pt x="9249" y="1563"/>
                    <a:pt x="3371" y="5923"/>
                    <a:pt x="0" y="12147"/>
                  </a:cubicBezTo>
                  <a:cubicBezTo>
                    <a:pt x="73" y="12614"/>
                    <a:pt x="242" y="13063"/>
                    <a:pt x="529" y="13443"/>
                  </a:cubicBezTo>
                  <a:cubicBezTo>
                    <a:pt x="1068" y="14156"/>
                    <a:pt x="1757" y="14440"/>
                    <a:pt x="2475" y="14440"/>
                  </a:cubicBezTo>
                  <a:cubicBezTo>
                    <a:pt x="3680" y="14440"/>
                    <a:pt x="4966" y="13639"/>
                    <a:pt x="5754" y="12714"/>
                  </a:cubicBezTo>
                  <a:cubicBezTo>
                    <a:pt x="7039" y="11207"/>
                    <a:pt x="7290" y="8956"/>
                    <a:pt x="8804" y="7633"/>
                  </a:cubicBezTo>
                  <a:cubicBezTo>
                    <a:pt x="9672" y="6875"/>
                    <a:pt x="10915" y="7053"/>
                    <a:pt x="11844" y="6405"/>
                  </a:cubicBezTo>
                  <a:cubicBezTo>
                    <a:pt x="12742" y="5779"/>
                    <a:pt x="13179" y="4778"/>
                    <a:pt x="13584" y="3801"/>
                  </a:cubicBezTo>
                  <a:cubicBezTo>
                    <a:pt x="14165" y="2397"/>
                    <a:pt x="14947" y="1109"/>
                    <a:pt x="159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8" name="Google Shape;31608;p112"/>
            <p:cNvSpPr/>
            <p:nvPr/>
          </p:nvSpPr>
          <p:spPr>
            <a:xfrm flipH="1">
              <a:off x="7403275" y="981535"/>
              <a:ext cx="479190" cy="707212"/>
            </a:xfrm>
            <a:custGeom>
              <a:avLst/>
              <a:gdLst/>
              <a:ahLst/>
              <a:cxnLst/>
              <a:rect l="l" t="t" r="r" b="b"/>
              <a:pathLst>
                <a:path w="19647" h="28996" extrusionOk="0">
                  <a:moveTo>
                    <a:pt x="15443" y="1"/>
                  </a:moveTo>
                  <a:cubicBezTo>
                    <a:pt x="15203" y="1"/>
                    <a:pt x="14960" y="24"/>
                    <a:pt x="14716" y="69"/>
                  </a:cubicBezTo>
                  <a:cubicBezTo>
                    <a:pt x="13647" y="271"/>
                    <a:pt x="12648" y="919"/>
                    <a:pt x="11905" y="1700"/>
                  </a:cubicBezTo>
                  <a:cubicBezTo>
                    <a:pt x="11061" y="2589"/>
                    <a:pt x="10566" y="3705"/>
                    <a:pt x="10125" y="4833"/>
                  </a:cubicBezTo>
                  <a:cubicBezTo>
                    <a:pt x="9702" y="5912"/>
                    <a:pt x="9345" y="7023"/>
                    <a:pt x="8730" y="8013"/>
                  </a:cubicBezTo>
                  <a:cubicBezTo>
                    <a:pt x="8170" y="8912"/>
                    <a:pt x="7379" y="9644"/>
                    <a:pt x="6505" y="10233"/>
                  </a:cubicBezTo>
                  <a:cubicBezTo>
                    <a:pt x="4666" y="11474"/>
                    <a:pt x="2554" y="12223"/>
                    <a:pt x="596" y="13247"/>
                  </a:cubicBezTo>
                  <a:cubicBezTo>
                    <a:pt x="396" y="13352"/>
                    <a:pt x="198" y="13461"/>
                    <a:pt x="1" y="13569"/>
                  </a:cubicBezTo>
                  <a:cubicBezTo>
                    <a:pt x="1376" y="19872"/>
                    <a:pt x="5223" y="25473"/>
                    <a:pt x="10768" y="28996"/>
                  </a:cubicBezTo>
                  <a:cubicBezTo>
                    <a:pt x="11037" y="28559"/>
                    <a:pt x="11382" y="28153"/>
                    <a:pt x="11691" y="27770"/>
                  </a:cubicBezTo>
                  <a:cubicBezTo>
                    <a:pt x="12596" y="26651"/>
                    <a:pt x="13501" y="25533"/>
                    <a:pt x="14406" y="24414"/>
                  </a:cubicBezTo>
                  <a:cubicBezTo>
                    <a:pt x="15294" y="23317"/>
                    <a:pt x="16188" y="22226"/>
                    <a:pt x="17068" y="21123"/>
                  </a:cubicBezTo>
                  <a:cubicBezTo>
                    <a:pt x="17871" y="20113"/>
                    <a:pt x="18629" y="19082"/>
                    <a:pt x="19116" y="17878"/>
                  </a:cubicBezTo>
                  <a:cubicBezTo>
                    <a:pt x="19581" y="16735"/>
                    <a:pt x="19646" y="15527"/>
                    <a:pt x="19386" y="14327"/>
                  </a:cubicBezTo>
                  <a:cubicBezTo>
                    <a:pt x="19129" y="13142"/>
                    <a:pt x="18585" y="12043"/>
                    <a:pt x="18294" y="10867"/>
                  </a:cubicBezTo>
                  <a:cubicBezTo>
                    <a:pt x="17693" y="8453"/>
                    <a:pt x="19222" y="6204"/>
                    <a:pt x="19005" y="3784"/>
                  </a:cubicBezTo>
                  <a:cubicBezTo>
                    <a:pt x="18907" y="2699"/>
                    <a:pt x="18552" y="1589"/>
                    <a:pt x="17714" y="847"/>
                  </a:cubicBezTo>
                  <a:cubicBezTo>
                    <a:pt x="17068" y="275"/>
                    <a:pt x="16272" y="1"/>
                    <a:pt x="15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9" name="Google Shape;31609;p112"/>
            <p:cNvSpPr/>
            <p:nvPr/>
          </p:nvSpPr>
          <p:spPr>
            <a:xfrm flipH="1">
              <a:off x="6969206" y="592075"/>
              <a:ext cx="312826" cy="162535"/>
            </a:xfrm>
            <a:custGeom>
              <a:avLst/>
              <a:gdLst/>
              <a:ahLst/>
              <a:cxnLst/>
              <a:rect l="l" t="t" r="r" b="b"/>
              <a:pathLst>
                <a:path w="12826" h="6664" extrusionOk="0">
                  <a:moveTo>
                    <a:pt x="1313" y="0"/>
                  </a:moveTo>
                  <a:cubicBezTo>
                    <a:pt x="1211" y="898"/>
                    <a:pt x="832" y="1676"/>
                    <a:pt x="468" y="2493"/>
                  </a:cubicBezTo>
                  <a:cubicBezTo>
                    <a:pt x="200" y="3094"/>
                    <a:pt x="0" y="3731"/>
                    <a:pt x="127" y="4395"/>
                  </a:cubicBezTo>
                  <a:cubicBezTo>
                    <a:pt x="260" y="5084"/>
                    <a:pt x="755" y="5603"/>
                    <a:pt x="1353" y="5934"/>
                  </a:cubicBezTo>
                  <a:cubicBezTo>
                    <a:pt x="2273" y="6445"/>
                    <a:pt x="3345" y="6664"/>
                    <a:pt x="4396" y="6664"/>
                  </a:cubicBezTo>
                  <a:cubicBezTo>
                    <a:pt x="4566" y="6664"/>
                    <a:pt x="4736" y="6658"/>
                    <a:pt x="4905" y="6647"/>
                  </a:cubicBezTo>
                  <a:cubicBezTo>
                    <a:pt x="7503" y="6473"/>
                    <a:pt x="9724" y="5179"/>
                    <a:pt x="12107" y="4278"/>
                  </a:cubicBezTo>
                  <a:cubicBezTo>
                    <a:pt x="12344" y="4187"/>
                    <a:pt x="12584" y="4103"/>
                    <a:pt x="12826" y="4025"/>
                  </a:cubicBezTo>
                  <a:cubicBezTo>
                    <a:pt x="9390" y="1733"/>
                    <a:pt x="5429" y="349"/>
                    <a:pt x="13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0" name="Google Shape;31610;p112"/>
            <p:cNvSpPr/>
            <p:nvPr/>
          </p:nvSpPr>
          <p:spPr>
            <a:xfrm flipH="1">
              <a:off x="7028986" y="1581699"/>
              <a:ext cx="230998" cy="198852"/>
            </a:xfrm>
            <a:custGeom>
              <a:avLst/>
              <a:gdLst/>
              <a:ahLst/>
              <a:cxnLst/>
              <a:rect l="l" t="t" r="r" b="b"/>
              <a:pathLst>
                <a:path w="9471" h="8153" extrusionOk="0">
                  <a:moveTo>
                    <a:pt x="5785" y="0"/>
                  </a:moveTo>
                  <a:cubicBezTo>
                    <a:pt x="4495" y="0"/>
                    <a:pt x="3173" y="582"/>
                    <a:pt x="2316" y="1502"/>
                  </a:cubicBezTo>
                  <a:cubicBezTo>
                    <a:pt x="628" y="3313"/>
                    <a:pt x="370" y="5819"/>
                    <a:pt x="1" y="8152"/>
                  </a:cubicBezTo>
                  <a:cubicBezTo>
                    <a:pt x="3303" y="7930"/>
                    <a:pt x="6490" y="7034"/>
                    <a:pt x="9385" y="5567"/>
                  </a:cubicBezTo>
                  <a:cubicBezTo>
                    <a:pt x="9392" y="4853"/>
                    <a:pt x="9471" y="4125"/>
                    <a:pt x="9397" y="3420"/>
                  </a:cubicBezTo>
                  <a:cubicBezTo>
                    <a:pt x="9280" y="2277"/>
                    <a:pt x="8813" y="1235"/>
                    <a:pt x="7829" y="587"/>
                  </a:cubicBezTo>
                  <a:cubicBezTo>
                    <a:pt x="7215" y="182"/>
                    <a:pt x="6505" y="0"/>
                    <a:pt x="5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1" name="Google Shape;31611;p112"/>
            <p:cNvSpPr/>
            <p:nvPr/>
          </p:nvSpPr>
          <p:spPr>
            <a:xfrm flipH="1">
              <a:off x="6374797" y="747757"/>
              <a:ext cx="1871347" cy="876284"/>
            </a:xfrm>
            <a:custGeom>
              <a:avLst/>
              <a:gdLst/>
              <a:ahLst/>
              <a:cxnLst/>
              <a:rect l="l" t="t" r="r" b="b"/>
              <a:pathLst>
                <a:path w="76726" h="35928" extrusionOk="0">
                  <a:moveTo>
                    <a:pt x="21002" y="0"/>
                  </a:moveTo>
                  <a:cubicBezTo>
                    <a:pt x="10991" y="0"/>
                    <a:pt x="3717" y="2612"/>
                    <a:pt x="2312" y="7515"/>
                  </a:cubicBezTo>
                  <a:cubicBezTo>
                    <a:pt x="1" y="15586"/>
                    <a:pt x="14458" y="26805"/>
                    <a:pt x="34603" y="32575"/>
                  </a:cubicBezTo>
                  <a:cubicBezTo>
                    <a:pt x="42507" y="34839"/>
                    <a:pt x="50112" y="35928"/>
                    <a:pt x="56575" y="35928"/>
                  </a:cubicBezTo>
                  <a:cubicBezTo>
                    <a:pt x="66586" y="35928"/>
                    <a:pt x="73860" y="33316"/>
                    <a:pt x="75264" y="28411"/>
                  </a:cubicBezTo>
                  <a:cubicBezTo>
                    <a:pt x="76726" y="23312"/>
                    <a:pt x="71488" y="16954"/>
                    <a:pt x="62353" y="11510"/>
                  </a:cubicBezTo>
                  <a:lnTo>
                    <a:pt x="62353" y="11510"/>
                  </a:lnTo>
                  <a:cubicBezTo>
                    <a:pt x="62808" y="13168"/>
                    <a:pt x="63085" y="14870"/>
                    <a:pt x="63181" y="16586"/>
                  </a:cubicBezTo>
                  <a:cubicBezTo>
                    <a:pt x="67396" y="19446"/>
                    <a:pt x="69648" y="22268"/>
                    <a:pt x="69016" y="24471"/>
                  </a:cubicBezTo>
                  <a:cubicBezTo>
                    <a:pt x="68324" y="26888"/>
                    <a:pt x="64299" y="28100"/>
                    <a:pt x="58371" y="28100"/>
                  </a:cubicBezTo>
                  <a:cubicBezTo>
                    <a:pt x="52580" y="28100"/>
                    <a:pt x="44974" y="26944"/>
                    <a:pt x="36880" y="24626"/>
                  </a:cubicBezTo>
                  <a:cubicBezTo>
                    <a:pt x="20500" y="19935"/>
                    <a:pt x="8331" y="12258"/>
                    <a:pt x="9700" y="7481"/>
                  </a:cubicBezTo>
                  <a:cubicBezTo>
                    <a:pt x="10331" y="5277"/>
                    <a:pt x="13732" y="4077"/>
                    <a:pt x="18817" y="3882"/>
                  </a:cubicBezTo>
                  <a:cubicBezTo>
                    <a:pt x="19809" y="2475"/>
                    <a:pt x="20948" y="1178"/>
                    <a:pt x="22214" y="13"/>
                  </a:cubicBezTo>
                  <a:cubicBezTo>
                    <a:pt x="21805" y="4"/>
                    <a:pt x="21401" y="0"/>
                    <a:pt x="210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2" name="Google Shape;31612;p112"/>
            <p:cNvSpPr/>
            <p:nvPr/>
          </p:nvSpPr>
          <p:spPr>
            <a:xfrm flipH="1">
              <a:off x="7858539" y="691513"/>
              <a:ext cx="29292" cy="28805"/>
            </a:xfrm>
            <a:custGeom>
              <a:avLst/>
              <a:gdLst/>
              <a:ahLst/>
              <a:cxnLst/>
              <a:rect l="l" t="t" r="r" b="b"/>
              <a:pathLst>
                <a:path w="1201" h="1181" extrusionOk="0">
                  <a:moveTo>
                    <a:pt x="603" y="0"/>
                  </a:moveTo>
                  <a:cubicBezTo>
                    <a:pt x="498" y="0"/>
                    <a:pt x="395" y="27"/>
                    <a:pt x="305" y="81"/>
                  </a:cubicBezTo>
                  <a:cubicBezTo>
                    <a:pt x="218" y="132"/>
                    <a:pt x="144" y="205"/>
                    <a:pt x="93" y="292"/>
                  </a:cubicBezTo>
                  <a:cubicBezTo>
                    <a:pt x="84" y="313"/>
                    <a:pt x="74" y="333"/>
                    <a:pt x="65" y="352"/>
                  </a:cubicBezTo>
                  <a:cubicBezTo>
                    <a:pt x="24" y="442"/>
                    <a:pt x="0" y="487"/>
                    <a:pt x="0" y="589"/>
                  </a:cubicBezTo>
                  <a:cubicBezTo>
                    <a:pt x="0" y="693"/>
                    <a:pt x="24" y="733"/>
                    <a:pt x="65" y="825"/>
                  </a:cubicBezTo>
                  <a:cubicBezTo>
                    <a:pt x="70" y="835"/>
                    <a:pt x="74" y="846"/>
                    <a:pt x="80" y="856"/>
                  </a:cubicBezTo>
                  <a:cubicBezTo>
                    <a:pt x="84" y="867"/>
                    <a:pt x="88" y="876"/>
                    <a:pt x="92" y="886"/>
                  </a:cubicBezTo>
                  <a:cubicBezTo>
                    <a:pt x="113" y="934"/>
                    <a:pt x="145" y="975"/>
                    <a:pt x="185" y="1008"/>
                  </a:cubicBezTo>
                  <a:cubicBezTo>
                    <a:pt x="257" y="1080"/>
                    <a:pt x="347" y="1132"/>
                    <a:pt x="447" y="1159"/>
                  </a:cubicBezTo>
                  <a:cubicBezTo>
                    <a:pt x="491" y="1174"/>
                    <a:pt x="537" y="1181"/>
                    <a:pt x="584" y="1181"/>
                  </a:cubicBezTo>
                  <a:cubicBezTo>
                    <a:pt x="616" y="1181"/>
                    <a:pt x="649" y="1177"/>
                    <a:pt x="682" y="1170"/>
                  </a:cubicBezTo>
                  <a:cubicBezTo>
                    <a:pt x="759" y="1167"/>
                    <a:pt x="835" y="1143"/>
                    <a:pt x="900" y="1100"/>
                  </a:cubicBezTo>
                  <a:cubicBezTo>
                    <a:pt x="988" y="1049"/>
                    <a:pt x="1061" y="975"/>
                    <a:pt x="1112" y="889"/>
                  </a:cubicBezTo>
                  <a:cubicBezTo>
                    <a:pt x="1155" y="823"/>
                    <a:pt x="1179" y="747"/>
                    <a:pt x="1183" y="669"/>
                  </a:cubicBezTo>
                  <a:cubicBezTo>
                    <a:pt x="1200" y="591"/>
                    <a:pt x="1197" y="509"/>
                    <a:pt x="1172" y="433"/>
                  </a:cubicBezTo>
                  <a:cubicBezTo>
                    <a:pt x="1145" y="335"/>
                    <a:pt x="1093" y="245"/>
                    <a:pt x="1020" y="173"/>
                  </a:cubicBezTo>
                  <a:cubicBezTo>
                    <a:pt x="907" y="68"/>
                    <a:pt x="758" y="6"/>
                    <a:pt x="6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3" name="Google Shape;31613;p112"/>
            <p:cNvSpPr/>
            <p:nvPr/>
          </p:nvSpPr>
          <p:spPr>
            <a:xfrm flipH="1">
              <a:off x="8085731" y="695781"/>
              <a:ext cx="41341" cy="42975"/>
            </a:xfrm>
            <a:custGeom>
              <a:avLst/>
              <a:gdLst/>
              <a:ahLst/>
              <a:cxnLst/>
              <a:rect l="l" t="t" r="r" b="b"/>
              <a:pathLst>
                <a:path w="1695" h="1762" extrusionOk="0">
                  <a:moveTo>
                    <a:pt x="958" y="0"/>
                  </a:moveTo>
                  <a:cubicBezTo>
                    <a:pt x="950" y="0"/>
                    <a:pt x="942" y="0"/>
                    <a:pt x="934" y="1"/>
                  </a:cubicBezTo>
                  <a:cubicBezTo>
                    <a:pt x="853" y="8"/>
                    <a:pt x="770" y="13"/>
                    <a:pt x="691" y="36"/>
                  </a:cubicBezTo>
                  <a:cubicBezTo>
                    <a:pt x="686" y="37"/>
                    <a:pt x="682" y="40"/>
                    <a:pt x="677" y="43"/>
                  </a:cubicBezTo>
                  <a:cubicBezTo>
                    <a:pt x="661" y="46"/>
                    <a:pt x="644" y="45"/>
                    <a:pt x="629" y="49"/>
                  </a:cubicBezTo>
                  <a:cubicBezTo>
                    <a:pt x="423" y="116"/>
                    <a:pt x="245" y="252"/>
                    <a:pt x="128" y="434"/>
                  </a:cubicBezTo>
                  <a:cubicBezTo>
                    <a:pt x="53" y="562"/>
                    <a:pt x="13" y="708"/>
                    <a:pt x="13" y="857"/>
                  </a:cubicBezTo>
                  <a:cubicBezTo>
                    <a:pt x="0" y="953"/>
                    <a:pt x="13" y="1095"/>
                    <a:pt x="41" y="1167"/>
                  </a:cubicBezTo>
                  <a:cubicBezTo>
                    <a:pt x="118" y="1445"/>
                    <a:pt x="336" y="1662"/>
                    <a:pt x="614" y="1735"/>
                  </a:cubicBezTo>
                  <a:cubicBezTo>
                    <a:pt x="682" y="1753"/>
                    <a:pt x="752" y="1762"/>
                    <a:pt x="820" y="1762"/>
                  </a:cubicBezTo>
                  <a:cubicBezTo>
                    <a:pt x="1032" y="1762"/>
                    <a:pt x="1239" y="1679"/>
                    <a:pt x="1393" y="1525"/>
                  </a:cubicBezTo>
                  <a:lnTo>
                    <a:pt x="1396" y="1522"/>
                  </a:lnTo>
                  <a:lnTo>
                    <a:pt x="1523" y="1359"/>
                  </a:lnTo>
                  <a:lnTo>
                    <a:pt x="1529" y="1347"/>
                  </a:lnTo>
                  <a:cubicBezTo>
                    <a:pt x="1533" y="1340"/>
                    <a:pt x="1537" y="1334"/>
                    <a:pt x="1541" y="1327"/>
                  </a:cubicBezTo>
                  <a:cubicBezTo>
                    <a:pt x="1550" y="1314"/>
                    <a:pt x="1559" y="1301"/>
                    <a:pt x="1569" y="1289"/>
                  </a:cubicBezTo>
                  <a:cubicBezTo>
                    <a:pt x="1608" y="1224"/>
                    <a:pt x="1639" y="1154"/>
                    <a:pt x="1659" y="1080"/>
                  </a:cubicBezTo>
                  <a:cubicBezTo>
                    <a:pt x="1689" y="985"/>
                    <a:pt x="1695" y="886"/>
                    <a:pt x="1678" y="790"/>
                  </a:cubicBezTo>
                  <a:cubicBezTo>
                    <a:pt x="1685" y="727"/>
                    <a:pt x="1679" y="666"/>
                    <a:pt x="1665" y="605"/>
                  </a:cubicBezTo>
                  <a:cubicBezTo>
                    <a:pt x="1661" y="593"/>
                    <a:pt x="1657" y="581"/>
                    <a:pt x="1653" y="569"/>
                  </a:cubicBezTo>
                  <a:lnTo>
                    <a:pt x="1653" y="569"/>
                  </a:lnTo>
                  <a:cubicBezTo>
                    <a:pt x="1652" y="561"/>
                    <a:pt x="1651" y="554"/>
                    <a:pt x="1650" y="547"/>
                  </a:cubicBezTo>
                  <a:lnTo>
                    <a:pt x="1575" y="370"/>
                  </a:lnTo>
                  <a:cubicBezTo>
                    <a:pt x="1530" y="285"/>
                    <a:pt x="1464" y="213"/>
                    <a:pt x="1383" y="161"/>
                  </a:cubicBezTo>
                  <a:cubicBezTo>
                    <a:pt x="1339" y="115"/>
                    <a:pt x="1282" y="82"/>
                    <a:pt x="1220" y="66"/>
                  </a:cubicBezTo>
                  <a:cubicBezTo>
                    <a:pt x="1139" y="22"/>
                    <a:pt x="1049" y="0"/>
                    <a:pt x="9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4" name="Google Shape;31614;p112"/>
            <p:cNvSpPr/>
            <p:nvPr/>
          </p:nvSpPr>
          <p:spPr>
            <a:xfrm flipH="1">
              <a:off x="8261486" y="1104070"/>
              <a:ext cx="35195" cy="35146"/>
            </a:xfrm>
            <a:custGeom>
              <a:avLst/>
              <a:gdLst/>
              <a:ahLst/>
              <a:cxnLst/>
              <a:rect l="l" t="t" r="r" b="b"/>
              <a:pathLst>
                <a:path w="1443" h="1441" extrusionOk="0">
                  <a:moveTo>
                    <a:pt x="721" y="0"/>
                  </a:moveTo>
                  <a:cubicBezTo>
                    <a:pt x="328" y="11"/>
                    <a:pt x="11" y="328"/>
                    <a:pt x="1" y="721"/>
                  </a:cubicBezTo>
                  <a:cubicBezTo>
                    <a:pt x="9" y="784"/>
                    <a:pt x="18" y="848"/>
                    <a:pt x="27" y="912"/>
                  </a:cubicBezTo>
                  <a:cubicBezTo>
                    <a:pt x="60" y="1032"/>
                    <a:pt x="124" y="1142"/>
                    <a:pt x="212" y="1230"/>
                  </a:cubicBezTo>
                  <a:lnTo>
                    <a:pt x="358" y="1343"/>
                  </a:lnTo>
                  <a:cubicBezTo>
                    <a:pt x="468" y="1407"/>
                    <a:pt x="593" y="1441"/>
                    <a:pt x="722" y="1441"/>
                  </a:cubicBezTo>
                  <a:cubicBezTo>
                    <a:pt x="1115" y="1430"/>
                    <a:pt x="1432" y="1114"/>
                    <a:pt x="1442" y="721"/>
                  </a:cubicBezTo>
                  <a:cubicBezTo>
                    <a:pt x="1434" y="657"/>
                    <a:pt x="1424" y="593"/>
                    <a:pt x="1416" y="529"/>
                  </a:cubicBezTo>
                  <a:cubicBezTo>
                    <a:pt x="1383" y="409"/>
                    <a:pt x="1319" y="299"/>
                    <a:pt x="1231" y="212"/>
                  </a:cubicBezTo>
                  <a:lnTo>
                    <a:pt x="1085" y="99"/>
                  </a:lnTo>
                  <a:cubicBezTo>
                    <a:pt x="975" y="34"/>
                    <a:pt x="849" y="0"/>
                    <a:pt x="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5" name="Google Shape;31615;p112"/>
            <p:cNvSpPr/>
            <p:nvPr/>
          </p:nvSpPr>
          <p:spPr>
            <a:xfrm flipH="1">
              <a:off x="7949123" y="1467896"/>
              <a:ext cx="46195" cy="44975"/>
            </a:xfrm>
            <a:custGeom>
              <a:avLst/>
              <a:gdLst/>
              <a:ahLst/>
              <a:cxnLst/>
              <a:rect l="l" t="t" r="r" b="b"/>
              <a:pathLst>
                <a:path w="1894" h="1844" extrusionOk="0">
                  <a:moveTo>
                    <a:pt x="958" y="1"/>
                  </a:moveTo>
                  <a:cubicBezTo>
                    <a:pt x="948" y="1"/>
                    <a:pt x="939" y="1"/>
                    <a:pt x="929" y="2"/>
                  </a:cubicBezTo>
                  <a:lnTo>
                    <a:pt x="685" y="35"/>
                  </a:lnTo>
                  <a:lnTo>
                    <a:pt x="465" y="128"/>
                  </a:lnTo>
                  <a:lnTo>
                    <a:pt x="462" y="131"/>
                  </a:lnTo>
                  <a:lnTo>
                    <a:pt x="451" y="138"/>
                  </a:lnTo>
                  <a:cubicBezTo>
                    <a:pt x="172" y="300"/>
                    <a:pt x="1" y="599"/>
                    <a:pt x="1" y="922"/>
                  </a:cubicBezTo>
                  <a:cubicBezTo>
                    <a:pt x="1" y="1246"/>
                    <a:pt x="172" y="1544"/>
                    <a:pt x="451" y="1707"/>
                  </a:cubicBezTo>
                  <a:cubicBezTo>
                    <a:pt x="491" y="1735"/>
                    <a:pt x="506" y="1733"/>
                    <a:pt x="575" y="1763"/>
                  </a:cubicBezTo>
                  <a:cubicBezTo>
                    <a:pt x="693" y="1813"/>
                    <a:pt x="754" y="1844"/>
                    <a:pt x="889" y="1844"/>
                  </a:cubicBezTo>
                  <a:cubicBezTo>
                    <a:pt x="903" y="1844"/>
                    <a:pt x="918" y="1844"/>
                    <a:pt x="934" y="1843"/>
                  </a:cubicBezTo>
                  <a:lnTo>
                    <a:pt x="1179" y="1810"/>
                  </a:lnTo>
                  <a:lnTo>
                    <a:pt x="1185" y="1807"/>
                  </a:lnTo>
                  <a:lnTo>
                    <a:pt x="1226" y="1792"/>
                  </a:lnTo>
                  <a:lnTo>
                    <a:pt x="1441" y="1700"/>
                  </a:lnTo>
                  <a:cubicBezTo>
                    <a:pt x="1544" y="1645"/>
                    <a:pt x="1631" y="1566"/>
                    <a:pt x="1694" y="1468"/>
                  </a:cubicBezTo>
                  <a:cubicBezTo>
                    <a:pt x="1750" y="1412"/>
                    <a:pt x="1790" y="1344"/>
                    <a:pt x="1810" y="1269"/>
                  </a:cubicBezTo>
                  <a:cubicBezTo>
                    <a:pt x="1866" y="1162"/>
                    <a:pt x="1893" y="1042"/>
                    <a:pt x="1888" y="922"/>
                  </a:cubicBezTo>
                  <a:lnTo>
                    <a:pt x="1855" y="682"/>
                  </a:lnTo>
                  <a:cubicBezTo>
                    <a:pt x="1825" y="611"/>
                    <a:pt x="1795" y="539"/>
                    <a:pt x="1764" y="467"/>
                  </a:cubicBezTo>
                  <a:cubicBezTo>
                    <a:pt x="1638" y="272"/>
                    <a:pt x="1448" y="125"/>
                    <a:pt x="1226" y="53"/>
                  </a:cubicBezTo>
                  <a:lnTo>
                    <a:pt x="1185" y="37"/>
                  </a:lnTo>
                  <a:cubicBezTo>
                    <a:pt x="1144" y="21"/>
                    <a:pt x="1138" y="29"/>
                    <a:pt x="1057" y="19"/>
                  </a:cubicBezTo>
                  <a:cubicBezTo>
                    <a:pt x="1025" y="6"/>
                    <a:pt x="991" y="1"/>
                    <a:pt x="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6" name="Google Shape;31616;p112"/>
            <p:cNvSpPr/>
            <p:nvPr/>
          </p:nvSpPr>
          <p:spPr>
            <a:xfrm flipH="1">
              <a:off x="6789501" y="1711918"/>
              <a:ext cx="48804" cy="44902"/>
            </a:xfrm>
            <a:custGeom>
              <a:avLst/>
              <a:gdLst/>
              <a:ahLst/>
              <a:cxnLst/>
              <a:rect l="l" t="t" r="r" b="b"/>
              <a:pathLst>
                <a:path w="2001" h="1841" extrusionOk="0">
                  <a:moveTo>
                    <a:pt x="1047" y="0"/>
                  </a:moveTo>
                  <a:cubicBezTo>
                    <a:pt x="887" y="0"/>
                    <a:pt x="726" y="42"/>
                    <a:pt x="582" y="126"/>
                  </a:cubicBezTo>
                  <a:cubicBezTo>
                    <a:pt x="146" y="385"/>
                    <a:pt x="1" y="946"/>
                    <a:pt x="257" y="1383"/>
                  </a:cubicBezTo>
                  <a:cubicBezTo>
                    <a:pt x="428" y="1677"/>
                    <a:pt x="737" y="1840"/>
                    <a:pt x="1054" y="1840"/>
                  </a:cubicBezTo>
                  <a:cubicBezTo>
                    <a:pt x="1210" y="1840"/>
                    <a:pt x="1368" y="1801"/>
                    <a:pt x="1513" y="1718"/>
                  </a:cubicBezTo>
                  <a:lnTo>
                    <a:pt x="1551" y="1691"/>
                  </a:lnTo>
                  <a:lnTo>
                    <a:pt x="1555" y="1687"/>
                  </a:lnTo>
                  <a:lnTo>
                    <a:pt x="1735" y="1548"/>
                  </a:lnTo>
                  <a:cubicBezTo>
                    <a:pt x="1820" y="1471"/>
                    <a:pt x="1883" y="1373"/>
                    <a:pt x="1918" y="1263"/>
                  </a:cubicBezTo>
                  <a:cubicBezTo>
                    <a:pt x="1935" y="1227"/>
                    <a:pt x="1951" y="1192"/>
                    <a:pt x="1963" y="1154"/>
                  </a:cubicBezTo>
                  <a:cubicBezTo>
                    <a:pt x="1990" y="1080"/>
                    <a:pt x="2001" y="1001"/>
                    <a:pt x="1996" y="922"/>
                  </a:cubicBezTo>
                  <a:cubicBezTo>
                    <a:pt x="1994" y="919"/>
                    <a:pt x="1965" y="696"/>
                    <a:pt x="1964" y="694"/>
                  </a:cubicBezTo>
                  <a:cubicBezTo>
                    <a:pt x="1964" y="694"/>
                    <a:pt x="1964" y="693"/>
                    <a:pt x="1964" y="693"/>
                  </a:cubicBezTo>
                  <a:cubicBezTo>
                    <a:pt x="1964" y="692"/>
                    <a:pt x="1964" y="690"/>
                    <a:pt x="1963" y="689"/>
                  </a:cubicBezTo>
                  <a:cubicBezTo>
                    <a:pt x="1963" y="688"/>
                    <a:pt x="1962" y="687"/>
                    <a:pt x="1962" y="686"/>
                  </a:cubicBezTo>
                  <a:cubicBezTo>
                    <a:pt x="1936" y="573"/>
                    <a:pt x="1882" y="470"/>
                    <a:pt x="1803" y="384"/>
                  </a:cubicBezTo>
                  <a:cubicBezTo>
                    <a:pt x="1764" y="319"/>
                    <a:pt x="1710" y="264"/>
                    <a:pt x="1644" y="225"/>
                  </a:cubicBezTo>
                  <a:cubicBezTo>
                    <a:pt x="1611" y="199"/>
                    <a:pt x="1584" y="176"/>
                    <a:pt x="1551" y="154"/>
                  </a:cubicBezTo>
                  <a:lnTo>
                    <a:pt x="1513" y="126"/>
                  </a:lnTo>
                  <a:cubicBezTo>
                    <a:pt x="1369" y="42"/>
                    <a:pt x="1208" y="0"/>
                    <a:pt x="10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7" name="Google Shape;31617;p112"/>
            <p:cNvSpPr/>
            <p:nvPr/>
          </p:nvSpPr>
          <p:spPr>
            <a:xfrm flipH="1">
              <a:off x="6396846" y="1612114"/>
              <a:ext cx="40390" cy="47707"/>
            </a:xfrm>
            <a:custGeom>
              <a:avLst/>
              <a:gdLst/>
              <a:ahLst/>
              <a:cxnLst/>
              <a:rect l="l" t="t" r="r" b="b"/>
              <a:pathLst>
                <a:path w="1656" h="1956" extrusionOk="0">
                  <a:moveTo>
                    <a:pt x="635" y="1"/>
                  </a:moveTo>
                  <a:cubicBezTo>
                    <a:pt x="624" y="1"/>
                    <a:pt x="612" y="2"/>
                    <a:pt x="600" y="4"/>
                  </a:cubicBezTo>
                  <a:cubicBezTo>
                    <a:pt x="495" y="20"/>
                    <a:pt x="424" y="145"/>
                    <a:pt x="376" y="229"/>
                  </a:cubicBezTo>
                  <a:cubicBezTo>
                    <a:pt x="351" y="274"/>
                    <a:pt x="337" y="326"/>
                    <a:pt x="317" y="374"/>
                  </a:cubicBezTo>
                  <a:cubicBezTo>
                    <a:pt x="284" y="402"/>
                    <a:pt x="255" y="434"/>
                    <a:pt x="230" y="470"/>
                  </a:cubicBezTo>
                  <a:cubicBezTo>
                    <a:pt x="193" y="511"/>
                    <a:pt x="159" y="555"/>
                    <a:pt x="128" y="600"/>
                  </a:cubicBezTo>
                  <a:cubicBezTo>
                    <a:pt x="70" y="689"/>
                    <a:pt x="60" y="752"/>
                    <a:pt x="48" y="847"/>
                  </a:cubicBezTo>
                  <a:cubicBezTo>
                    <a:pt x="44" y="876"/>
                    <a:pt x="42" y="896"/>
                    <a:pt x="41" y="915"/>
                  </a:cubicBezTo>
                  <a:lnTo>
                    <a:pt x="39" y="919"/>
                  </a:lnTo>
                  <a:cubicBezTo>
                    <a:pt x="6" y="1025"/>
                    <a:pt x="1" y="1138"/>
                    <a:pt x="25" y="1246"/>
                  </a:cubicBezTo>
                  <a:cubicBezTo>
                    <a:pt x="25" y="1319"/>
                    <a:pt x="45" y="1390"/>
                    <a:pt x="81" y="1453"/>
                  </a:cubicBezTo>
                  <a:cubicBezTo>
                    <a:pt x="114" y="1553"/>
                    <a:pt x="172" y="1644"/>
                    <a:pt x="249" y="1715"/>
                  </a:cubicBezTo>
                  <a:lnTo>
                    <a:pt x="415" y="1844"/>
                  </a:lnTo>
                  <a:lnTo>
                    <a:pt x="610" y="1925"/>
                  </a:lnTo>
                  <a:cubicBezTo>
                    <a:pt x="672" y="1945"/>
                    <a:pt x="736" y="1955"/>
                    <a:pt x="800" y="1955"/>
                  </a:cubicBezTo>
                  <a:cubicBezTo>
                    <a:pt x="846" y="1955"/>
                    <a:pt x="892" y="1950"/>
                    <a:pt x="937" y="1940"/>
                  </a:cubicBezTo>
                  <a:cubicBezTo>
                    <a:pt x="1009" y="1940"/>
                    <a:pt x="1081" y="1921"/>
                    <a:pt x="1143" y="1884"/>
                  </a:cubicBezTo>
                  <a:cubicBezTo>
                    <a:pt x="1245" y="1852"/>
                    <a:pt x="1335" y="1793"/>
                    <a:pt x="1407" y="1715"/>
                  </a:cubicBezTo>
                  <a:lnTo>
                    <a:pt x="1534" y="1550"/>
                  </a:lnTo>
                  <a:cubicBezTo>
                    <a:pt x="1561" y="1485"/>
                    <a:pt x="1590" y="1419"/>
                    <a:pt x="1617" y="1354"/>
                  </a:cubicBezTo>
                  <a:cubicBezTo>
                    <a:pt x="1650" y="1249"/>
                    <a:pt x="1655" y="1137"/>
                    <a:pt x="1631" y="1028"/>
                  </a:cubicBezTo>
                  <a:cubicBezTo>
                    <a:pt x="1631" y="956"/>
                    <a:pt x="1613" y="885"/>
                    <a:pt x="1576" y="822"/>
                  </a:cubicBezTo>
                  <a:cubicBezTo>
                    <a:pt x="1543" y="722"/>
                    <a:pt x="1485" y="631"/>
                    <a:pt x="1407" y="559"/>
                  </a:cubicBezTo>
                  <a:lnTo>
                    <a:pt x="1242" y="431"/>
                  </a:lnTo>
                  <a:lnTo>
                    <a:pt x="1045" y="349"/>
                  </a:lnTo>
                  <a:cubicBezTo>
                    <a:pt x="997" y="338"/>
                    <a:pt x="948" y="331"/>
                    <a:pt x="898" y="329"/>
                  </a:cubicBezTo>
                  <a:cubicBezTo>
                    <a:pt x="880" y="321"/>
                    <a:pt x="862" y="314"/>
                    <a:pt x="844" y="309"/>
                  </a:cubicBezTo>
                  <a:cubicBezTo>
                    <a:pt x="837" y="307"/>
                    <a:pt x="830" y="308"/>
                    <a:pt x="822" y="306"/>
                  </a:cubicBezTo>
                  <a:cubicBezTo>
                    <a:pt x="818" y="291"/>
                    <a:pt x="811" y="277"/>
                    <a:pt x="808" y="261"/>
                  </a:cubicBezTo>
                  <a:cubicBezTo>
                    <a:pt x="807" y="255"/>
                    <a:pt x="806" y="248"/>
                    <a:pt x="805" y="242"/>
                  </a:cubicBezTo>
                  <a:cubicBezTo>
                    <a:pt x="803" y="231"/>
                    <a:pt x="802" y="215"/>
                    <a:pt x="802" y="214"/>
                  </a:cubicBezTo>
                  <a:cubicBezTo>
                    <a:pt x="801" y="200"/>
                    <a:pt x="800" y="186"/>
                    <a:pt x="799" y="172"/>
                  </a:cubicBezTo>
                  <a:cubicBezTo>
                    <a:pt x="799" y="142"/>
                    <a:pt x="791" y="111"/>
                    <a:pt x="775" y="85"/>
                  </a:cubicBezTo>
                  <a:cubicBezTo>
                    <a:pt x="757" y="62"/>
                    <a:pt x="748" y="50"/>
                    <a:pt x="748" y="50"/>
                  </a:cubicBezTo>
                  <a:lnTo>
                    <a:pt x="748" y="50"/>
                  </a:lnTo>
                  <a:cubicBezTo>
                    <a:pt x="748" y="50"/>
                    <a:pt x="753" y="57"/>
                    <a:pt x="763" y="70"/>
                  </a:cubicBezTo>
                  <a:lnTo>
                    <a:pt x="763" y="70"/>
                  </a:lnTo>
                  <a:cubicBezTo>
                    <a:pt x="727" y="23"/>
                    <a:pt x="687" y="1"/>
                    <a:pt x="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8" name="Google Shape;31618;p112"/>
            <p:cNvSpPr/>
            <p:nvPr/>
          </p:nvSpPr>
          <p:spPr>
            <a:xfrm flipH="1">
              <a:off x="6273920" y="1294434"/>
              <a:ext cx="46561" cy="34829"/>
            </a:xfrm>
            <a:custGeom>
              <a:avLst/>
              <a:gdLst/>
              <a:ahLst/>
              <a:cxnLst/>
              <a:rect l="l" t="t" r="r" b="b"/>
              <a:pathLst>
                <a:path w="1909" h="1428" extrusionOk="0">
                  <a:moveTo>
                    <a:pt x="1195" y="0"/>
                  </a:moveTo>
                  <a:cubicBezTo>
                    <a:pt x="1071" y="0"/>
                    <a:pt x="946" y="33"/>
                    <a:pt x="836" y="98"/>
                  </a:cubicBezTo>
                  <a:cubicBezTo>
                    <a:pt x="755" y="138"/>
                    <a:pt x="680" y="187"/>
                    <a:pt x="613" y="247"/>
                  </a:cubicBezTo>
                  <a:cubicBezTo>
                    <a:pt x="599" y="254"/>
                    <a:pt x="584" y="258"/>
                    <a:pt x="570" y="267"/>
                  </a:cubicBezTo>
                  <a:cubicBezTo>
                    <a:pt x="515" y="302"/>
                    <a:pt x="465" y="345"/>
                    <a:pt x="422" y="395"/>
                  </a:cubicBezTo>
                  <a:cubicBezTo>
                    <a:pt x="383" y="413"/>
                    <a:pt x="347" y="437"/>
                    <a:pt x="318" y="468"/>
                  </a:cubicBezTo>
                  <a:cubicBezTo>
                    <a:pt x="310" y="477"/>
                    <a:pt x="301" y="487"/>
                    <a:pt x="294" y="497"/>
                  </a:cubicBezTo>
                  <a:lnTo>
                    <a:pt x="285" y="500"/>
                  </a:lnTo>
                  <a:lnTo>
                    <a:pt x="172" y="541"/>
                  </a:lnTo>
                  <a:cubicBezTo>
                    <a:pt x="1" y="602"/>
                    <a:pt x="0" y="826"/>
                    <a:pt x="172" y="888"/>
                  </a:cubicBezTo>
                  <a:lnTo>
                    <a:pt x="276" y="925"/>
                  </a:lnTo>
                  <a:cubicBezTo>
                    <a:pt x="283" y="927"/>
                    <a:pt x="289" y="931"/>
                    <a:pt x="296" y="933"/>
                  </a:cubicBezTo>
                  <a:cubicBezTo>
                    <a:pt x="330" y="971"/>
                    <a:pt x="372" y="1004"/>
                    <a:pt x="416" y="1028"/>
                  </a:cubicBezTo>
                  <a:cubicBezTo>
                    <a:pt x="459" y="1081"/>
                    <a:pt x="512" y="1126"/>
                    <a:pt x="570" y="1162"/>
                  </a:cubicBezTo>
                  <a:cubicBezTo>
                    <a:pt x="584" y="1169"/>
                    <a:pt x="598" y="1174"/>
                    <a:pt x="613" y="1180"/>
                  </a:cubicBezTo>
                  <a:cubicBezTo>
                    <a:pt x="680" y="1240"/>
                    <a:pt x="754" y="1290"/>
                    <a:pt x="835" y="1330"/>
                  </a:cubicBezTo>
                  <a:cubicBezTo>
                    <a:pt x="946" y="1395"/>
                    <a:pt x="1070" y="1428"/>
                    <a:pt x="1195" y="1428"/>
                  </a:cubicBezTo>
                  <a:cubicBezTo>
                    <a:pt x="1319" y="1428"/>
                    <a:pt x="1444" y="1395"/>
                    <a:pt x="1555" y="1330"/>
                  </a:cubicBezTo>
                  <a:cubicBezTo>
                    <a:pt x="1774" y="1202"/>
                    <a:pt x="1908" y="968"/>
                    <a:pt x="1908" y="714"/>
                  </a:cubicBezTo>
                  <a:cubicBezTo>
                    <a:pt x="1908" y="460"/>
                    <a:pt x="1774" y="226"/>
                    <a:pt x="1555" y="98"/>
                  </a:cubicBezTo>
                  <a:lnTo>
                    <a:pt x="1556" y="98"/>
                  </a:lnTo>
                  <a:cubicBezTo>
                    <a:pt x="1445" y="33"/>
                    <a:pt x="1320" y="0"/>
                    <a:pt x="11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9" name="Google Shape;31619;p112"/>
            <p:cNvSpPr/>
            <p:nvPr/>
          </p:nvSpPr>
          <p:spPr>
            <a:xfrm flipH="1">
              <a:off x="6612575" y="1283312"/>
              <a:ext cx="28853" cy="28536"/>
            </a:xfrm>
            <a:custGeom>
              <a:avLst/>
              <a:gdLst/>
              <a:ahLst/>
              <a:cxnLst/>
              <a:rect l="l" t="t" r="r" b="b"/>
              <a:pathLst>
                <a:path w="1183" h="1170" extrusionOk="0">
                  <a:moveTo>
                    <a:pt x="569" y="0"/>
                  </a:moveTo>
                  <a:cubicBezTo>
                    <a:pt x="424" y="0"/>
                    <a:pt x="280" y="54"/>
                    <a:pt x="168" y="160"/>
                  </a:cubicBezTo>
                  <a:lnTo>
                    <a:pt x="79" y="275"/>
                  </a:lnTo>
                  <a:cubicBezTo>
                    <a:pt x="27" y="362"/>
                    <a:pt x="0" y="461"/>
                    <a:pt x="1" y="563"/>
                  </a:cubicBezTo>
                  <a:cubicBezTo>
                    <a:pt x="8" y="613"/>
                    <a:pt x="15" y="663"/>
                    <a:pt x="21" y="713"/>
                  </a:cubicBezTo>
                  <a:cubicBezTo>
                    <a:pt x="47" y="808"/>
                    <a:pt x="97" y="895"/>
                    <a:pt x="168" y="964"/>
                  </a:cubicBezTo>
                  <a:cubicBezTo>
                    <a:pt x="175" y="973"/>
                    <a:pt x="183" y="980"/>
                    <a:pt x="192" y="988"/>
                  </a:cubicBezTo>
                  <a:cubicBezTo>
                    <a:pt x="195" y="991"/>
                    <a:pt x="198" y="995"/>
                    <a:pt x="202" y="999"/>
                  </a:cubicBezTo>
                  <a:cubicBezTo>
                    <a:pt x="286" y="1082"/>
                    <a:pt x="349" y="1111"/>
                    <a:pt x="460" y="1149"/>
                  </a:cubicBezTo>
                  <a:cubicBezTo>
                    <a:pt x="509" y="1163"/>
                    <a:pt x="560" y="1170"/>
                    <a:pt x="610" y="1170"/>
                  </a:cubicBezTo>
                  <a:cubicBezTo>
                    <a:pt x="661" y="1170"/>
                    <a:pt x="711" y="1163"/>
                    <a:pt x="760" y="1149"/>
                  </a:cubicBezTo>
                  <a:cubicBezTo>
                    <a:pt x="953" y="1096"/>
                    <a:pt x="1102" y="946"/>
                    <a:pt x="1155" y="754"/>
                  </a:cubicBezTo>
                  <a:cubicBezTo>
                    <a:pt x="1183" y="656"/>
                    <a:pt x="1183" y="551"/>
                    <a:pt x="1156" y="453"/>
                  </a:cubicBezTo>
                  <a:cubicBezTo>
                    <a:pt x="1117" y="341"/>
                    <a:pt x="1090" y="279"/>
                    <a:pt x="1005" y="195"/>
                  </a:cubicBezTo>
                  <a:lnTo>
                    <a:pt x="994" y="184"/>
                  </a:lnTo>
                  <a:lnTo>
                    <a:pt x="970" y="160"/>
                  </a:lnTo>
                  <a:cubicBezTo>
                    <a:pt x="858" y="54"/>
                    <a:pt x="713" y="0"/>
                    <a:pt x="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0" name="Google Shape;31620;p112"/>
            <p:cNvSpPr/>
            <p:nvPr/>
          </p:nvSpPr>
          <p:spPr>
            <a:xfrm flipH="1">
              <a:off x="6615844" y="951535"/>
              <a:ext cx="36585" cy="34975"/>
            </a:xfrm>
            <a:custGeom>
              <a:avLst/>
              <a:gdLst/>
              <a:ahLst/>
              <a:cxnLst/>
              <a:rect l="l" t="t" r="r" b="b"/>
              <a:pathLst>
                <a:path w="1500" h="1434" extrusionOk="0">
                  <a:moveTo>
                    <a:pt x="801" y="0"/>
                  </a:moveTo>
                  <a:cubicBezTo>
                    <a:pt x="793" y="0"/>
                    <a:pt x="785" y="1"/>
                    <a:pt x="777" y="1"/>
                  </a:cubicBezTo>
                  <a:lnTo>
                    <a:pt x="590" y="26"/>
                  </a:lnTo>
                  <a:cubicBezTo>
                    <a:pt x="473" y="58"/>
                    <a:pt x="367" y="121"/>
                    <a:pt x="281" y="207"/>
                  </a:cubicBezTo>
                  <a:cubicBezTo>
                    <a:pt x="277" y="212"/>
                    <a:pt x="271" y="218"/>
                    <a:pt x="267" y="224"/>
                  </a:cubicBezTo>
                  <a:cubicBezTo>
                    <a:pt x="260" y="231"/>
                    <a:pt x="252" y="237"/>
                    <a:pt x="245" y="244"/>
                  </a:cubicBezTo>
                  <a:cubicBezTo>
                    <a:pt x="184" y="287"/>
                    <a:pt x="135" y="345"/>
                    <a:pt x="101" y="411"/>
                  </a:cubicBezTo>
                  <a:cubicBezTo>
                    <a:pt x="47" y="467"/>
                    <a:pt x="2" y="536"/>
                    <a:pt x="1" y="615"/>
                  </a:cubicBezTo>
                  <a:cubicBezTo>
                    <a:pt x="2" y="680"/>
                    <a:pt x="31" y="743"/>
                    <a:pt x="81" y="785"/>
                  </a:cubicBezTo>
                  <a:cubicBezTo>
                    <a:pt x="84" y="820"/>
                    <a:pt x="91" y="856"/>
                    <a:pt x="100" y="889"/>
                  </a:cubicBezTo>
                  <a:cubicBezTo>
                    <a:pt x="124" y="946"/>
                    <a:pt x="147" y="1001"/>
                    <a:pt x="171" y="1058"/>
                  </a:cubicBezTo>
                  <a:cubicBezTo>
                    <a:pt x="213" y="1137"/>
                    <a:pt x="276" y="1205"/>
                    <a:pt x="352" y="1254"/>
                  </a:cubicBezTo>
                  <a:cubicBezTo>
                    <a:pt x="395" y="1297"/>
                    <a:pt x="448" y="1329"/>
                    <a:pt x="507" y="1344"/>
                  </a:cubicBezTo>
                  <a:cubicBezTo>
                    <a:pt x="575" y="1379"/>
                    <a:pt x="649" y="1398"/>
                    <a:pt x="724" y="1401"/>
                  </a:cubicBezTo>
                  <a:cubicBezTo>
                    <a:pt x="789" y="1422"/>
                    <a:pt x="856" y="1434"/>
                    <a:pt x="923" y="1434"/>
                  </a:cubicBezTo>
                  <a:cubicBezTo>
                    <a:pt x="1021" y="1434"/>
                    <a:pt x="1119" y="1409"/>
                    <a:pt x="1207" y="1358"/>
                  </a:cubicBezTo>
                  <a:cubicBezTo>
                    <a:pt x="1381" y="1256"/>
                    <a:pt x="1500" y="1059"/>
                    <a:pt x="1496" y="855"/>
                  </a:cubicBezTo>
                  <a:cubicBezTo>
                    <a:pt x="1492" y="801"/>
                    <a:pt x="1486" y="745"/>
                    <a:pt x="1476" y="692"/>
                  </a:cubicBezTo>
                  <a:cubicBezTo>
                    <a:pt x="1478" y="632"/>
                    <a:pt x="1470" y="573"/>
                    <a:pt x="1454" y="516"/>
                  </a:cubicBezTo>
                  <a:lnTo>
                    <a:pt x="1383" y="349"/>
                  </a:lnTo>
                  <a:cubicBezTo>
                    <a:pt x="1341" y="269"/>
                    <a:pt x="1278" y="201"/>
                    <a:pt x="1202" y="153"/>
                  </a:cubicBezTo>
                  <a:cubicBezTo>
                    <a:pt x="1159" y="109"/>
                    <a:pt x="1106" y="78"/>
                    <a:pt x="1047" y="62"/>
                  </a:cubicBezTo>
                  <a:cubicBezTo>
                    <a:pt x="971" y="21"/>
                    <a:pt x="887" y="0"/>
                    <a:pt x="8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1" name="Google Shape;31621;p112"/>
            <p:cNvSpPr/>
            <p:nvPr/>
          </p:nvSpPr>
          <p:spPr>
            <a:xfrm flipH="1">
              <a:off x="8124163" y="2375783"/>
              <a:ext cx="137971" cy="83485"/>
            </a:xfrm>
            <a:custGeom>
              <a:avLst/>
              <a:gdLst/>
              <a:ahLst/>
              <a:cxnLst/>
              <a:rect l="l" t="t" r="r" b="b"/>
              <a:pathLst>
                <a:path w="10881" h="6584" extrusionOk="0">
                  <a:moveTo>
                    <a:pt x="5449" y="0"/>
                  </a:moveTo>
                  <a:cubicBezTo>
                    <a:pt x="5336" y="0"/>
                    <a:pt x="5220" y="3"/>
                    <a:pt x="5100" y="9"/>
                  </a:cubicBezTo>
                  <a:cubicBezTo>
                    <a:pt x="1631" y="186"/>
                    <a:pt x="1" y="3883"/>
                    <a:pt x="2618" y="5753"/>
                  </a:cubicBezTo>
                  <a:cubicBezTo>
                    <a:pt x="2888" y="5950"/>
                    <a:pt x="3158" y="6106"/>
                    <a:pt x="3418" y="6231"/>
                  </a:cubicBezTo>
                  <a:cubicBezTo>
                    <a:pt x="3949" y="6475"/>
                    <a:pt x="4465" y="6584"/>
                    <a:pt x="4953" y="6584"/>
                  </a:cubicBezTo>
                  <a:cubicBezTo>
                    <a:pt x="8758" y="6584"/>
                    <a:pt x="10881" y="0"/>
                    <a:pt x="54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2" name="Google Shape;31622;p112"/>
            <p:cNvSpPr/>
            <p:nvPr/>
          </p:nvSpPr>
          <p:spPr>
            <a:xfrm flipH="1">
              <a:off x="7668404" y="2172617"/>
              <a:ext cx="69284" cy="41831"/>
            </a:xfrm>
            <a:custGeom>
              <a:avLst/>
              <a:gdLst/>
              <a:ahLst/>
              <a:cxnLst/>
              <a:rect l="l" t="t" r="r" b="b"/>
              <a:pathLst>
                <a:path w="5464" h="3299" extrusionOk="0">
                  <a:moveTo>
                    <a:pt x="2745" y="0"/>
                  </a:moveTo>
                  <a:cubicBezTo>
                    <a:pt x="2687" y="0"/>
                    <a:pt x="2627" y="2"/>
                    <a:pt x="2565" y="5"/>
                  </a:cubicBezTo>
                  <a:cubicBezTo>
                    <a:pt x="820" y="88"/>
                    <a:pt x="0" y="1947"/>
                    <a:pt x="1319" y="2882"/>
                  </a:cubicBezTo>
                  <a:cubicBezTo>
                    <a:pt x="1454" y="2985"/>
                    <a:pt x="1589" y="3059"/>
                    <a:pt x="1724" y="3121"/>
                  </a:cubicBezTo>
                  <a:cubicBezTo>
                    <a:pt x="1992" y="3244"/>
                    <a:pt x="2251" y="3298"/>
                    <a:pt x="2496" y="3298"/>
                  </a:cubicBezTo>
                  <a:cubicBezTo>
                    <a:pt x="4404" y="3298"/>
                    <a:pt x="5464" y="0"/>
                    <a:pt x="2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3" name="Google Shape;31623;p112"/>
            <p:cNvSpPr/>
            <p:nvPr/>
          </p:nvSpPr>
          <p:spPr>
            <a:xfrm flipH="1">
              <a:off x="8054877" y="1811591"/>
              <a:ext cx="69309" cy="41971"/>
            </a:xfrm>
            <a:custGeom>
              <a:avLst/>
              <a:gdLst/>
              <a:ahLst/>
              <a:cxnLst/>
              <a:rect l="l" t="t" r="r" b="b"/>
              <a:pathLst>
                <a:path w="5466" h="3310" extrusionOk="0">
                  <a:moveTo>
                    <a:pt x="2747" y="1"/>
                  </a:moveTo>
                  <a:cubicBezTo>
                    <a:pt x="2688" y="1"/>
                    <a:pt x="2629" y="2"/>
                    <a:pt x="2567" y="5"/>
                  </a:cubicBezTo>
                  <a:cubicBezTo>
                    <a:pt x="822" y="88"/>
                    <a:pt x="1" y="1948"/>
                    <a:pt x="1320" y="2893"/>
                  </a:cubicBezTo>
                  <a:cubicBezTo>
                    <a:pt x="1455" y="2987"/>
                    <a:pt x="1591" y="3070"/>
                    <a:pt x="1725" y="3132"/>
                  </a:cubicBezTo>
                  <a:cubicBezTo>
                    <a:pt x="1992" y="3255"/>
                    <a:pt x="2250" y="3309"/>
                    <a:pt x="2495" y="3309"/>
                  </a:cubicBezTo>
                  <a:cubicBezTo>
                    <a:pt x="4404" y="3309"/>
                    <a:pt x="5465" y="1"/>
                    <a:pt x="2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4" name="Google Shape;31624;p112"/>
            <p:cNvSpPr/>
            <p:nvPr/>
          </p:nvSpPr>
          <p:spPr>
            <a:xfrm>
              <a:off x="8275788" y="713852"/>
              <a:ext cx="162951" cy="98409"/>
            </a:xfrm>
            <a:custGeom>
              <a:avLst/>
              <a:gdLst/>
              <a:ahLst/>
              <a:cxnLst/>
              <a:rect l="l" t="t" r="r" b="b"/>
              <a:pathLst>
                <a:path w="12851" h="7761" extrusionOk="0">
                  <a:moveTo>
                    <a:pt x="6453" y="1"/>
                  </a:moveTo>
                  <a:cubicBezTo>
                    <a:pt x="6318" y="1"/>
                    <a:pt x="6179" y="4"/>
                    <a:pt x="6036" y="11"/>
                  </a:cubicBezTo>
                  <a:cubicBezTo>
                    <a:pt x="1933" y="208"/>
                    <a:pt x="1" y="4570"/>
                    <a:pt x="3096" y="6783"/>
                  </a:cubicBezTo>
                  <a:cubicBezTo>
                    <a:pt x="3418" y="7012"/>
                    <a:pt x="3730" y="7199"/>
                    <a:pt x="4042" y="7344"/>
                  </a:cubicBezTo>
                  <a:cubicBezTo>
                    <a:pt x="4668" y="7633"/>
                    <a:pt x="5277" y="7761"/>
                    <a:pt x="5853" y="7761"/>
                  </a:cubicBezTo>
                  <a:cubicBezTo>
                    <a:pt x="10339" y="7761"/>
                    <a:pt x="12850" y="1"/>
                    <a:pt x="64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5" name="Google Shape;31625;p112"/>
            <p:cNvSpPr/>
            <p:nvPr/>
          </p:nvSpPr>
          <p:spPr>
            <a:xfrm>
              <a:off x="7854641" y="589985"/>
              <a:ext cx="77069" cy="76689"/>
            </a:xfrm>
            <a:custGeom>
              <a:avLst/>
              <a:gdLst/>
              <a:ahLst/>
              <a:cxnLst/>
              <a:rect l="l" t="t" r="r" b="b"/>
              <a:pathLst>
                <a:path w="6078" h="6048" extrusionOk="0">
                  <a:moveTo>
                    <a:pt x="2177" y="1"/>
                  </a:moveTo>
                  <a:cubicBezTo>
                    <a:pt x="2172" y="1"/>
                    <a:pt x="2166" y="2"/>
                    <a:pt x="2161" y="3"/>
                  </a:cubicBezTo>
                  <a:cubicBezTo>
                    <a:pt x="2099" y="24"/>
                    <a:pt x="2047" y="96"/>
                    <a:pt x="1985" y="283"/>
                  </a:cubicBezTo>
                  <a:cubicBezTo>
                    <a:pt x="1902" y="553"/>
                    <a:pt x="1902" y="854"/>
                    <a:pt x="1828" y="1134"/>
                  </a:cubicBezTo>
                  <a:cubicBezTo>
                    <a:pt x="1694" y="1748"/>
                    <a:pt x="1486" y="2246"/>
                    <a:pt x="998" y="2672"/>
                  </a:cubicBezTo>
                  <a:cubicBezTo>
                    <a:pt x="707" y="2932"/>
                    <a:pt x="374" y="3150"/>
                    <a:pt x="104" y="3420"/>
                  </a:cubicBezTo>
                  <a:cubicBezTo>
                    <a:pt x="74" y="3451"/>
                    <a:pt x="42" y="3472"/>
                    <a:pt x="32" y="3513"/>
                  </a:cubicBezTo>
                  <a:cubicBezTo>
                    <a:pt x="0" y="3597"/>
                    <a:pt x="74" y="3690"/>
                    <a:pt x="157" y="3742"/>
                  </a:cubicBezTo>
                  <a:cubicBezTo>
                    <a:pt x="717" y="4033"/>
                    <a:pt x="1413" y="4095"/>
                    <a:pt x="2015" y="4261"/>
                  </a:cubicBezTo>
                  <a:cubicBezTo>
                    <a:pt x="2109" y="4282"/>
                    <a:pt x="2202" y="4313"/>
                    <a:pt x="2285" y="4354"/>
                  </a:cubicBezTo>
                  <a:cubicBezTo>
                    <a:pt x="2462" y="4458"/>
                    <a:pt x="2556" y="4635"/>
                    <a:pt x="2691" y="4770"/>
                  </a:cubicBezTo>
                  <a:cubicBezTo>
                    <a:pt x="3054" y="5123"/>
                    <a:pt x="3376" y="5455"/>
                    <a:pt x="3657" y="5882"/>
                  </a:cubicBezTo>
                  <a:cubicBezTo>
                    <a:pt x="3698" y="5965"/>
                    <a:pt x="3771" y="6048"/>
                    <a:pt x="3854" y="6048"/>
                  </a:cubicBezTo>
                  <a:cubicBezTo>
                    <a:pt x="4176" y="6037"/>
                    <a:pt x="4104" y="5445"/>
                    <a:pt x="4083" y="5248"/>
                  </a:cubicBezTo>
                  <a:cubicBezTo>
                    <a:pt x="4051" y="4874"/>
                    <a:pt x="4155" y="4490"/>
                    <a:pt x="4249" y="4116"/>
                  </a:cubicBezTo>
                  <a:cubicBezTo>
                    <a:pt x="4467" y="3243"/>
                    <a:pt x="5267" y="2651"/>
                    <a:pt x="5932" y="2132"/>
                  </a:cubicBezTo>
                  <a:cubicBezTo>
                    <a:pt x="5994" y="2080"/>
                    <a:pt x="6077" y="2007"/>
                    <a:pt x="6045" y="1924"/>
                  </a:cubicBezTo>
                  <a:cubicBezTo>
                    <a:pt x="6025" y="1882"/>
                    <a:pt x="5994" y="1852"/>
                    <a:pt x="5952" y="1831"/>
                  </a:cubicBezTo>
                  <a:cubicBezTo>
                    <a:pt x="5696" y="1688"/>
                    <a:pt x="5399" y="1671"/>
                    <a:pt x="5096" y="1671"/>
                  </a:cubicBezTo>
                  <a:cubicBezTo>
                    <a:pt x="5004" y="1671"/>
                    <a:pt x="4911" y="1673"/>
                    <a:pt x="4818" y="1673"/>
                  </a:cubicBezTo>
                  <a:cubicBezTo>
                    <a:pt x="4685" y="1673"/>
                    <a:pt x="4553" y="1669"/>
                    <a:pt x="4425" y="1654"/>
                  </a:cubicBezTo>
                  <a:cubicBezTo>
                    <a:pt x="3647" y="1540"/>
                    <a:pt x="3065" y="854"/>
                    <a:pt x="2546" y="314"/>
                  </a:cubicBezTo>
                  <a:cubicBezTo>
                    <a:pt x="2389" y="158"/>
                    <a:pt x="2269" y="1"/>
                    <a:pt x="2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6" name="Google Shape;31626;p112"/>
            <p:cNvSpPr/>
            <p:nvPr/>
          </p:nvSpPr>
          <p:spPr>
            <a:xfrm flipH="1">
              <a:off x="7737701" y="1893816"/>
              <a:ext cx="60065" cy="60205"/>
            </a:xfrm>
            <a:custGeom>
              <a:avLst/>
              <a:gdLst/>
              <a:ahLst/>
              <a:cxnLst/>
              <a:rect l="l" t="t" r="r" b="b"/>
              <a:pathLst>
                <a:path w="4737" h="4748" extrusionOk="0">
                  <a:moveTo>
                    <a:pt x="4185" y="0"/>
                  </a:moveTo>
                  <a:cubicBezTo>
                    <a:pt x="4134" y="0"/>
                    <a:pt x="4067" y="11"/>
                    <a:pt x="3978" y="35"/>
                  </a:cubicBezTo>
                  <a:cubicBezTo>
                    <a:pt x="3698" y="108"/>
                    <a:pt x="3438" y="254"/>
                    <a:pt x="3168" y="347"/>
                  </a:cubicBezTo>
                  <a:cubicBezTo>
                    <a:pt x="2805" y="474"/>
                    <a:pt x="2461" y="555"/>
                    <a:pt x="2108" y="555"/>
                  </a:cubicBezTo>
                  <a:cubicBezTo>
                    <a:pt x="1886" y="555"/>
                    <a:pt x="1660" y="523"/>
                    <a:pt x="1423" y="450"/>
                  </a:cubicBezTo>
                  <a:cubicBezTo>
                    <a:pt x="1049" y="337"/>
                    <a:pt x="686" y="170"/>
                    <a:pt x="312" y="77"/>
                  </a:cubicBezTo>
                  <a:cubicBezTo>
                    <a:pt x="290" y="70"/>
                    <a:pt x="263" y="62"/>
                    <a:pt x="234" y="62"/>
                  </a:cubicBezTo>
                  <a:cubicBezTo>
                    <a:pt x="222" y="62"/>
                    <a:pt x="210" y="63"/>
                    <a:pt x="197" y="67"/>
                  </a:cubicBezTo>
                  <a:cubicBezTo>
                    <a:pt x="104" y="87"/>
                    <a:pt x="63" y="201"/>
                    <a:pt x="73" y="295"/>
                  </a:cubicBezTo>
                  <a:cubicBezTo>
                    <a:pt x="114" y="918"/>
                    <a:pt x="437" y="1551"/>
                    <a:pt x="603" y="2154"/>
                  </a:cubicBezTo>
                  <a:cubicBezTo>
                    <a:pt x="634" y="2237"/>
                    <a:pt x="665" y="2331"/>
                    <a:pt x="665" y="2435"/>
                  </a:cubicBezTo>
                  <a:cubicBezTo>
                    <a:pt x="675" y="2632"/>
                    <a:pt x="571" y="2798"/>
                    <a:pt x="530" y="2985"/>
                  </a:cubicBezTo>
                  <a:cubicBezTo>
                    <a:pt x="416" y="3483"/>
                    <a:pt x="301" y="3930"/>
                    <a:pt x="84" y="4397"/>
                  </a:cubicBezTo>
                  <a:cubicBezTo>
                    <a:pt x="42" y="4481"/>
                    <a:pt x="0" y="4574"/>
                    <a:pt x="52" y="4658"/>
                  </a:cubicBezTo>
                  <a:cubicBezTo>
                    <a:pt x="96" y="4722"/>
                    <a:pt x="158" y="4747"/>
                    <a:pt x="228" y="4747"/>
                  </a:cubicBezTo>
                  <a:cubicBezTo>
                    <a:pt x="442" y="4747"/>
                    <a:pt x="735" y="4515"/>
                    <a:pt x="852" y="4429"/>
                  </a:cubicBezTo>
                  <a:cubicBezTo>
                    <a:pt x="1153" y="4210"/>
                    <a:pt x="1538" y="4086"/>
                    <a:pt x="1901" y="3972"/>
                  </a:cubicBezTo>
                  <a:cubicBezTo>
                    <a:pt x="2114" y="3905"/>
                    <a:pt x="2331" y="3877"/>
                    <a:pt x="2549" y="3877"/>
                  </a:cubicBezTo>
                  <a:cubicBezTo>
                    <a:pt x="3212" y="3877"/>
                    <a:pt x="3883" y="4137"/>
                    <a:pt x="4477" y="4356"/>
                  </a:cubicBezTo>
                  <a:cubicBezTo>
                    <a:pt x="4515" y="4373"/>
                    <a:pt x="4563" y="4386"/>
                    <a:pt x="4606" y="4386"/>
                  </a:cubicBezTo>
                  <a:cubicBezTo>
                    <a:pt x="4645" y="4386"/>
                    <a:pt x="4681" y="4375"/>
                    <a:pt x="4705" y="4346"/>
                  </a:cubicBezTo>
                  <a:cubicBezTo>
                    <a:pt x="4737" y="4314"/>
                    <a:pt x="4737" y="4263"/>
                    <a:pt x="4737" y="4221"/>
                  </a:cubicBezTo>
                  <a:cubicBezTo>
                    <a:pt x="4716" y="3702"/>
                    <a:pt x="4301" y="3296"/>
                    <a:pt x="4093" y="2829"/>
                  </a:cubicBezTo>
                  <a:cubicBezTo>
                    <a:pt x="3770" y="2102"/>
                    <a:pt x="4061" y="1251"/>
                    <a:pt x="4238" y="524"/>
                  </a:cubicBezTo>
                  <a:cubicBezTo>
                    <a:pt x="4301" y="295"/>
                    <a:pt x="4373" y="108"/>
                    <a:pt x="4301" y="35"/>
                  </a:cubicBezTo>
                  <a:cubicBezTo>
                    <a:pt x="4279" y="13"/>
                    <a:pt x="4242" y="0"/>
                    <a:pt x="4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7" name="Google Shape;31627;p112"/>
            <p:cNvSpPr/>
            <p:nvPr/>
          </p:nvSpPr>
          <p:spPr>
            <a:xfrm flipH="1">
              <a:off x="7417751" y="2873451"/>
              <a:ext cx="60065" cy="60205"/>
            </a:xfrm>
            <a:custGeom>
              <a:avLst/>
              <a:gdLst/>
              <a:ahLst/>
              <a:cxnLst/>
              <a:rect l="l" t="t" r="r" b="b"/>
              <a:pathLst>
                <a:path w="4737" h="4748" extrusionOk="0">
                  <a:moveTo>
                    <a:pt x="4181" y="0"/>
                  </a:moveTo>
                  <a:cubicBezTo>
                    <a:pt x="4129" y="0"/>
                    <a:pt x="4062" y="11"/>
                    <a:pt x="3979" y="36"/>
                  </a:cubicBezTo>
                  <a:cubicBezTo>
                    <a:pt x="3698" y="109"/>
                    <a:pt x="3439" y="254"/>
                    <a:pt x="3169" y="347"/>
                  </a:cubicBezTo>
                  <a:cubicBezTo>
                    <a:pt x="2799" y="475"/>
                    <a:pt x="2457" y="555"/>
                    <a:pt x="2103" y="555"/>
                  </a:cubicBezTo>
                  <a:cubicBezTo>
                    <a:pt x="1881" y="555"/>
                    <a:pt x="1654" y="523"/>
                    <a:pt x="1413" y="451"/>
                  </a:cubicBezTo>
                  <a:cubicBezTo>
                    <a:pt x="1050" y="337"/>
                    <a:pt x="686" y="171"/>
                    <a:pt x="312" y="77"/>
                  </a:cubicBezTo>
                  <a:cubicBezTo>
                    <a:pt x="283" y="70"/>
                    <a:pt x="259" y="63"/>
                    <a:pt x="233" y="63"/>
                  </a:cubicBezTo>
                  <a:cubicBezTo>
                    <a:pt x="222" y="63"/>
                    <a:pt x="211" y="64"/>
                    <a:pt x="198" y="67"/>
                  </a:cubicBezTo>
                  <a:cubicBezTo>
                    <a:pt x="105" y="88"/>
                    <a:pt x="63" y="202"/>
                    <a:pt x="74" y="296"/>
                  </a:cubicBezTo>
                  <a:cubicBezTo>
                    <a:pt x="115" y="919"/>
                    <a:pt x="427" y="1552"/>
                    <a:pt x="603" y="2154"/>
                  </a:cubicBezTo>
                  <a:cubicBezTo>
                    <a:pt x="635" y="2238"/>
                    <a:pt x="655" y="2331"/>
                    <a:pt x="665" y="2435"/>
                  </a:cubicBezTo>
                  <a:cubicBezTo>
                    <a:pt x="676" y="2632"/>
                    <a:pt x="572" y="2798"/>
                    <a:pt x="531" y="2985"/>
                  </a:cubicBezTo>
                  <a:cubicBezTo>
                    <a:pt x="416" y="3484"/>
                    <a:pt x="302" y="3931"/>
                    <a:pt x="84" y="4398"/>
                  </a:cubicBezTo>
                  <a:cubicBezTo>
                    <a:pt x="42" y="4481"/>
                    <a:pt x="1" y="4575"/>
                    <a:pt x="53" y="4658"/>
                  </a:cubicBezTo>
                  <a:cubicBezTo>
                    <a:pt x="97" y="4722"/>
                    <a:pt x="158" y="4748"/>
                    <a:pt x="229" y="4748"/>
                  </a:cubicBezTo>
                  <a:cubicBezTo>
                    <a:pt x="442" y="4748"/>
                    <a:pt x="736" y="4515"/>
                    <a:pt x="852" y="4430"/>
                  </a:cubicBezTo>
                  <a:cubicBezTo>
                    <a:pt x="1154" y="4211"/>
                    <a:pt x="1538" y="4086"/>
                    <a:pt x="1902" y="3973"/>
                  </a:cubicBezTo>
                  <a:cubicBezTo>
                    <a:pt x="2112" y="3906"/>
                    <a:pt x="2328" y="3878"/>
                    <a:pt x="2544" y="3878"/>
                  </a:cubicBezTo>
                  <a:cubicBezTo>
                    <a:pt x="3203" y="3878"/>
                    <a:pt x="3875" y="4138"/>
                    <a:pt x="4478" y="4356"/>
                  </a:cubicBezTo>
                  <a:cubicBezTo>
                    <a:pt x="4516" y="4373"/>
                    <a:pt x="4563" y="4387"/>
                    <a:pt x="4606" y="4387"/>
                  </a:cubicBezTo>
                  <a:cubicBezTo>
                    <a:pt x="4645" y="4387"/>
                    <a:pt x="4682" y="4376"/>
                    <a:pt x="4706" y="4346"/>
                  </a:cubicBezTo>
                  <a:cubicBezTo>
                    <a:pt x="4737" y="4315"/>
                    <a:pt x="4737" y="4263"/>
                    <a:pt x="4737" y="4222"/>
                  </a:cubicBezTo>
                  <a:cubicBezTo>
                    <a:pt x="4716" y="3702"/>
                    <a:pt x="4301" y="3297"/>
                    <a:pt x="4093" y="2830"/>
                  </a:cubicBezTo>
                  <a:cubicBezTo>
                    <a:pt x="3771" y="2103"/>
                    <a:pt x="4051" y="1251"/>
                    <a:pt x="4238" y="524"/>
                  </a:cubicBezTo>
                  <a:cubicBezTo>
                    <a:pt x="4291" y="296"/>
                    <a:pt x="4374" y="109"/>
                    <a:pt x="4301" y="36"/>
                  </a:cubicBezTo>
                  <a:cubicBezTo>
                    <a:pt x="4279" y="14"/>
                    <a:pt x="4239" y="0"/>
                    <a:pt x="4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8" name="Google Shape;31628;p112"/>
            <p:cNvSpPr/>
            <p:nvPr/>
          </p:nvSpPr>
          <p:spPr>
            <a:xfrm flipH="1">
              <a:off x="6197744" y="1037755"/>
              <a:ext cx="60065" cy="60281"/>
            </a:xfrm>
            <a:custGeom>
              <a:avLst/>
              <a:gdLst/>
              <a:ahLst/>
              <a:cxnLst/>
              <a:rect l="l" t="t" r="r" b="b"/>
              <a:pathLst>
                <a:path w="4737" h="4754" extrusionOk="0">
                  <a:moveTo>
                    <a:pt x="4174" y="0"/>
                  </a:moveTo>
                  <a:cubicBezTo>
                    <a:pt x="4123" y="0"/>
                    <a:pt x="4056" y="11"/>
                    <a:pt x="3968" y="36"/>
                  </a:cubicBezTo>
                  <a:cubicBezTo>
                    <a:pt x="3687" y="108"/>
                    <a:pt x="3438" y="253"/>
                    <a:pt x="3168" y="347"/>
                  </a:cubicBezTo>
                  <a:cubicBezTo>
                    <a:pt x="2797" y="475"/>
                    <a:pt x="2453" y="560"/>
                    <a:pt x="2099" y="560"/>
                  </a:cubicBezTo>
                  <a:cubicBezTo>
                    <a:pt x="1878" y="560"/>
                    <a:pt x="1652" y="527"/>
                    <a:pt x="1413" y="451"/>
                  </a:cubicBezTo>
                  <a:cubicBezTo>
                    <a:pt x="1039" y="336"/>
                    <a:pt x="686" y="170"/>
                    <a:pt x="301" y="77"/>
                  </a:cubicBezTo>
                  <a:cubicBezTo>
                    <a:pt x="270" y="66"/>
                    <a:pt x="229" y="66"/>
                    <a:pt x="197" y="66"/>
                  </a:cubicBezTo>
                  <a:cubicBezTo>
                    <a:pt x="104" y="87"/>
                    <a:pt x="62" y="202"/>
                    <a:pt x="62" y="295"/>
                  </a:cubicBezTo>
                  <a:cubicBezTo>
                    <a:pt x="114" y="918"/>
                    <a:pt x="426" y="1552"/>
                    <a:pt x="602" y="2155"/>
                  </a:cubicBezTo>
                  <a:cubicBezTo>
                    <a:pt x="623" y="2248"/>
                    <a:pt x="654" y="2342"/>
                    <a:pt x="654" y="2435"/>
                  </a:cubicBezTo>
                  <a:cubicBezTo>
                    <a:pt x="665" y="2632"/>
                    <a:pt x="561" y="2808"/>
                    <a:pt x="519" y="2995"/>
                  </a:cubicBezTo>
                  <a:cubicBezTo>
                    <a:pt x="405" y="3494"/>
                    <a:pt x="291" y="3930"/>
                    <a:pt x="72" y="4398"/>
                  </a:cubicBezTo>
                  <a:cubicBezTo>
                    <a:pt x="42" y="4481"/>
                    <a:pt x="0" y="4585"/>
                    <a:pt x="52" y="4657"/>
                  </a:cubicBezTo>
                  <a:cubicBezTo>
                    <a:pt x="97" y="4726"/>
                    <a:pt x="160" y="4753"/>
                    <a:pt x="232" y="4753"/>
                  </a:cubicBezTo>
                  <a:cubicBezTo>
                    <a:pt x="442" y="4753"/>
                    <a:pt x="725" y="4522"/>
                    <a:pt x="841" y="4429"/>
                  </a:cubicBezTo>
                  <a:cubicBezTo>
                    <a:pt x="1153" y="4211"/>
                    <a:pt x="1537" y="4096"/>
                    <a:pt x="1900" y="3983"/>
                  </a:cubicBezTo>
                  <a:cubicBezTo>
                    <a:pt x="2111" y="3916"/>
                    <a:pt x="2326" y="3888"/>
                    <a:pt x="2543" y="3888"/>
                  </a:cubicBezTo>
                  <a:cubicBezTo>
                    <a:pt x="3201" y="3888"/>
                    <a:pt x="3872" y="4148"/>
                    <a:pt x="4466" y="4366"/>
                  </a:cubicBezTo>
                  <a:cubicBezTo>
                    <a:pt x="4510" y="4377"/>
                    <a:pt x="4560" y="4391"/>
                    <a:pt x="4605" y="4391"/>
                  </a:cubicBezTo>
                  <a:cubicBezTo>
                    <a:pt x="4644" y="4391"/>
                    <a:pt x="4680" y="4380"/>
                    <a:pt x="4705" y="4346"/>
                  </a:cubicBezTo>
                  <a:cubicBezTo>
                    <a:pt x="4726" y="4315"/>
                    <a:pt x="4736" y="4263"/>
                    <a:pt x="4726" y="4221"/>
                  </a:cubicBezTo>
                  <a:cubicBezTo>
                    <a:pt x="4705" y="3713"/>
                    <a:pt x="4300" y="3307"/>
                    <a:pt x="4082" y="2829"/>
                  </a:cubicBezTo>
                  <a:cubicBezTo>
                    <a:pt x="3760" y="2102"/>
                    <a:pt x="4051" y="1250"/>
                    <a:pt x="4227" y="523"/>
                  </a:cubicBezTo>
                  <a:cubicBezTo>
                    <a:pt x="4289" y="295"/>
                    <a:pt x="4362" y="108"/>
                    <a:pt x="4289" y="36"/>
                  </a:cubicBezTo>
                  <a:cubicBezTo>
                    <a:pt x="4267" y="14"/>
                    <a:pt x="4231" y="0"/>
                    <a:pt x="4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9" name="Google Shape;31629;p112"/>
            <p:cNvSpPr/>
            <p:nvPr/>
          </p:nvSpPr>
          <p:spPr>
            <a:xfrm>
              <a:off x="8458100" y="321072"/>
              <a:ext cx="59938" cy="60205"/>
            </a:xfrm>
            <a:custGeom>
              <a:avLst/>
              <a:gdLst/>
              <a:ahLst/>
              <a:cxnLst/>
              <a:rect l="l" t="t" r="r" b="b"/>
              <a:pathLst>
                <a:path w="4727" h="4748" extrusionOk="0">
                  <a:moveTo>
                    <a:pt x="4175" y="0"/>
                  </a:moveTo>
                  <a:cubicBezTo>
                    <a:pt x="4124" y="0"/>
                    <a:pt x="4056" y="11"/>
                    <a:pt x="3968" y="35"/>
                  </a:cubicBezTo>
                  <a:cubicBezTo>
                    <a:pt x="3688" y="108"/>
                    <a:pt x="3439" y="253"/>
                    <a:pt x="3158" y="347"/>
                  </a:cubicBezTo>
                  <a:cubicBezTo>
                    <a:pt x="2794" y="475"/>
                    <a:pt x="2449" y="559"/>
                    <a:pt x="2094" y="559"/>
                  </a:cubicBezTo>
                  <a:cubicBezTo>
                    <a:pt x="1873" y="559"/>
                    <a:pt x="1649" y="527"/>
                    <a:pt x="1413" y="451"/>
                  </a:cubicBezTo>
                  <a:cubicBezTo>
                    <a:pt x="1039" y="336"/>
                    <a:pt x="686" y="170"/>
                    <a:pt x="302" y="77"/>
                  </a:cubicBezTo>
                  <a:cubicBezTo>
                    <a:pt x="280" y="69"/>
                    <a:pt x="252" y="62"/>
                    <a:pt x="227" y="62"/>
                  </a:cubicBezTo>
                  <a:cubicBezTo>
                    <a:pt x="217" y="62"/>
                    <a:pt x="207" y="63"/>
                    <a:pt x="198" y="66"/>
                  </a:cubicBezTo>
                  <a:cubicBezTo>
                    <a:pt x="104" y="87"/>
                    <a:pt x="63" y="202"/>
                    <a:pt x="63" y="295"/>
                  </a:cubicBezTo>
                  <a:cubicBezTo>
                    <a:pt x="104" y="918"/>
                    <a:pt x="427" y="1552"/>
                    <a:pt x="603" y="2154"/>
                  </a:cubicBezTo>
                  <a:cubicBezTo>
                    <a:pt x="624" y="2247"/>
                    <a:pt x="655" y="2341"/>
                    <a:pt x="655" y="2434"/>
                  </a:cubicBezTo>
                  <a:cubicBezTo>
                    <a:pt x="665" y="2632"/>
                    <a:pt x="561" y="2798"/>
                    <a:pt x="520" y="2985"/>
                  </a:cubicBezTo>
                  <a:cubicBezTo>
                    <a:pt x="406" y="3484"/>
                    <a:pt x="291" y="3930"/>
                    <a:pt x="73" y="4398"/>
                  </a:cubicBezTo>
                  <a:cubicBezTo>
                    <a:pt x="32" y="4481"/>
                    <a:pt x="0" y="4585"/>
                    <a:pt x="42" y="4657"/>
                  </a:cubicBezTo>
                  <a:cubicBezTo>
                    <a:pt x="86" y="4722"/>
                    <a:pt x="148" y="4747"/>
                    <a:pt x="219" y="4747"/>
                  </a:cubicBezTo>
                  <a:cubicBezTo>
                    <a:pt x="432" y="4747"/>
                    <a:pt x="725" y="4515"/>
                    <a:pt x="842" y="4429"/>
                  </a:cubicBezTo>
                  <a:cubicBezTo>
                    <a:pt x="1143" y="4211"/>
                    <a:pt x="1528" y="4096"/>
                    <a:pt x="1891" y="3972"/>
                  </a:cubicBezTo>
                  <a:cubicBezTo>
                    <a:pt x="2101" y="3906"/>
                    <a:pt x="2315" y="3878"/>
                    <a:pt x="2529" y="3878"/>
                  </a:cubicBezTo>
                  <a:cubicBezTo>
                    <a:pt x="3196" y="3878"/>
                    <a:pt x="3870" y="4144"/>
                    <a:pt x="4467" y="4356"/>
                  </a:cubicBezTo>
                  <a:cubicBezTo>
                    <a:pt x="4505" y="4372"/>
                    <a:pt x="4555" y="4386"/>
                    <a:pt x="4601" y="4386"/>
                  </a:cubicBezTo>
                  <a:cubicBezTo>
                    <a:pt x="4643" y="4386"/>
                    <a:pt x="4681" y="4375"/>
                    <a:pt x="4706" y="4345"/>
                  </a:cubicBezTo>
                  <a:cubicBezTo>
                    <a:pt x="4727" y="4315"/>
                    <a:pt x="4727" y="4262"/>
                    <a:pt x="4727" y="4221"/>
                  </a:cubicBezTo>
                  <a:cubicBezTo>
                    <a:pt x="4706" y="3701"/>
                    <a:pt x="4290" y="3297"/>
                    <a:pt x="4083" y="2829"/>
                  </a:cubicBezTo>
                  <a:cubicBezTo>
                    <a:pt x="3760" y="2102"/>
                    <a:pt x="4051" y="1250"/>
                    <a:pt x="4228" y="523"/>
                  </a:cubicBezTo>
                  <a:cubicBezTo>
                    <a:pt x="4290" y="295"/>
                    <a:pt x="4363" y="108"/>
                    <a:pt x="4290" y="35"/>
                  </a:cubicBezTo>
                  <a:cubicBezTo>
                    <a:pt x="4269" y="13"/>
                    <a:pt x="4232" y="0"/>
                    <a:pt x="4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0" name="Google Shape;31630;p112"/>
            <p:cNvSpPr/>
            <p:nvPr/>
          </p:nvSpPr>
          <p:spPr>
            <a:xfrm flipH="1">
              <a:off x="8220492" y="2029023"/>
              <a:ext cx="237611" cy="143601"/>
            </a:xfrm>
            <a:custGeom>
              <a:avLst/>
              <a:gdLst/>
              <a:ahLst/>
              <a:cxnLst/>
              <a:rect l="l" t="t" r="r" b="b"/>
              <a:pathLst>
                <a:path w="18739" h="11325" extrusionOk="0">
                  <a:moveTo>
                    <a:pt x="9395" y="1"/>
                  </a:moveTo>
                  <a:cubicBezTo>
                    <a:pt x="9201" y="1"/>
                    <a:pt x="9002" y="6"/>
                    <a:pt x="8798" y="16"/>
                  </a:cubicBezTo>
                  <a:cubicBezTo>
                    <a:pt x="2815" y="306"/>
                    <a:pt x="1" y="6674"/>
                    <a:pt x="4508" y="9904"/>
                  </a:cubicBezTo>
                  <a:cubicBezTo>
                    <a:pt x="4975" y="10236"/>
                    <a:pt x="5443" y="10506"/>
                    <a:pt x="5900" y="10714"/>
                  </a:cubicBezTo>
                  <a:cubicBezTo>
                    <a:pt x="6817" y="11137"/>
                    <a:pt x="7707" y="11325"/>
                    <a:pt x="8548" y="11325"/>
                  </a:cubicBezTo>
                  <a:cubicBezTo>
                    <a:pt x="15091" y="11325"/>
                    <a:pt x="18739" y="1"/>
                    <a:pt x="9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1" name="Google Shape;31631;p112"/>
            <p:cNvSpPr/>
            <p:nvPr/>
          </p:nvSpPr>
          <p:spPr>
            <a:xfrm flipH="1">
              <a:off x="7417750" y="2375559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2" name="Google Shape;31632;p112"/>
            <p:cNvSpPr/>
            <p:nvPr/>
          </p:nvSpPr>
          <p:spPr>
            <a:xfrm flipH="1">
              <a:off x="7386643" y="2070709"/>
              <a:ext cx="59938" cy="60205"/>
            </a:xfrm>
            <a:custGeom>
              <a:avLst/>
              <a:gdLst/>
              <a:ahLst/>
              <a:cxnLst/>
              <a:rect l="l" t="t" r="r" b="b"/>
              <a:pathLst>
                <a:path w="4727" h="4748" extrusionOk="0">
                  <a:moveTo>
                    <a:pt x="4175" y="0"/>
                  </a:moveTo>
                  <a:cubicBezTo>
                    <a:pt x="4124" y="0"/>
                    <a:pt x="4056" y="11"/>
                    <a:pt x="3968" y="35"/>
                  </a:cubicBezTo>
                  <a:cubicBezTo>
                    <a:pt x="3688" y="108"/>
                    <a:pt x="3439" y="253"/>
                    <a:pt x="3158" y="347"/>
                  </a:cubicBezTo>
                  <a:cubicBezTo>
                    <a:pt x="2794" y="475"/>
                    <a:pt x="2449" y="559"/>
                    <a:pt x="2094" y="559"/>
                  </a:cubicBezTo>
                  <a:cubicBezTo>
                    <a:pt x="1873" y="559"/>
                    <a:pt x="1649" y="527"/>
                    <a:pt x="1413" y="451"/>
                  </a:cubicBezTo>
                  <a:cubicBezTo>
                    <a:pt x="1039" y="336"/>
                    <a:pt x="686" y="170"/>
                    <a:pt x="302" y="77"/>
                  </a:cubicBezTo>
                  <a:cubicBezTo>
                    <a:pt x="280" y="69"/>
                    <a:pt x="252" y="62"/>
                    <a:pt x="227" y="62"/>
                  </a:cubicBezTo>
                  <a:cubicBezTo>
                    <a:pt x="217" y="62"/>
                    <a:pt x="207" y="63"/>
                    <a:pt x="198" y="66"/>
                  </a:cubicBezTo>
                  <a:cubicBezTo>
                    <a:pt x="104" y="87"/>
                    <a:pt x="63" y="202"/>
                    <a:pt x="63" y="295"/>
                  </a:cubicBezTo>
                  <a:cubicBezTo>
                    <a:pt x="104" y="918"/>
                    <a:pt x="427" y="1552"/>
                    <a:pt x="603" y="2154"/>
                  </a:cubicBezTo>
                  <a:cubicBezTo>
                    <a:pt x="624" y="2247"/>
                    <a:pt x="655" y="2341"/>
                    <a:pt x="655" y="2434"/>
                  </a:cubicBezTo>
                  <a:cubicBezTo>
                    <a:pt x="665" y="2632"/>
                    <a:pt x="561" y="2798"/>
                    <a:pt x="520" y="2985"/>
                  </a:cubicBezTo>
                  <a:cubicBezTo>
                    <a:pt x="406" y="3484"/>
                    <a:pt x="291" y="3930"/>
                    <a:pt x="73" y="4398"/>
                  </a:cubicBezTo>
                  <a:cubicBezTo>
                    <a:pt x="32" y="4481"/>
                    <a:pt x="0" y="4585"/>
                    <a:pt x="42" y="4657"/>
                  </a:cubicBezTo>
                  <a:cubicBezTo>
                    <a:pt x="86" y="4722"/>
                    <a:pt x="148" y="4747"/>
                    <a:pt x="219" y="4747"/>
                  </a:cubicBezTo>
                  <a:cubicBezTo>
                    <a:pt x="432" y="4747"/>
                    <a:pt x="725" y="4515"/>
                    <a:pt x="842" y="4429"/>
                  </a:cubicBezTo>
                  <a:cubicBezTo>
                    <a:pt x="1143" y="4211"/>
                    <a:pt x="1528" y="4096"/>
                    <a:pt x="1891" y="3972"/>
                  </a:cubicBezTo>
                  <a:cubicBezTo>
                    <a:pt x="2101" y="3906"/>
                    <a:pt x="2315" y="3878"/>
                    <a:pt x="2529" y="3878"/>
                  </a:cubicBezTo>
                  <a:cubicBezTo>
                    <a:pt x="3196" y="3878"/>
                    <a:pt x="3870" y="4144"/>
                    <a:pt x="4467" y="4356"/>
                  </a:cubicBezTo>
                  <a:cubicBezTo>
                    <a:pt x="4505" y="4372"/>
                    <a:pt x="4555" y="4386"/>
                    <a:pt x="4601" y="4386"/>
                  </a:cubicBezTo>
                  <a:cubicBezTo>
                    <a:pt x="4643" y="4386"/>
                    <a:pt x="4681" y="4375"/>
                    <a:pt x="4706" y="4345"/>
                  </a:cubicBezTo>
                  <a:cubicBezTo>
                    <a:pt x="4727" y="4315"/>
                    <a:pt x="4727" y="4262"/>
                    <a:pt x="4727" y="4221"/>
                  </a:cubicBezTo>
                  <a:cubicBezTo>
                    <a:pt x="4706" y="3701"/>
                    <a:pt x="4290" y="3297"/>
                    <a:pt x="4083" y="2829"/>
                  </a:cubicBezTo>
                  <a:cubicBezTo>
                    <a:pt x="3760" y="2102"/>
                    <a:pt x="4051" y="1250"/>
                    <a:pt x="4228" y="523"/>
                  </a:cubicBezTo>
                  <a:cubicBezTo>
                    <a:pt x="4290" y="295"/>
                    <a:pt x="4363" y="108"/>
                    <a:pt x="4290" y="35"/>
                  </a:cubicBezTo>
                  <a:cubicBezTo>
                    <a:pt x="4269" y="13"/>
                    <a:pt x="4232" y="0"/>
                    <a:pt x="4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3" name="Google Shape;31633;p112"/>
            <p:cNvSpPr/>
            <p:nvPr/>
          </p:nvSpPr>
          <p:spPr>
            <a:xfrm>
              <a:off x="8098266" y="279385"/>
              <a:ext cx="237611" cy="143601"/>
            </a:xfrm>
            <a:custGeom>
              <a:avLst/>
              <a:gdLst/>
              <a:ahLst/>
              <a:cxnLst/>
              <a:rect l="l" t="t" r="r" b="b"/>
              <a:pathLst>
                <a:path w="18739" h="11325" extrusionOk="0">
                  <a:moveTo>
                    <a:pt x="9395" y="1"/>
                  </a:moveTo>
                  <a:cubicBezTo>
                    <a:pt x="9201" y="1"/>
                    <a:pt x="9002" y="6"/>
                    <a:pt x="8798" y="16"/>
                  </a:cubicBezTo>
                  <a:cubicBezTo>
                    <a:pt x="2815" y="306"/>
                    <a:pt x="1" y="6674"/>
                    <a:pt x="4508" y="9904"/>
                  </a:cubicBezTo>
                  <a:cubicBezTo>
                    <a:pt x="4975" y="10236"/>
                    <a:pt x="5443" y="10506"/>
                    <a:pt x="5900" y="10714"/>
                  </a:cubicBezTo>
                  <a:cubicBezTo>
                    <a:pt x="6817" y="11137"/>
                    <a:pt x="7707" y="11325"/>
                    <a:pt x="8548" y="11325"/>
                  </a:cubicBezTo>
                  <a:cubicBezTo>
                    <a:pt x="15091" y="11325"/>
                    <a:pt x="18739" y="1"/>
                    <a:pt x="9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4" name="Google Shape;31634;p112"/>
            <p:cNvSpPr/>
            <p:nvPr/>
          </p:nvSpPr>
          <p:spPr>
            <a:xfrm flipH="1">
              <a:off x="6483393" y="1893822"/>
              <a:ext cx="59938" cy="60205"/>
            </a:xfrm>
            <a:custGeom>
              <a:avLst/>
              <a:gdLst/>
              <a:ahLst/>
              <a:cxnLst/>
              <a:rect l="l" t="t" r="r" b="b"/>
              <a:pathLst>
                <a:path w="4727" h="4748" extrusionOk="0">
                  <a:moveTo>
                    <a:pt x="4175" y="0"/>
                  </a:moveTo>
                  <a:cubicBezTo>
                    <a:pt x="4124" y="0"/>
                    <a:pt x="4056" y="11"/>
                    <a:pt x="3968" y="35"/>
                  </a:cubicBezTo>
                  <a:cubicBezTo>
                    <a:pt x="3688" y="108"/>
                    <a:pt x="3439" y="253"/>
                    <a:pt x="3158" y="347"/>
                  </a:cubicBezTo>
                  <a:cubicBezTo>
                    <a:pt x="2794" y="475"/>
                    <a:pt x="2449" y="559"/>
                    <a:pt x="2094" y="559"/>
                  </a:cubicBezTo>
                  <a:cubicBezTo>
                    <a:pt x="1873" y="559"/>
                    <a:pt x="1649" y="527"/>
                    <a:pt x="1413" y="451"/>
                  </a:cubicBezTo>
                  <a:cubicBezTo>
                    <a:pt x="1039" y="336"/>
                    <a:pt x="686" y="170"/>
                    <a:pt x="302" y="77"/>
                  </a:cubicBezTo>
                  <a:cubicBezTo>
                    <a:pt x="280" y="69"/>
                    <a:pt x="252" y="62"/>
                    <a:pt x="227" y="62"/>
                  </a:cubicBezTo>
                  <a:cubicBezTo>
                    <a:pt x="217" y="62"/>
                    <a:pt x="207" y="63"/>
                    <a:pt x="198" y="66"/>
                  </a:cubicBezTo>
                  <a:cubicBezTo>
                    <a:pt x="104" y="87"/>
                    <a:pt x="63" y="202"/>
                    <a:pt x="63" y="295"/>
                  </a:cubicBezTo>
                  <a:cubicBezTo>
                    <a:pt x="104" y="918"/>
                    <a:pt x="427" y="1552"/>
                    <a:pt x="603" y="2154"/>
                  </a:cubicBezTo>
                  <a:cubicBezTo>
                    <a:pt x="624" y="2247"/>
                    <a:pt x="655" y="2341"/>
                    <a:pt x="655" y="2434"/>
                  </a:cubicBezTo>
                  <a:cubicBezTo>
                    <a:pt x="665" y="2632"/>
                    <a:pt x="561" y="2798"/>
                    <a:pt x="520" y="2985"/>
                  </a:cubicBezTo>
                  <a:cubicBezTo>
                    <a:pt x="406" y="3484"/>
                    <a:pt x="291" y="3930"/>
                    <a:pt x="73" y="4398"/>
                  </a:cubicBezTo>
                  <a:cubicBezTo>
                    <a:pt x="32" y="4481"/>
                    <a:pt x="0" y="4585"/>
                    <a:pt x="42" y="4657"/>
                  </a:cubicBezTo>
                  <a:cubicBezTo>
                    <a:pt x="86" y="4722"/>
                    <a:pt x="148" y="4747"/>
                    <a:pt x="219" y="4747"/>
                  </a:cubicBezTo>
                  <a:cubicBezTo>
                    <a:pt x="432" y="4747"/>
                    <a:pt x="725" y="4515"/>
                    <a:pt x="842" y="4429"/>
                  </a:cubicBezTo>
                  <a:cubicBezTo>
                    <a:pt x="1143" y="4211"/>
                    <a:pt x="1528" y="4096"/>
                    <a:pt x="1891" y="3972"/>
                  </a:cubicBezTo>
                  <a:cubicBezTo>
                    <a:pt x="2101" y="3906"/>
                    <a:pt x="2315" y="3878"/>
                    <a:pt x="2529" y="3878"/>
                  </a:cubicBezTo>
                  <a:cubicBezTo>
                    <a:pt x="3196" y="3878"/>
                    <a:pt x="3870" y="4144"/>
                    <a:pt x="4467" y="4356"/>
                  </a:cubicBezTo>
                  <a:cubicBezTo>
                    <a:pt x="4505" y="4372"/>
                    <a:pt x="4555" y="4386"/>
                    <a:pt x="4601" y="4386"/>
                  </a:cubicBezTo>
                  <a:cubicBezTo>
                    <a:pt x="4643" y="4386"/>
                    <a:pt x="4681" y="4375"/>
                    <a:pt x="4706" y="4345"/>
                  </a:cubicBezTo>
                  <a:cubicBezTo>
                    <a:pt x="4727" y="4315"/>
                    <a:pt x="4727" y="4262"/>
                    <a:pt x="4727" y="4221"/>
                  </a:cubicBezTo>
                  <a:cubicBezTo>
                    <a:pt x="4706" y="3701"/>
                    <a:pt x="4290" y="3297"/>
                    <a:pt x="4083" y="2829"/>
                  </a:cubicBezTo>
                  <a:cubicBezTo>
                    <a:pt x="3760" y="2102"/>
                    <a:pt x="4051" y="1250"/>
                    <a:pt x="4228" y="523"/>
                  </a:cubicBezTo>
                  <a:cubicBezTo>
                    <a:pt x="4290" y="295"/>
                    <a:pt x="4363" y="108"/>
                    <a:pt x="4290" y="35"/>
                  </a:cubicBezTo>
                  <a:cubicBezTo>
                    <a:pt x="4269" y="13"/>
                    <a:pt x="4232" y="0"/>
                    <a:pt x="4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35" name="Google Shape;31635;p112"/>
          <p:cNvGrpSpPr/>
          <p:nvPr/>
        </p:nvGrpSpPr>
        <p:grpSpPr>
          <a:xfrm>
            <a:off x="4713771" y="2640091"/>
            <a:ext cx="1623004" cy="1651778"/>
            <a:chOff x="635250" y="1186125"/>
            <a:chExt cx="2652400" cy="2699425"/>
          </a:xfrm>
        </p:grpSpPr>
        <p:sp>
          <p:nvSpPr>
            <p:cNvPr id="31636" name="Google Shape;31636;p112"/>
            <p:cNvSpPr/>
            <p:nvPr/>
          </p:nvSpPr>
          <p:spPr>
            <a:xfrm>
              <a:off x="635250" y="1710675"/>
              <a:ext cx="1701200" cy="2174875"/>
            </a:xfrm>
            <a:custGeom>
              <a:avLst/>
              <a:gdLst/>
              <a:ahLst/>
              <a:cxnLst/>
              <a:rect l="l" t="t" r="r" b="b"/>
              <a:pathLst>
                <a:path w="68048" h="86995" extrusionOk="0">
                  <a:moveTo>
                    <a:pt x="61162" y="1"/>
                  </a:moveTo>
                  <a:cubicBezTo>
                    <a:pt x="60993" y="1"/>
                    <a:pt x="60823" y="6"/>
                    <a:pt x="60653" y="16"/>
                  </a:cubicBezTo>
                  <a:cubicBezTo>
                    <a:pt x="58533" y="139"/>
                    <a:pt x="56517" y="969"/>
                    <a:pt x="54628" y="1884"/>
                  </a:cubicBezTo>
                  <a:cubicBezTo>
                    <a:pt x="51293" y="3497"/>
                    <a:pt x="48049" y="5315"/>
                    <a:pt x="44914" y="7287"/>
                  </a:cubicBezTo>
                  <a:cubicBezTo>
                    <a:pt x="38692" y="11199"/>
                    <a:pt x="32913" y="15779"/>
                    <a:pt x="27682" y="20943"/>
                  </a:cubicBezTo>
                  <a:cubicBezTo>
                    <a:pt x="22493" y="26066"/>
                    <a:pt x="17879" y="31768"/>
                    <a:pt x="13997" y="37942"/>
                  </a:cubicBezTo>
                  <a:cubicBezTo>
                    <a:pt x="9961" y="44362"/>
                    <a:pt x="6701" y="51261"/>
                    <a:pt x="4368" y="58479"/>
                  </a:cubicBezTo>
                  <a:cubicBezTo>
                    <a:pt x="2039" y="65683"/>
                    <a:pt x="579" y="73175"/>
                    <a:pt x="152" y="80738"/>
                  </a:cubicBezTo>
                  <a:cubicBezTo>
                    <a:pt x="48" y="82588"/>
                    <a:pt x="1" y="84441"/>
                    <a:pt x="13" y="86295"/>
                  </a:cubicBezTo>
                  <a:cubicBezTo>
                    <a:pt x="16" y="86735"/>
                    <a:pt x="436" y="86994"/>
                    <a:pt x="837" y="86994"/>
                  </a:cubicBezTo>
                  <a:cubicBezTo>
                    <a:pt x="1131" y="86994"/>
                    <a:pt x="1415" y="86854"/>
                    <a:pt x="1516" y="86543"/>
                  </a:cubicBezTo>
                  <a:cubicBezTo>
                    <a:pt x="3272" y="81147"/>
                    <a:pt x="5397" y="75877"/>
                    <a:pt x="7802" y="70739"/>
                  </a:cubicBezTo>
                  <a:cubicBezTo>
                    <a:pt x="9565" y="67650"/>
                    <a:pt x="11413" y="64611"/>
                    <a:pt x="13348" y="61624"/>
                  </a:cubicBezTo>
                  <a:cubicBezTo>
                    <a:pt x="17287" y="55561"/>
                    <a:pt x="21593" y="49735"/>
                    <a:pt x="26258" y="44212"/>
                  </a:cubicBezTo>
                  <a:cubicBezTo>
                    <a:pt x="30890" y="38729"/>
                    <a:pt x="35874" y="33540"/>
                    <a:pt x="41204" y="28733"/>
                  </a:cubicBezTo>
                  <a:cubicBezTo>
                    <a:pt x="46535" y="23927"/>
                    <a:pt x="52207" y="19484"/>
                    <a:pt x="58191" y="15517"/>
                  </a:cubicBezTo>
                  <a:cubicBezTo>
                    <a:pt x="59666" y="14538"/>
                    <a:pt x="61179" y="13622"/>
                    <a:pt x="62663" y="12659"/>
                  </a:cubicBezTo>
                  <a:cubicBezTo>
                    <a:pt x="64007" y="11786"/>
                    <a:pt x="65343" y="10805"/>
                    <a:pt x="66388" y="9580"/>
                  </a:cubicBezTo>
                  <a:cubicBezTo>
                    <a:pt x="67392" y="8403"/>
                    <a:pt x="68047" y="6959"/>
                    <a:pt x="67962" y="5388"/>
                  </a:cubicBezTo>
                  <a:cubicBezTo>
                    <a:pt x="67874" y="3745"/>
                    <a:pt x="66914" y="2285"/>
                    <a:pt x="65585" y="1356"/>
                  </a:cubicBezTo>
                  <a:cubicBezTo>
                    <a:pt x="64275" y="440"/>
                    <a:pt x="62742" y="1"/>
                    <a:pt x="61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7" name="Google Shape;31637;p112"/>
            <p:cNvSpPr/>
            <p:nvPr/>
          </p:nvSpPr>
          <p:spPr>
            <a:xfrm>
              <a:off x="1464325" y="1953350"/>
              <a:ext cx="514700" cy="369800"/>
            </a:xfrm>
            <a:custGeom>
              <a:avLst/>
              <a:gdLst/>
              <a:ahLst/>
              <a:cxnLst/>
              <a:rect l="l" t="t" r="r" b="b"/>
              <a:pathLst>
                <a:path w="20588" h="14792" extrusionOk="0">
                  <a:moveTo>
                    <a:pt x="12744" y="0"/>
                  </a:moveTo>
                  <a:cubicBezTo>
                    <a:pt x="12235" y="0"/>
                    <a:pt x="11726" y="48"/>
                    <a:pt x="11223" y="139"/>
                  </a:cubicBezTo>
                  <a:cubicBezTo>
                    <a:pt x="10936" y="191"/>
                    <a:pt x="10651" y="260"/>
                    <a:pt x="10371" y="344"/>
                  </a:cubicBezTo>
                  <a:cubicBezTo>
                    <a:pt x="10310" y="356"/>
                    <a:pt x="10249" y="369"/>
                    <a:pt x="10189" y="381"/>
                  </a:cubicBezTo>
                  <a:cubicBezTo>
                    <a:pt x="9441" y="543"/>
                    <a:pt x="8708" y="773"/>
                    <a:pt x="8001" y="1069"/>
                  </a:cubicBezTo>
                  <a:cubicBezTo>
                    <a:pt x="6608" y="1648"/>
                    <a:pt x="5326" y="2467"/>
                    <a:pt x="4214" y="3486"/>
                  </a:cubicBezTo>
                  <a:cubicBezTo>
                    <a:pt x="3901" y="3772"/>
                    <a:pt x="4156" y="4278"/>
                    <a:pt x="4546" y="4290"/>
                  </a:cubicBezTo>
                  <a:lnTo>
                    <a:pt x="6341" y="4344"/>
                  </a:lnTo>
                  <a:cubicBezTo>
                    <a:pt x="6102" y="4531"/>
                    <a:pt x="5874" y="4723"/>
                    <a:pt x="5666" y="4902"/>
                  </a:cubicBezTo>
                  <a:cubicBezTo>
                    <a:pt x="4811" y="5637"/>
                    <a:pt x="4063" y="6487"/>
                    <a:pt x="3401" y="7397"/>
                  </a:cubicBezTo>
                  <a:cubicBezTo>
                    <a:pt x="1934" y="9408"/>
                    <a:pt x="954" y="11726"/>
                    <a:pt x="112" y="14053"/>
                  </a:cubicBezTo>
                  <a:cubicBezTo>
                    <a:pt x="0" y="14360"/>
                    <a:pt x="287" y="14685"/>
                    <a:pt x="590" y="14685"/>
                  </a:cubicBezTo>
                  <a:cubicBezTo>
                    <a:pt x="591" y="14685"/>
                    <a:pt x="592" y="14685"/>
                    <a:pt x="593" y="14685"/>
                  </a:cubicBezTo>
                  <a:cubicBezTo>
                    <a:pt x="2826" y="14671"/>
                    <a:pt x="5082" y="14595"/>
                    <a:pt x="7262" y="14071"/>
                  </a:cubicBezTo>
                  <a:cubicBezTo>
                    <a:pt x="8124" y="13863"/>
                    <a:pt x="8964" y="13578"/>
                    <a:pt x="9773" y="13216"/>
                  </a:cubicBezTo>
                  <a:lnTo>
                    <a:pt x="9773" y="13216"/>
                  </a:lnTo>
                  <a:cubicBezTo>
                    <a:pt x="9665" y="13578"/>
                    <a:pt x="9600" y="13950"/>
                    <a:pt x="9577" y="14326"/>
                  </a:cubicBezTo>
                  <a:cubicBezTo>
                    <a:pt x="9561" y="14572"/>
                    <a:pt x="9797" y="14792"/>
                    <a:pt x="10033" y="14792"/>
                  </a:cubicBezTo>
                  <a:cubicBezTo>
                    <a:pt x="10036" y="14792"/>
                    <a:pt x="10039" y="14792"/>
                    <a:pt x="10042" y="14792"/>
                  </a:cubicBezTo>
                  <a:cubicBezTo>
                    <a:pt x="13770" y="14720"/>
                    <a:pt x="17593" y="11971"/>
                    <a:pt x="19063" y="8579"/>
                  </a:cubicBezTo>
                  <a:cubicBezTo>
                    <a:pt x="20588" y="5067"/>
                    <a:pt x="18110" y="1067"/>
                    <a:pt x="14536" y="209"/>
                  </a:cubicBezTo>
                  <a:cubicBezTo>
                    <a:pt x="13946" y="67"/>
                    <a:pt x="13345" y="0"/>
                    <a:pt x="127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8" name="Google Shape;31638;p112"/>
            <p:cNvSpPr/>
            <p:nvPr/>
          </p:nvSpPr>
          <p:spPr>
            <a:xfrm>
              <a:off x="1553250" y="1980250"/>
              <a:ext cx="358650" cy="281950"/>
            </a:xfrm>
            <a:custGeom>
              <a:avLst/>
              <a:gdLst/>
              <a:ahLst/>
              <a:cxnLst/>
              <a:rect l="l" t="t" r="r" b="b"/>
              <a:pathLst>
                <a:path w="14346" h="11278" extrusionOk="0">
                  <a:moveTo>
                    <a:pt x="9172" y="0"/>
                  </a:moveTo>
                  <a:cubicBezTo>
                    <a:pt x="9042" y="0"/>
                    <a:pt x="8912" y="4"/>
                    <a:pt x="8781" y="12"/>
                  </a:cubicBezTo>
                  <a:cubicBezTo>
                    <a:pt x="8556" y="24"/>
                    <a:pt x="8335" y="84"/>
                    <a:pt x="8134" y="187"/>
                  </a:cubicBezTo>
                  <a:cubicBezTo>
                    <a:pt x="7756" y="214"/>
                    <a:pt x="7375" y="259"/>
                    <a:pt x="7005" y="337"/>
                  </a:cubicBezTo>
                  <a:cubicBezTo>
                    <a:pt x="6094" y="531"/>
                    <a:pt x="5217" y="915"/>
                    <a:pt x="4435" y="1418"/>
                  </a:cubicBezTo>
                  <a:cubicBezTo>
                    <a:pt x="4113" y="1624"/>
                    <a:pt x="4119" y="2214"/>
                    <a:pt x="4550" y="2297"/>
                  </a:cubicBezTo>
                  <a:lnTo>
                    <a:pt x="6507" y="2671"/>
                  </a:lnTo>
                  <a:cubicBezTo>
                    <a:pt x="4375" y="3761"/>
                    <a:pt x="2765" y="5614"/>
                    <a:pt x="1387" y="7611"/>
                  </a:cubicBezTo>
                  <a:cubicBezTo>
                    <a:pt x="1177" y="7914"/>
                    <a:pt x="974" y="8219"/>
                    <a:pt x="771" y="8526"/>
                  </a:cubicBezTo>
                  <a:cubicBezTo>
                    <a:pt x="556" y="8852"/>
                    <a:pt x="292" y="9180"/>
                    <a:pt x="140" y="9540"/>
                  </a:cubicBezTo>
                  <a:cubicBezTo>
                    <a:pt x="12" y="9845"/>
                    <a:pt x="0" y="10185"/>
                    <a:pt x="222" y="10452"/>
                  </a:cubicBezTo>
                  <a:cubicBezTo>
                    <a:pt x="464" y="10744"/>
                    <a:pt x="841" y="10758"/>
                    <a:pt x="1192" y="10793"/>
                  </a:cubicBezTo>
                  <a:cubicBezTo>
                    <a:pt x="1498" y="10823"/>
                    <a:pt x="1804" y="10837"/>
                    <a:pt x="2110" y="10837"/>
                  </a:cubicBezTo>
                  <a:cubicBezTo>
                    <a:pt x="3394" y="10837"/>
                    <a:pt x="4679" y="10587"/>
                    <a:pt x="5903" y="10218"/>
                  </a:cubicBezTo>
                  <a:cubicBezTo>
                    <a:pt x="6994" y="9889"/>
                    <a:pt x="8049" y="9456"/>
                    <a:pt x="9085" y="8984"/>
                  </a:cubicBezTo>
                  <a:lnTo>
                    <a:pt x="9085" y="8984"/>
                  </a:lnTo>
                  <a:cubicBezTo>
                    <a:pt x="8849" y="9460"/>
                    <a:pt x="8647" y="9952"/>
                    <a:pt x="8478" y="10456"/>
                  </a:cubicBezTo>
                  <a:cubicBezTo>
                    <a:pt x="8343" y="10866"/>
                    <a:pt x="8707" y="11278"/>
                    <a:pt x="9107" y="11278"/>
                  </a:cubicBezTo>
                  <a:cubicBezTo>
                    <a:pt x="9163" y="11278"/>
                    <a:pt x="9219" y="11270"/>
                    <a:pt x="9275" y="11253"/>
                  </a:cubicBezTo>
                  <a:cubicBezTo>
                    <a:pt x="11498" y="10577"/>
                    <a:pt x="13726" y="9196"/>
                    <a:pt x="14135" y="6725"/>
                  </a:cubicBezTo>
                  <a:cubicBezTo>
                    <a:pt x="14346" y="5445"/>
                    <a:pt x="14240" y="3927"/>
                    <a:pt x="13770" y="2713"/>
                  </a:cubicBezTo>
                  <a:cubicBezTo>
                    <a:pt x="13345" y="1618"/>
                    <a:pt x="12511" y="844"/>
                    <a:pt x="11433" y="407"/>
                  </a:cubicBezTo>
                  <a:cubicBezTo>
                    <a:pt x="10861" y="175"/>
                    <a:pt x="10248" y="61"/>
                    <a:pt x="9635" y="17"/>
                  </a:cubicBezTo>
                  <a:cubicBezTo>
                    <a:pt x="9480" y="6"/>
                    <a:pt x="9326" y="0"/>
                    <a:pt x="91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9" name="Google Shape;31639;p112"/>
            <p:cNvSpPr/>
            <p:nvPr/>
          </p:nvSpPr>
          <p:spPr>
            <a:xfrm>
              <a:off x="1951625" y="1930800"/>
              <a:ext cx="679050" cy="686000"/>
            </a:xfrm>
            <a:custGeom>
              <a:avLst/>
              <a:gdLst/>
              <a:ahLst/>
              <a:cxnLst/>
              <a:rect l="l" t="t" r="r" b="b"/>
              <a:pathLst>
                <a:path w="27162" h="27440" extrusionOk="0">
                  <a:moveTo>
                    <a:pt x="26904" y="0"/>
                  </a:moveTo>
                  <a:lnTo>
                    <a:pt x="20266" y="305"/>
                  </a:lnTo>
                  <a:lnTo>
                    <a:pt x="4034" y="10918"/>
                  </a:lnTo>
                  <a:cubicBezTo>
                    <a:pt x="4034" y="10918"/>
                    <a:pt x="1" y="27440"/>
                    <a:pt x="4920" y="27440"/>
                  </a:cubicBezTo>
                  <a:cubicBezTo>
                    <a:pt x="5200" y="27440"/>
                    <a:pt x="5509" y="27386"/>
                    <a:pt x="5850" y="27273"/>
                  </a:cubicBezTo>
                  <a:cubicBezTo>
                    <a:pt x="15719" y="23993"/>
                    <a:pt x="27162" y="5569"/>
                    <a:pt x="26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0" name="Google Shape;31640;p112"/>
            <p:cNvSpPr/>
            <p:nvPr/>
          </p:nvSpPr>
          <p:spPr>
            <a:xfrm>
              <a:off x="1354100" y="1351375"/>
              <a:ext cx="919575" cy="462200"/>
            </a:xfrm>
            <a:custGeom>
              <a:avLst/>
              <a:gdLst/>
              <a:ahLst/>
              <a:cxnLst/>
              <a:rect l="l" t="t" r="r" b="b"/>
              <a:pathLst>
                <a:path w="36783" h="18488" extrusionOk="0">
                  <a:moveTo>
                    <a:pt x="33198" y="1"/>
                  </a:moveTo>
                  <a:cubicBezTo>
                    <a:pt x="25217" y="1"/>
                    <a:pt x="9422" y="4420"/>
                    <a:pt x="4077" y="11330"/>
                  </a:cubicBezTo>
                  <a:cubicBezTo>
                    <a:pt x="1" y="16599"/>
                    <a:pt x="18690" y="18488"/>
                    <a:pt x="18690" y="18488"/>
                  </a:cubicBezTo>
                  <a:lnTo>
                    <a:pt x="34297" y="6657"/>
                  </a:lnTo>
                  <a:lnTo>
                    <a:pt x="36782" y="495"/>
                  </a:lnTo>
                  <a:cubicBezTo>
                    <a:pt x="35955" y="161"/>
                    <a:pt x="34718" y="1"/>
                    <a:pt x="331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1" name="Google Shape;31641;p112"/>
            <p:cNvSpPr/>
            <p:nvPr/>
          </p:nvSpPr>
          <p:spPr>
            <a:xfrm>
              <a:off x="1746025" y="1811075"/>
              <a:ext cx="393450" cy="394200"/>
            </a:xfrm>
            <a:custGeom>
              <a:avLst/>
              <a:gdLst/>
              <a:ahLst/>
              <a:cxnLst/>
              <a:rect l="l" t="t" r="r" b="b"/>
              <a:pathLst>
                <a:path w="15738" h="15768" extrusionOk="0">
                  <a:moveTo>
                    <a:pt x="4404" y="1"/>
                  </a:moveTo>
                  <a:cubicBezTo>
                    <a:pt x="4404" y="1"/>
                    <a:pt x="1124" y="3082"/>
                    <a:pt x="428" y="5170"/>
                  </a:cubicBezTo>
                  <a:cubicBezTo>
                    <a:pt x="0" y="6453"/>
                    <a:pt x="4963" y="15023"/>
                    <a:pt x="7188" y="15707"/>
                  </a:cubicBezTo>
                  <a:cubicBezTo>
                    <a:pt x="7324" y="15749"/>
                    <a:pt x="7526" y="15768"/>
                    <a:pt x="7778" y="15768"/>
                  </a:cubicBezTo>
                  <a:cubicBezTo>
                    <a:pt x="9926" y="15768"/>
                    <a:pt x="15737" y="14414"/>
                    <a:pt x="15737" y="14414"/>
                  </a:cubicBezTo>
                  <a:lnTo>
                    <a:pt x="4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2" name="Google Shape;31642;p112"/>
            <p:cNvSpPr/>
            <p:nvPr/>
          </p:nvSpPr>
          <p:spPr>
            <a:xfrm>
              <a:off x="1821325" y="1186125"/>
              <a:ext cx="1466325" cy="1018325"/>
            </a:xfrm>
            <a:custGeom>
              <a:avLst/>
              <a:gdLst/>
              <a:ahLst/>
              <a:cxnLst/>
              <a:rect l="l" t="t" r="r" b="b"/>
              <a:pathLst>
                <a:path w="58653" h="40733" extrusionOk="0">
                  <a:moveTo>
                    <a:pt x="42226" y="0"/>
                  </a:moveTo>
                  <a:cubicBezTo>
                    <a:pt x="28874" y="0"/>
                    <a:pt x="9328" y="6913"/>
                    <a:pt x="1" y="25098"/>
                  </a:cubicBezTo>
                  <a:cubicBezTo>
                    <a:pt x="1" y="25098"/>
                    <a:pt x="3380" y="33945"/>
                    <a:pt x="9246" y="40705"/>
                  </a:cubicBezTo>
                  <a:cubicBezTo>
                    <a:pt x="9246" y="40705"/>
                    <a:pt x="9715" y="40732"/>
                    <a:pt x="10557" y="40732"/>
                  </a:cubicBezTo>
                  <a:cubicBezTo>
                    <a:pt x="15076" y="40732"/>
                    <a:pt x="30342" y="39956"/>
                    <a:pt x="41654" y="30069"/>
                  </a:cubicBezTo>
                  <a:cubicBezTo>
                    <a:pt x="55074" y="18338"/>
                    <a:pt x="58652" y="9490"/>
                    <a:pt x="55372" y="4321"/>
                  </a:cubicBezTo>
                  <a:cubicBezTo>
                    <a:pt x="53647" y="1603"/>
                    <a:pt x="48654" y="0"/>
                    <a:pt x="422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3" name="Google Shape;31643;p112"/>
            <p:cNvSpPr/>
            <p:nvPr/>
          </p:nvSpPr>
          <p:spPr>
            <a:xfrm>
              <a:off x="2798275" y="1186150"/>
              <a:ext cx="466675" cy="525100"/>
            </a:xfrm>
            <a:custGeom>
              <a:avLst/>
              <a:gdLst/>
              <a:ahLst/>
              <a:cxnLst/>
              <a:rect l="l" t="t" r="r" b="b"/>
              <a:pathLst>
                <a:path w="18667" h="21004" extrusionOk="0">
                  <a:moveTo>
                    <a:pt x="3152" y="1"/>
                  </a:moveTo>
                  <a:cubicBezTo>
                    <a:pt x="2135" y="1"/>
                    <a:pt x="1082" y="41"/>
                    <a:pt x="1" y="123"/>
                  </a:cubicBezTo>
                  <a:cubicBezTo>
                    <a:pt x="3399" y="2458"/>
                    <a:pt x="6382" y="5344"/>
                    <a:pt x="8305" y="9073"/>
                  </a:cubicBezTo>
                  <a:cubicBezTo>
                    <a:pt x="8772" y="9981"/>
                    <a:pt x="9182" y="10915"/>
                    <a:pt x="9537" y="11872"/>
                  </a:cubicBezTo>
                  <a:cubicBezTo>
                    <a:pt x="9661" y="12208"/>
                    <a:pt x="9778" y="12548"/>
                    <a:pt x="9891" y="12890"/>
                  </a:cubicBezTo>
                  <a:cubicBezTo>
                    <a:pt x="9911" y="12953"/>
                    <a:pt x="9932" y="13014"/>
                    <a:pt x="9952" y="13077"/>
                  </a:cubicBezTo>
                  <a:cubicBezTo>
                    <a:pt x="10169" y="13754"/>
                    <a:pt x="10363" y="14438"/>
                    <a:pt x="10534" y="15129"/>
                  </a:cubicBezTo>
                  <a:cubicBezTo>
                    <a:pt x="10551" y="15197"/>
                    <a:pt x="10567" y="15265"/>
                    <a:pt x="10583" y="15333"/>
                  </a:cubicBezTo>
                  <a:cubicBezTo>
                    <a:pt x="10749" y="16019"/>
                    <a:pt x="10895" y="16711"/>
                    <a:pt x="11020" y="17408"/>
                  </a:cubicBezTo>
                  <a:cubicBezTo>
                    <a:pt x="11035" y="17484"/>
                    <a:pt x="11047" y="17560"/>
                    <a:pt x="11061" y="17636"/>
                  </a:cubicBezTo>
                  <a:cubicBezTo>
                    <a:pt x="11122" y="17980"/>
                    <a:pt x="11179" y="18324"/>
                    <a:pt x="11231" y="18669"/>
                  </a:cubicBezTo>
                  <a:cubicBezTo>
                    <a:pt x="11231" y="18670"/>
                    <a:pt x="11231" y="18672"/>
                    <a:pt x="11232" y="18674"/>
                  </a:cubicBezTo>
                  <a:cubicBezTo>
                    <a:pt x="11285" y="19020"/>
                    <a:pt x="11331" y="19367"/>
                    <a:pt x="11375" y="19715"/>
                  </a:cubicBezTo>
                  <a:cubicBezTo>
                    <a:pt x="11385" y="19800"/>
                    <a:pt x="11395" y="19884"/>
                    <a:pt x="11406" y="19968"/>
                  </a:cubicBezTo>
                  <a:cubicBezTo>
                    <a:pt x="11447" y="20313"/>
                    <a:pt x="11486" y="20658"/>
                    <a:pt x="11521" y="21003"/>
                  </a:cubicBezTo>
                  <a:cubicBezTo>
                    <a:pt x="17449" y="13720"/>
                    <a:pt x="18666" y="8058"/>
                    <a:pt x="16294" y="4320"/>
                  </a:cubicBezTo>
                  <a:cubicBezTo>
                    <a:pt x="14570" y="1602"/>
                    <a:pt x="9578" y="1"/>
                    <a:pt x="3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4" name="Google Shape;31644;p112"/>
            <p:cNvSpPr/>
            <p:nvPr/>
          </p:nvSpPr>
          <p:spPr>
            <a:xfrm>
              <a:off x="2313425" y="1425850"/>
              <a:ext cx="452325" cy="452350"/>
            </a:xfrm>
            <a:custGeom>
              <a:avLst/>
              <a:gdLst/>
              <a:ahLst/>
              <a:cxnLst/>
              <a:rect l="l" t="t" r="r" b="b"/>
              <a:pathLst>
                <a:path w="18093" h="18094" extrusionOk="0">
                  <a:moveTo>
                    <a:pt x="9046" y="1"/>
                  </a:moveTo>
                  <a:cubicBezTo>
                    <a:pt x="6647" y="1"/>
                    <a:pt x="4346" y="954"/>
                    <a:pt x="2649" y="2650"/>
                  </a:cubicBezTo>
                  <a:cubicBezTo>
                    <a:pt x="952" y="4346"/>
                    <a:pt x="0" y="6647"/>
                    <a:pt x="0" y="9047"/>
                  </a:cubicBezTo>
                  <a:cubicBezTo>
                    <a:pt x="0" y="11447"/>
                    <a:pt x="952" y="13747"/>
                    <a:pt x="2649" y="15444"/>
                  </a:cubicBezTo>
                  <a:cubicBezTo>
                    <a:pt x="4346" y="17140"/>
                    <a:pt x="6647" y="18093"/>
                    <a:pt x="9046" y="18093"/>
                  </a:cubicBezTo>
                  <a:cubicBezTo>
                    <a:pt x="11445" y="18093"/>
                    <a:pt x="13746" y="17140"/>
                    <a:pt x="15442" y="15444"/>
                  </a:cubicBezTo>
                  <a:cubicBezTo>
                    <a:pt x="17139" y="13747"/>
                    <a:pt x="18092" y="11447"/>
                    <a:pt x="18092" y="9047"/>
                  </a:cubicBezTo>
                  <a:cubicBezTo>
                    <a:pt x="18092" y="6647"/>
                    <a:pt x="17139" y="4346"/>
                    <a:pt x="15442" y="2650"/>
                  </a:cubicBezTo>
                  <a:cubicBezTo>
                    <a:pt x="13746" y="954"/>
                    <a:pt x="11445" y="1"/>
                    <a:pt x="9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5" name="Google Shape;31645;p112"/>
            <p:cNvSpPr/>
            <p:nvPr/>
          </p:nvSpPr>
          <p:spPr>
            <a:xfrm>
              <a:off x="2405350" y="1517800"/>
              <a:ext cx="268425" cy="268450"/>
            </a:xfrm>
            <a:custGeom>
              <a:avLst/>
              <a:gdLst/>
              <a:ahLst/>
              <a:cxnLst/>
              <a:rect l="l" t="t" r="r" b="b"/>
              <a:pathLst>
                <a:path w="10737" h="10738" extrusionOk="0">
                  <a:moveTo>
                    <a:pt x="5369" y="0"/>
                  </a:moveTo>
                  <a:cubicBezTo>
                    <a:pt x="3945" y="0"/>
                    <a:pt x="2580" y="566"/>
                    <a:pt x="1573" y="1573"/>
                  </a:cubicBezTo>
                  <a:cubicBezTo>
                    <a:pt x="566" y="2579"/>
                    <a:pt x="1" y="3946"/>
                    <a:pt x="1" y="5369"/>
                  </a:cubicBezTo>
                  <a:cubicBezTo>
                    <a:pt x="1" y="6792"/>
                    <a:pt x="566" y="8158"/>
                    <a:pt x="1573" y="9165"/>
                  </a:cubicBezTo>
                  <a:cubicBezTo>
                    <a:pt x="2580" y="10172"/>
                    <a:pt x="3945" y="10737"/>
                    <a:pt x="5369" y="10737"/>
                  </a:cubicBezTo>
                  <a:cubicBezTo>
                    <a:pt x="6793" y="10737"/>
                    <a:pt x="8158" y="10172"/>
                    <a:pt x="9164" y="9165"/>
                  </a:cubicBezTo>
                  <a:cubicBezTo>
                    <a:pt x="10171" y="8158"/>
                    <a:pt x="10737" y="6792"/>
                    <a:pt x="10737" y="5369"/>
                  </a:cubicBezTo>
                  <a:cubicBezTo>
                    <a:pt x="10737" y="3946"/>
                    <a:pt x="10171" y="2579"/>
                    <a:pt x="9164" y="1573"/>
                  </a:cubicBezTo>
                  <a:cubicBezTo>
                    <a:pt x="8158" y="566"/>
                    <a:pt x="6793" y="0"/>
                    <a:pt x="5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6" name="Google Shape;31646;p112"/>
            <p:cNvSpPr/>
            <p:nvPr/>
          </p:nvSpPr>
          <p:spPr>
            <a:xfrm>
              <a:off x="2429975" y="1548475"/>
              <a:ext cx="98775" cy="122675"/>
            </a:xfrm>
            <a:custGeom>
              <a:avLst/>
              <a:gdLst/>
              <a:ahLst/>
              <a:cxnLst/>
              <a:rect l="l" t="t" r="r" b="b"/>
              <a:pathLst>
                <a:path w="3951" h="4907" extrusionOk="0">
                  <a:moveTo>
                    <a:pt x="2795" y="1"/>
                  </a:moveTo>
                  <a:cubicBezTo>
                    <a:pt x="2676" y="1"/>
                    <a:pt x="2555" y="23"/>
                    <a:pt x="2432" y="74"/>
                  </a:cubicBezTo>
                  <a:cubicBezTo>
                    <a:pt x="2245" y="151"/>
                    <a:pt x="2106" y="204"/>
                    <a:pt x="1949" y="319"/>
                  </a:cubicBezTo>
                  <a:cubicBezTo>
                    <a:pt x="1721" y="485"/>
                    <a:pt x="1496" y="659"/>
                    <a:pt x="1294" y="856"/>
                  </a:cubicBezTo>
                  <a:cubicBezTo>
                    <a:pt x="943" y="1194"/>
                    <a:pt x="622" y="1598"/>
                    <a:pt x="389" y="2027"/>
                  </a:cubicBezTo>
                  <a:cubicBezTo>
                    <a:pt x="259" y="2266"/>
                    <a:pt x="137" y="2536"/>
                    <a:pt x="67" y="2801"/>
                  </a:cubicBezTo>
                  <a:cubicBezTo>
                    <a:pt x="0" y="3054"/>
                    <a:pt x="7" y="3350"/>
                    <a:pt x="25" y="3611"/>
                  </a:cubicBezTo>
                  <a:cubicBezTo>
                    <a:pt x="43" y="3882"/>
                    <a:pt x="69" y="4147"/>
                    <a:pt x="176" y="4399"/>
                  </a:cubicBezTo>
                  <a:cubicBezTo>
                    <a:pt x="234" y="4535"/>
                    <a:pt x="321" y="4689"/>
                    <a:pt x="438" y="4780"/>
                  </a:cubicBezTo>
                  <a:cubicBezTo>
                    <a:pt x="491" y="4829"/>
                    <a:pt x="556" y="4863"/>
                    <a:pt x="627" y="4880"/>
                  </a:cubicBezTo>
                  <a:lnTo>
                    <a:pt x="627" y="4880"/>
                  </a:lnTo>
                  <a:cubicBezTo>
                    <a:pt x="670" y="4898"/>
                    <a:pt x="717" y="4907"/>
                    <a:pt x="765" y="4907"/>
                  </a:cubicBezTo>
                  <a:cubicBezTo>
                    <a:pt x="767" y="4907"/>
                    <a:pt x="770" y="4907"/>
                    <a:pt x="772" y="4907"/>
                  </a:cubicBezTo>
                  <a:cubicBezTo>
                    <a:pt x="824" y="4907"/>
                    <a:pt x="876" y="4898"/>
                    <a:pt x="925" y="4880"/>
                  </a:cubicBezTo>
                  <a:lnTo>
                    <a:pt x="925" y="4880"/>
                  </a:lnTo>
                  <a:cubicBezTo>
                    <a:pt x="925" y="4881"/>
                    <a:pt x="924" y="4881"/>
                    <a:pt x="925" y="4881"/>
                  </a:cubicBezTo>
                  <a:cubicBezTo>
                    <a:pt x="925" y="4881"/>
                    <a:pt x="932" y="4878"/>
                    <a:pt x="943" y="4874"/>
                  </a:cubicBezTo>
                  <a:lnTo>
                    <a:pt x="943" y="4874"/>
                  </a:lnTo>
                  <a:cubicBezTo>
                    <a:pt x="948" y="4872"/>
                    <a:pt x="953" y="4870"/>
                    <a:pt x="958" y="4868"/>
                  </a:cubicBezTo>
                  <a:lnTo>
                    <a:pt x="958" y="4868"/>
                  </a:lnTo>
                  <a:cubicBezTo>
                    <a:pt x="980" y="4858"/>
                    <a:pt x="1014" y="4844"/>
                    <a:pt x="1059" y="4824"/>
                  </a:cubicBezTo>
                  <a:lnTo>
                    <a:pt x="1173" y="4736"/>
                  </a:lnTo>
                  <a:cubicBezTo>
                    <a:pt x="1196" y="4707"/>
                    <a:pt x="1213" y="4685"/>
                    <a:pt x="1227" y="4667"/>
                  </a:cubicBezTo>
                  <a:cubicBezTo>
                    <a:pt x="1239" y="4655"/>
                    <a:pt x="1251" y="4643"/>
                    <a:pt x="1263" y="4632"/>
                  </a:cubicBezTo>
                  <a:cubicBezTo>
                    <a:pt x="1355" y="4531"/>
                    <a:pt x="1437" y="4422"/>
                    <a:pt x="1504" y="4302"/>
                  </a:cubicBezTo>
                  <a:cubicBezTo>
                    <a:pt x="1557" y="4211"/>
                    <a:pt x="1608" y="4119"/>
                    <a:pt x="1668" y="4032"/>
                  </a:cubicBezTo>
                  <a:cubicBezTo>
                    <a:pt x="1702" y="3981"/>
                    <a:pt x="1817" y="3842"/>
                    <a:pt x="1815" y="3842"/>
                  </a:cubicBezTo>
                  <a:lnTo>
                    <a:pt x="1815" y="3842"/>
                  </a:lnTo>
                  <a:cubicBezTo>
                    <a:pt x="1814" y="3842"/>
                    <a:pt x="1789" y="3871"/>
                    <a:pt x="1720" y="3951"/>
                  </a:cubicBezTo>
                  <a:cubicBezTo>
                    <a:pt x="2007" y="3617"/>
                    <a:pt x="2205" y="3224"/>
                    <a:pt x="2457" y="2865"/>
                  </a:cubicBezTo>
                  <a:cubicBezTo>
                    <a:pt x="2626" y="2662"/>
                    <a:pt x="2813" y="2475"/>
                    <a:pt x="3015" y="2306"/>
                  </a:cubicBezTo>
                  <a:cubicBezTo>
                    <a:pt x="3086" y="2257"/>
                    <a:pt x="3158" y="2205"/>
                    <a:pt x="3229" y="2156"/>
                  </a:cubicBezTo>
                  <a:cubicBezTo>
                    <a:pt x="3349" y="2074"/>
                    <a:pt x="3464" y="1984"/>
                    <a:pt x="3573" y="1886"/>
                  </a:cubicBezTo>
                  <a:cubicBezTo>
                    <a:pt x="3810" y="1671"/>
                    <a:pt x="3886" y="1375"/>
                    <a:pt x="3916" y="1069"/>
                  </a:cubicBezTo>
                  <a:cubicBezTo>
                    <a:pt x="3951" y="733"/>
                    <a:pt x="3698" y="302"/>
                    <a:pt x="3394" y="157"/>
                  </a:cubicBezTo>
                  <a:cubicBezTo>
                    <a:pt x="3198" y="65"/>
                    <a:pt x="2999" y="1"/>
                    <a:pt x="2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47" name="Google Shape;31647;p112"/>
          <p:cNvSpPr/>
          <p:nvPr/>
        </p:nvSpPr>
        <p:spPr>
          <a:xfrm flipH="1">
            <a:off x="5303194" y="4040517"/>
            <a:ext cx="60065" cy="60281"/>
          </a:xfrm>
          <a:custGeom>
            <a:avLst/>
            <a:gdLst/>
            <a:ahLst/>
            <a:cxnLst/>
            <a:rect l="l" t="t" r="r" b="b"/>
            <a:pathLst>
              <a:path w="4737" h="4754" extrusionOk="0">
                <a:moveTo>
                  <a:pt x="4174" y="0"/>
                </a:moveTo>
                <a:cubicBezTo>
                  <a:pt x="4123" y="0"/>
                  <a:pt x="4056" y="11"/>
                  <a:pt x="3968" y="36"/>
                </a:cubicBezTo>
                <a:cubicBezTo>
                  <a:pt x="3687" y="108"/>
                  <a:pt x="3438" y="253"/>
                  <a:pt x="3168" y="347"/>
                </a:cubicBezTo>
                <a:cubicBezTo>
                  <a:pt x="2797" y="475"/>
                  <a:pt x="2453" y="560"/>
                  <a:pt x="2099" y="560"/>
                </a:cubicBezTo>
                <a:cubicBezTo>
                  <a:pt x="1878" y="560"/>
                  <a:pt x="1652" y="527"/>
                  <a:pt x="1413" y="451"/>
                </a:cubicBezTo>
                <a:cubicBezTo>
                  <a:pt x="1039" y="336"/>
                  <a:pt x="686" y="170"/>
                  <a:pt x="301" y="77"/>
                </a:cubicBezTo>
                <a:cubicBezTo>
                  <a:pt x="270" y="66"/>
                  <a:pt x="229" y="66"/>
                  <a:pt x="197" y="66"/>
                </a:cubicBezTo>
                <a:cubicBezTo>
                  <a:pt x="104" y="87"/>
                  <a:pt x="62" y="202"/>
                  <a:pt x="62" y="295"/>
                </a:cubicBezTo>
                <a:cubicBezTo>
                  <a:pt x="114" y="918"/>
                  <a:pt x="426" y="1552"/>
                  <a:pt x="602" y="2155"/>
                </a:cubicBezTo>
                <a:cubicBezTo>
                  <a:pt x="623" y="2248"/>
                  <a:pt x="654" y="2342"/>
                  <a:pt x="654" y="2435"/>
                </a:cubicBezTo>
                <a:cubicBezTo>
                  <a:pt x="665" y="2632"/>
                  <a:pt x="561" y="2808"/>
                  <a:pt x="519" y="2995"/>
                </a:cubicBezTo>
                <a:cubicBezTo>
                  <a:pt x="405" y="3494"/>
                  <a:pt x="291" y="3930"/>
                  <a:pt x="72" y="4398"/>
                </a:cubicBezTo>
                <a:cubicBezTo>
                  <a:pt x="42" y="4481"/>
                  <a:pt x="0" y="4585"/>
                  <a:pt x="52" y="4657"/>
                </a:cubicBezTo>
                <a:cubicBezTo>
                  <a:pt x="97" y="4726"/>
                  <a:pt x="160" y="4753"/>
                  <a:pt x="232" y="4753"/>
                </a:cubicBezTo>
                <a:cubicBezTo>
                  <a:pt x="442" y="4753"/>
                  <a:pt x="725" y="4522"/>
                  <a:pt x="841" y="4429"/>
                </a:cubicBezTo>
                <a:cubicBezTo>
                  <a:pt x="1153" y="4211"/>
                  <a:pt x="1537" y="4096"/>
                  <a:pt x="1900" y="3983"/>
                </a:cubicBezTo>
                <a:cubicBezTo>
                  <a:pt x="2111" y="3916"/>
                  <a:pt x="2326" y="3888"/>
                  <a:pt x="2543" y="3888"/>
                </a:cubicBezTo>
                <a:cubicBezTo>
                  <a:pt x="3201" y="3888"/>
                  <a:pt x="3872" y="4148"/>
                  <a:pt x="4466" y="4366"/>
                </a:cubicBezTo>
                <a:cubicBezTo>
                  <a:pt x="4510" y="4377"/>
                  <a:pt x="4560" y="4391"/>
                  <a:pt x="4605" y="4391"/>
                </a:cubicBezTo>
                <a:cubicBezTo>
                  <a:pt x="4644" y="4391"/>
                  <a:pt x="4680" y="4380"/>
                  <a:pt x="4705" y="4346"/>
                </a:cubicBezTo>
                <a:cubicBezTo>
                  <a:pt x="4726" y="4315"/>
                  <a:pt x="4736" y="4263"/>
                  <a:pt x="4726" y="4221"/>
                </a:cubicBezTo>
                <a:cubicBezTo>
                  <a:pt x="4705" y="3713"/>
                  <a:pt x="4300" y="3307"/>
                  <a:pt x="4082" y="2829"/>
                </a:cubicBezTo>
                <a:cubicBezTo>
                  <a:pt x="3760" y="2102"/>
                  <a:pt x="4051" y="1250"/>
                  <a:pt x="4227" y="523"/>
                </a:cubicBezTo>
                <a:cubicBezTo>
                  <a:pt x="4289" y="295"/>
                  <a:pt x="4362" y="108"/>
                  <a:pt x="4289" y="36"/>
                </a:cubicBezTo>
                <a:cubicBezTo>
                  <a:pt x="4267" y="14"/>
                  <a:pt x="4231" y="0"/>
                  <a:pt x="41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48" name="Google Shape;31648;p112"/>
          <p:cNvSpPr/>
          <p:nvPr/>
        </p:nvSpPr>
        <p:spPr>
          <a:xfrm flipH="1">
            <a:off x="5243125" y="2261834"/>
            <a:ext cx="60065" cy="60230"/>
          </a:xfrm>
          <a:custGeom>
            <a:avLst/>
            <a:gdLst/>
            <a:ahLst/>
            <a:cxnLst/>
            <a:rect l="l" t="t" r="r" b="b"/>
            <a:pathLst>
              <a:path w="4737" h="4750" extrusionOk="0">
                <a:moveTo>
                  <a:pt x="4194" y="1"/>
                </a:moveTo>
                <a:cubicBezTo>
                  <a:pt x="4142" y="1"/>
                  <a:pt x="4072" y="11"/>
                  <a:pt x="3979" y="32"/>
                </a:cubicBezTo>
                <a:cubicBezTo>
                  <a:pt x="3698" y="104"/>
                  <a:pt x="3449" y="260"/>
                  <a:pt x="3169" y="354"/>
                </a:cubicBezTo>
                <a:cubicBezTo>
                  <a:pt x="2801" y="476"/>
                  <a:pt x="2453" y="559"/>
                  <a:pt x="2095" y="559"/>
                </a:cubicBezTo>
                <a:cubicBezTo>
                  <a:pt x="1877" y="559"/>
                  <a:pt x="1656" y="528"/>
                  <a:pt x="1424" y="457"/>
                </a:cubicBezTo>
                <a:cubicBezTo>
                  <a:pt x="1050" y="344"/>
                  <a:pt x="686" y="177"/>
                  <a:pt x="312" y="83"/>
                </a:cubicBezTo>
                <a:cubicBezTo>
                  <a:pt x="290" y="76"/>
                  <a:pt x="263" y="69"/>
                  <a:pt x="238" y="69"/>
                </a:cubicBezTo>
                <a:cubicBezTo>
                  <a:pt x="228" y="69"/>
                  <a:pt x="217" y="70"/>
                  <a:pt x="208" y="74"/>
                </a:cubicBezTo>
                <a:cubicBezTo>
                  <a:pt x="115" y="94"/>
                  <a:pt x="63" y="198"/>
                  <a:pt x="74" y="302"/>
                </a:cubicBezTo>
                <a:cubicBezTo>
                  <a:pt x="115" y="925"/>
                  <a:pt x="437" y="1558"/>
                  <a:pt x="603" y="2151"/>
                </a:cubicBezTo>
                <a:cubicBezTo>
                  <a:pt x="634" y="2244"/>
                  <a:pt x="665" y="2338"/>
                  <a:pt x="665" y="2431"/>
                </a:cubicBezTo>
                <a:cubicBezTo>
                  <a:pt x="676" y="2639"/>
                  <a:pt x="572" y="2805"/>
                  <a:pt x="531" y="2992"/>
                </a:cubicBezTo>
                <a:cubicBezTo>
                  <a:pt x="416" y="3490"/>
                  <a:pt x="302" y="3937"/>
                  <a:pt x="84" y="4394"/>
                </a:cubicBezTo>
                <a:cubicBezTo>
                  <a:pt x="42" y="4477"/>
                  <a:pt x="0" y="4581"/>
                  <a:pt x="53" y="4654"/>
                </a:cubicBezTo>
                <a:cubicBezTo>
                  <a:pt x="98" y="4723"/>
                  <a:pt x="162" y="4750"/>
                  <a:pt x="235" y="4750"/>
                </a:cubicBezTo>
                <a:cubicBezTo>
                  <a:pt x="448" y="4750"/>
                  <a:pt x="736" y="4521"/>
                  <a:pt x="852" y="4436"/>
                </a:cubicBezTo>
                <a:cubicBezTo>
                  <a:pt x="1154" y="4207"/>
                  <a:pt x="1538" y="4093"/>
                  <a:pt x="1902" y="3979"/>
                </a:cubicBezTo>
                <a:cubicBezTo>
                  <a:pt x="2115" y="3912"/>
                  <a:pt x="2332" y="3884"/>
                  <a:pt x="2550" y="3884"/>
                </a:cubicBezTo>
                <a:cubicBezTo>
                  <a:pt x="3212" y="3884"/>
                  <a:pt x="3883" y="4144"/>
                  <a:pt x="4477" y="4363"/>
                </a:cubicBezTo>
                <a:cubicBezTo>
                  <a:pt x="4516" y="4379"/>
                  <a:pt x="4563" y="4393"/>
                  <a:pt x="4606" y="4393"/>
                </a:cubicBezTo>
                <a:cubicBezTo>
                  <a:pt x="4645" y="4393"/>
                  <a:pt x="4681" y="4382"/>
                  <a:pt x="4706" y="4353"/>
                </a:cubicBezTo>
                <a:cubicBezTo>
                  <a:pt x="4737" y="4311"/>
                  <a:pt x="4737" y="4270"/>
                  <a:pt x="4737" y="4228"/>
                </a:cubicBezTo>
                <a:cubicBezTo>
                  <a:pt x="4716" y="3709"/>
                  <a:pt x="4301" y="3303"/>
                  <a:pt x="4093" y="2826"/>
                </a:cubicBezTo>
                <a:cubicBezTo>
                  <a:pt x="3771" y="2109"/>
                  <a:pt x="4062" y="1247"/>
                  <a:pt x="4238" y="520"/>
                </a:cubicBezTo>
                <a:cubicBezTo>
                  <a:pt x="4301" y="291"/>
                  <a:pt x="4374" y="104"/>
                  <a:pt x="4301" y="32"/>
                </a:cubicBezTo>
                <a:cubicBezTo>
                  <a:pt x="4280" y="11"/>
                  <a:pt x="4246" y="1"/>
                  <a:pt x="41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49" name="Google Shape;31649;p112"/>
          <p:cNvGrpSpPr/>
          <p:nvPr/>
        </p:nvGrpSpPr>
        <p:grpSpPr>
          <a:xfrm>
            <a:off x="2208354" y="604239"/>
            <a:ext cx="813775" cy="661687"/>
            <a:chOff x="6994168" y="3517029"/>
            <a:chExt cx="1155931" cy="939896"/>
          </a:xfrm>
        </p:grpSpPr>
        <p:sp>
          <p:nvSpPr>
            <p:cNvPr id="31650" name="Google Shape;31650;p112"/>
            <p:cNvSpPr/>
            <p:nvPr/>
          </p:nvSpPr>
          <p:spPr>
            <a:xfrm flipH="1">
              <a:off x="7250544" y="3609219"/>
              <a:ext cx="813718" cy="813790"/>
            </a:xfrm>
            <a:custGeom>
              <a:avLst/>
              <a:gdLst/>
              <a:ahLst/>
              <a:cxnLst/>
              <a:rect l="l" t="t" r="r" b="b"/>
              <a:pathLst>
                <a:path w="28794" h="28794" extrusionOk="0">
                  <a:moveTo>
                    <a:pt x="14397" y="1"/>
                  </a:moveTo>
                  <a:cubicBezTo>
                    <a:pt x="10579" y="1"/>
                    <a:pt x="6917" y="1518"/>
                    <a:pt x="4217" y="4218"/>
                  </a:cubicBezTo>
                  <a:cubicBezTo>
                    <a:pt x="1518" y="6917"/>
                    <a:pt x="1" y="10579"/>
                    <a:pt x="1" y="14398"/>
                  </a:cubicBezTo>
                  <a:cubicBezTo>
                    <a:pt x="1" y="18216"/>
                    <a:pt x="1518" y="21877"/>
                    <a:pt x="4217" y="24578"/>
                  </a:cubicBezTo>
                  <a:cubicBezTo>
                    <a:pt x="6917" y="27277"/>
                    <a:pt x="10579" y="28794"/>
                    <a:pt x="14397" y="28794"/>
                  </a:cubicBezTo>
                  <a:cubicBezTo>
                    <a:pt x="18216" y="28794"/>
                    <a:pt x="21877" y="27277"/>
                    <a:pt x="24577" y="24578"/>
                  </a:cubicBezTo>
                  <a:cubicBezTo>
                    <a:pt x="27277" y="21877"/>
                    <a:pt x="28794" y="18216"/>
                    <a:pt x="28794" y="14398"/>
                  </a:cubicBezTo>
                  <a:cubicBezTo>
                    <a:pt x="28794" y="10579"/>
                    <a:pt x="27277" y="6917"/>
                    <a:pt x="24577" y="4218"/>
                  </a:cubicBezTo>
                  <a:cubicBezTo>
                    <a:pt x="21877" y="1518"/>
                    <a:pt x="18216" y="1"/>
                    <a:pt x="14397" y="1"/>
                  </a:cubicBezTo>
                  <a:close/>
                </a:path>
              </a:pathLst>
            </a:custGeom>
            <a:solidFill>
              <a:schemeClr val="accent3">
                <a:alpha val="245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1" name="Google Shape;31651;p112"/>
            <p:cNvSpPr/>
            <p:nvPr/>
          </p:nvSpPr>
          <p:spPr>
            <a:xfrm flipH="1">
              <a:off x="6994168" y="4308459"/>
              <a:ext cx="59938" cy="60205"/>
            </a:xfrm>
            <a:custGeom>
              <a:avLst/>
              <a:gdLst/>
              <a:ahLst/>
              <a:cxnLst/>
              <a:rect l="l" t="t" r="r" b="b"/>
              <a:pathLst>
                <a:path w="4727" h="4748" extrusionOk="0">
                  <a:moveTo>
                    <a:pt x="4175" y="0"/>
                  </a:moveTo>
                  <a:cubicBezTo>
                    <a:pt x="4124" y="0"/>
                    <a:pt x="4056" y="11"/>
                    <a:pt x="3968" y="35"/>
                  </a:cubicBezTo>
                  <a:cubicBezTo>
                    <a:pt x="3688" y="108"/>
                    <a:pt x="3439" y="253"/>
                    <a:pt x="3158" y="347"/>
                  </a:cubicBezTo>
                  <a:cubicBezTo>
                    <a:pt x="2794" y="475"/>
                    <a:pt x="2449" y="559"/>
                    <a:pt x="2094" y="559"/>
                  </a:cubicBezTo>
                  <a:cubicBezTo>
                    <a:pt x="1873" y="559"/>
                    <a:pt x="1649" y="527"/>
                    <a:pt x="1413" y="451"/>
                  </a:cubicBezTo>
                  <a:cubicBezTo>
                    <a:pt x="1039" y="336"/>
                    <a:pt x="686" y="170"/>
                    <a:pt x="302" y="77"/>
                  </a:cubicBezTo>
                  <a:cubicBezTo>
                    <a:pt x="280" y="69"/>
                    <a:pt x="252" y="62"/>
                    <a:pt x="227" y="62"/>
                  </a:cubicBezTo>
                  <a:cubicBezTo>
                    <a:pt x="217" y="62"/>
                    <a:pt x="207" y="63"/>
                    <a:pt x="198" y="66"/>
                  </a:cubicBezTo>
                  <a:cubicBezTo>
                    <a:pt x="104" y="87"/>
                    <a:pt x="63" y="202"/>
                    <a:pt x="63" y="295"/>
                  </a:cubicBezTo>
                  <a:cubicBezTo>
                    <a:pt x="104" y="918"/>
                    <a:pt x="427" y="1552"/>
                    <a:pt x="603" y="2154"/>
                  </a:cubicBezTo>
                  <a:cubicBezTo>
                    <a:pt x="624" y="2247"/>
                    <a:pt x="655" y="2341"/>
                    <a:pt x="655" y="2434"/>
                  </a:cubicBezTo>
                  <a:cubicBezTo>
                    <a:pt x="665" y="2632"/>
                    <a:pt x="561" y="2798"/>
                    <a:pt x="520" y="2985"/>
                  </a:cubicBezTo>
                  <a:cubicBezTo>
                    <a:pt x="406" y="3484"/>
                    <a:pt x="291" y="3930"/>
                    <a:pt x="73" y="4398"/>
                  </a:cubicBezTo>
                  <a:cubicBezTo>
                    <a:pt x="32" y="4481"/>
                    <a:pt x="0" y="4585"/>
                    <a:pt x="42" y="4657"/>
                  </a:cubicBezTo>
                  <a:cubicBezTo>
                    <a:pt x="86" y="4722"/>
                    <a:pt x="148" y="4747"/>
                    <a:pt x="219" y="4747"/>
                  </a:cubicBezTo>
                  <a:cubicBezTo>
                    <a:pt x="432" y="4747"/>
                    <a:pt x="725" y="4515"/>
                    <a:pt x="842" y="4429"/>
                  </a:cubicBezTo>
                  <a:cubicBezTo>
                    <a:pt x="1143" y="4211"/>
                    <a:pt x="1528" y="4096"/>
                    <a:pt x="1891" y="3972"/>
                  </a:cubicBezTo>
                  <a:cubicBezTo>
                    <a:pt x="2101" y="3906"/>
                    <a:pt x="2315" y="3878"/>
                    <a:pt x="2529" y="3878"/>
                  </a:cubicBezTo>
                  <a:cubicBezTo>
                    <a:pt x="3196" y="3878"/>
                    <a:pt x="3870" y="4144"/>
                    <a:pt x="4467" y="4356"/>
                  </a:cubicBezTo>
                  <a:cubicBezTo>
                    <a:pt x="4505" y="4372"/>
                    <a:pt x="4555" y="4386"/>
                    <a:pt x="4601" y="4386"/>
                  </a:cubicBezTo>
                  <a:cubicBezTo>
                    <a:pt x="4643" y="4386"/>
                    <a:pt x="4681" y="4375"/>
                    <a:pt x="4706" y="4345"/>
                  </a:cubicBezTo>
                  <a:cubicBezTo>
                    <a:pt x="4727" y="4315"/>
                    <a:pt x="4727" y="4262"/>
                    <a:pt x="4727" y="4221"/>
                  </a:cubicBezTo>
                  <a:cubicBezTo>
                    <a:pt x="4706" y="3701"/>
                    <a:pt x="4290" y="3297"/>
                    <a:pt x="4083" y="2829"/>
                  </a:cubicBezTo>
                  <a:cubicBezTo>
                    <a:pt x="3760" y="2102"/>
                    <a:pt x="4051" y="1250"/>
                    <a:pt x="4228" y="523"/>
                  </a:cubicBezTo>
                  <a:cubicBezTo>
                    <a:pt x="4290" y="295"/>
                    <a:pt x="4363" y="108"/>
                    <a:pt x="4290" y="35"/>
                  </a:cubicBezTo>
                  <a:cubicBezTo>
                    <a:pt x="4269" y="13"/>
                    <a:pt x="4232" y="0"/>
                    <a:pt x="4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2" name="Google Shape;31652;p112"/>
            <p:cNvSpPr/>
            <p:nvPr/>
          </p:nvSpPr>
          <p:spPr>
            <a:xfrm flipH="1">
              <a:off x="7054096" y="4057329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3" name="Google Shape;31653;p112"/>
            <p:cNvSpPr/>
            <p:nvPr/>
          </p:nvSpPr>
          <p:spPr>
            <a:xfrm flipH="1">
              <a:off x="7336719" y="3695417"/>
              <a:ext cx="641386" cy="641386"/>
            </a:xfrm>
            <a:custGeom>
              <a:avLst/>
              <a:gdLst/>
              <a:ahLst/>
              <a:cxnLst/>
              <a:rect l="l" t="t" r="r" b="b"/>
              <a:pathLst>
                <a:path w="28794" h="28794" extrusionOk="0">
                  <a:moveTo>
                    <a:pt x="14397" y="1"/>
                  </a:moveTo>
                  <a:cubicBezTo>
                    <a:pt x="10579" y="1"/>
                    <a:pt x="6917" y="1518"/>
                    <a:pt x="4217" y="4218"/>
                  </a:cubicBezTo>
                  <a:cubicBezTo>
                    <a:pt x="1518" y="6917"/>
                    <a:pt x="1" y="10579"/>
                    <a:pt x="1" y="14398"/>
                  </a:cubicBezTo>
                  <a:cubicBezTo>
                    <a:pt x="1" y="18216"/>
                    <a:pt x="1518" y="21877"/>
                    <a:pt x="4217" y="24578"/>
                  </a:cubicBezTo>
                  <a:cubicBezTo>
                    <a:pt x="6917" y="27277"/>
                    <a:pt x="10579" y="28794"/>
                    <a:pt x="14397" y="28794"/>
                  </a:cubicBezTo>
                  <a:cubicBezTo>
                    <a:pt x="18216" y="28794"/>
                    <a:pt x="21877" y="27277"/>
                    <a:pt x="24577" y="24578"/>
                  </a:cubicBezTo>
                  <a:cubicBezTo>
                    <a:pt x="27277" y="21877"/>
                    <a:pt x="28794" y="18216"/>
                    <a:pt x="28794" y="14398"/>
                  </a:cubicBezTo>
                  <a:cubicBezTo>
                    <a:pt x="28794" y="10579"/>
                    <a:pt x="27277" y="6917"/>
                    <a:pt x="24577" y="4218"/>
                  </a:cubicBezTo>
                  <a:cubicBezTo>
                    <a:pt x="21877" y="1518"/>
                    <a:pt x="18216" y="1"/>
                    <a:pt x="14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4" name="Google Shape;31654;p112"/>
            <p:cNvSpPr/>
            <p:nvPr/>
          </p:nvSpPr>
          <p:spPr>
            <a:xfrm flipH="1">
              <a:off x="7924713" y="3843389"/>
              <a:ext cx="5279" cy="1247"/>
            </a:xfrm>
            <a:custGeom>
              <a:avLst/>
              <a:gdLst/>
              <a:ahLst/>
              <a:cxnLst/>
              <a:rect l="l" t="t" r="r" b="b"/>
              <a:pathLst>
                <a:path w="237" h="56" extrusionOk="0">
                  <a:moveTo>
                    <a:pt x="37" y="0"/>
                  </a:moveTo>
                  <a:cubicBezTo>
                    <a:pt x="1" y="0"/>
                    <a:pt x="1" y="56"/>
                    <a:pt x="37" y="56"/>
                  </a:cubicBezTo>
                  <a:lnTo>
                    <a:pt x="200" y="56"/>
                  </a:lnTo>
                  <a:cubicBezTo>
                    <a:pt x="237" y="56"/>
                    <a:pt x="237" y="0"/>
                    <a:pt x="2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5" name="Google Shape;31655;p112"/>
            <p:cNvSpPr/>
            <p:nvPr/>
          </p:nvSpPr>
          <p:spPr>
            <a:xfrm flipH="1">
              <a:off x="8074533" y="3855640"/>
              <a:ext cx="35395" cy="27465"/>
            </a:xfrm>
            <a:custGeom>
              <a:avLst/>
              <a:gdLst/>
              <a:ahLst/>
              <a:cxnLst/>
              <a:rect l="l" t="t" r="r" b="b"/>
              <a:pathLst>
                <a:path w="1589" h="1233" extrusionOk="0">
                  <a:moveTo>
                    <a:pt x="794" y="0"/>
                  </a:moveTo>
                  <a:cubicBezTo>
                    <a:pt x="1" y="0"/>
                    <a:pt x="0" y="1233"/>
                    <a:pt x="794" y="1233"/>
                  </a:cubicBezTo>
                  <a:cubicBezTo>
                    <a:pt x="1589" y="1233"/>
                    <a:pt x="1589" y="0"/>
                    <a:pt x="7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6" name="Google Shape;31656;p112"/>
            <p:cNvSpPr/>
            <p:nvPr/>
          </p:nvSpPr>
          <p:spPr>
            <a:xfrm flipH="1">
              <a:off x="8124171" y="4199034"/>
              <a:ext cx="25928" cy="25950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2" y="0"/>
                  </a:moveTo>
                  <a:cubicBezTo>
                    <a:pt x="265" y="9"/>
                    <a:pt x="9" y="265"/>
                    <a:pt x="0" y="583"/>
                  </a:cubicBezTo>
                  <a:lnTo>
                    <a:pt x="21" y="737"/>
                  </a:lnTo>
                  <a:cubicBezTo>
                    <a:pt x="48" y="835"/>
                    <a:pt x="100" y="923"/>
                    <a:pt x="171" y="995"/>
                  </a:cubicBezTo>
                  <a:lnTo>
                    <a:pt x="289" y="1085"/>
                  </a:lnTo>
                  <a:cubicBezTo>
                    <a:pt x="378" y="1138"/>
                    <a:pt x="479" y="1165"/>
                    <a:pt x="581" y="1165"/>
                  </a:cubicBezTo>
                  <a:cubicBezTo>
                    <a:pt x="735" y="1159"/>
                    <a:pt x="880" y="1098"/>
                    <a:pt x="993" y="995"/>
                  </a:cubicBezTo>
                  <a:cubicBezTo>
                    <a:pt x="1097" y="882"/>
                    <a:pt x="1157" y="736"/>
                    <a:pt x="1164" y="584"/>
                  </a:cubicBezTo>
                  <a:lnTo>
                    <a:pt x="1144" y="429"/>
                  </a:lnTo>
                  <a:cubicBezTo>
                    <a:pt x="1117" y="332"/>
                    <a:pt x="1064" y="243"/>
                    <a:pt x="993" y="172"/>
                  </a:cubicBezTo>
                  <a:lnTo>
                    <a:pt x="876" y="80"/>
                  </a:lnTo>
                  <a:cubicBezTo>
                    <a:pt x="787" y="29"/>
                    <a:pt x="686" y="0"/>
                    <a:pt x="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7" name="Google Shape;31657;p112"/>
            <p:cNvSpPr/>
            <p:nvPr/>
          </p:nvSpPr>
          <p:spPr>
            <a:xfrm flipH="1">
              <a:off x="7831426" y="4414937"/>
              <a:ext cx="46711" cy="41988"/>
            </a:xfrm>
            <a:custGeom>
              <a:avLst/>
              <a:gdLst/>
              <a:ahLst/>
              <a:cxnLst/>
              <a:rect l="l" t="t" r="r" b="b"/>
              <a:pathLst>
                <a:path w="2097" h="1885" extrusionOk="0">
                  <a:moveTo>
                    <a:pt x="1022" y="0"/>
                  </a:moveTo>
                  <a:cubicBezTo>
                    <a:pt x="948" y="0"/>
                    <a:pt x="874" y="12"/>
                    <a:pt x="804" y="34"/>
                  </a:cubicBezTo>
                  <a:lnTo>
                    <a:pt x="717" y="71"/>
                  </a:lnTo>
                  <a:cubicBezTo>
                    <a:pt x="701" y="77"/>
                    <a:pt x="685" y="81"/>
                    <a:pt x="670" y="85"/>
                  </a:cubicBezTo>
                  <a:lnTo>
                    <a:pt x="657" y="87"/>
                  </a:lnTo>
                  <a:cubicBezTo>
                    <a:pt x="543" y="113"/>
                    <a:pt x="439" y="167"/>
                    <a:pt x="353" y="247"/>
                  </a:cubicBezTo>
                  <a:cubicBezTo>
                    <a:pt x="286" y="285"/>
                    <a:pt x="232" y="341"/>
                    <a:pt x="192" y="407"/>
                  </a:cubicBezTo>
                  <a:cubicBezTo>
                    <a:pt x="114" y="492"/>
                    <a:pt x="58" y="597"/>
                    <a:pt x="32" y="711"/>
                  </a:cubicBezTo>
                  <a:cubicBezTo>
                    <a:pt x="22" y="790"/>
                    <a:pt x="11" y="869"/>
                    <a:pt x="1" y="948"/>
                  </a:cubicBezTo>
                  <a:cubicBezTo>
                    <a:pt x="11" y="1028"/>
                    <a:pt x="22" y="1107"/>
                    <a:pt x="32" y="1186"/>
                  </a:cubicBezTo>
                  <a:cubicBezTo>
                    <a:pt x="103" y="1406"/>
                    <a:pt x="248" y="1595"/>
                    <a:pt x="443" y="1721"/>
                  </a:cubicBezTo>
                  <a:cubicBezTo>
                    <a:pt x="532" y="1768"/>
                    <a:pt x="625" y="1807"/>
                    <a:pt x="721" y="1837"/>
                  </a:cubicBezTo>
                  <a:cubicBezTo>
                    <a:pt x="821" y="1867"/>
                    <a:pt x="932" y="1873"/>
                    <a:pt x="1035" y="1883"/>
                  </a:cubicBezTo>
                  <a:cubicBezTo>
                    <a:pt x="1041" y="1884"/>
                    <a:pt x="1048" y="1884"/>
                    <a:pt x="1054" y="1885"/>
                  </a:cubicBezTo>
                  <a:lnTo>
                    <a:pt x="1305" y="1851"/>
                  </a:lnTo>
                  <a:cubicBezTo>
                    <a:pt x="1382" y="1821"/>
                    <a:pt x="1458" y="1790"/>
                    <a:pt x="1533" y="1754"/>
                  </a:cubicBezTo>
                  <a:cubicBezTo>
                    <a:pt x="1605" y="1712"/>
                    <a:pt x="1679" y="1650"/>
                    <a:pt x="1744" y="1591"/>
                  </a:cubicBezTo>
                  <a:cubicBezTo>
                    <a:pt x="1814" y="1528"/>
                    <a:pt x="1903" y="1415"/>
                    <a:pt x="1933" y="1356"/>
                  </a:cubicBezTo>
                  <a:cubicBezTo>
                    <a:pt x="2097" y="1076"/>
                    <a:pt x="2097" y="730"/>
                    <a:pt x="1933" y="449"/>
                  </a:cubicBezTo>
                  <a:cubicBezTo>
                    <a:pt x="1771" y="173"/>
                    <a:pt x="1476" y="4"/>
                    <a:pt x="1156" y="4"/>
                  </a:cubicBezTo>
                  <a:cubicBezTo>
                    <a:pt x="1145" y="3"/>
                    <a:pt x="1134" y="3"/>
                    <a:pt x="1123" y="3"/>
                  </a:cubicBezTo>
                  <a:cubicBezTo>
                    <a:pt x="1114" y="3"/>
                    <a:pt x="1105" y="3"/>
                    <a:pt x="1096" y="3"/>
                  </a:cubicBezTo>
                  <a:cubicBezTo>
                    <a:pt x="1087" y="3"/>
                    <a:pt x="1079" y="3"/>
                    <a:pt x="1070" y="2"/>
                  </a:cubicBezTo>
                  <a:cubicBezTo>
                    <a:pt x="1054" y="1"/>
                    <a:pt x="1038" y="0"/>
                    <a:pt x="10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8" name="Google Shape;31658;p112"/>
            <p:cNvSpPr/>
            <p:nvPr/>
          </p:nvSpPr>
          <p:spPr>
            <a:xfrm flipH="1">
              <a:off x="7438045" y="4430470"/>
              <a:ext cx="19491" cy="20003"/>
            </a:xfrm>
            <a:custGeom>
              <a:avLst/>
              <a:gdLst/>
              <a:ahLst/>
              <a:cxnLst/>
              <a:rect l="l" t="t" r="r" b="b"/>
              <a:pathLst>
                <a:path w="875" h="898" extrusionOk="0">
                  <a:moveTo>
                    <a:pt x="409" y="1"/>
                  </a:moveTo>
                  <a:cubicBezTo>
                    <a:pt x="358" y="1"/>
                    <a:pt x="308" y="13"/>
                    <a:pt x="262" y="38"/>
                  </a:cubicBezTo>
                  <a:cubicBezTo>
                    <a:pt x="162" y="80"/>
                    <a:pt x="82" y="160"/>
                    <a:pt x="39" y="260"/>
                  </a:cubicBezTo>
                  <a:cubicBezTo>
                    <a:pt x="13" y="311"/>
                    <a:pt x="0" y="367"/>
                    <a:pt x="3" y="424"/>
                  </a:cubicBezTo>
                  <a:cubicBezTo>
                    <a:pt x="6" y="464"/>
                    <a:pt x="12" y="505"/>
                    <a:pt x="20" y="545"/>
                  </a:cubicBezTo>
                  <a:cubicBezTo>
                    <a:pt x="20" y="548"/>
                    <a:pt x="21" y="552"/>
                    <a:pt x="22" y="555"/>
                  </a:cubicBezTo>
                  <a:cubicBezTo>
                    <a:pt x="35" y="592"/>
                    <a:pt x="49" y="628"/>
                    <a:pt x="67" y="663"/>
                  </a:cubicBezTo>
                  <a:cubicBezTo>
                    <a:pt x="69" y="666"/>
                    <a:pt x="71" y="669"/>
                    <a:pt x="72" y="672"/>
                  </a:cubicBezTo>
                  <a:cubicBezTo>
                    <a:pt x="94" y="708"/>
                    <a:pt x="119" y="739"/>
                    <a:pt x="149" y="768"/>
                  </a:cubicBezTo>
                  <a:cubicBezTo>
                    <a:pt x="150" y="770"/>
                    <a:pt x="151" y="771"/>
                    <a:pt x="152" y="772"/>
                  </a:cubicBezTo>
                  <a:cubicBezTo>
                    <a:pt x="165" y="783"/>
                    <a:pt x="180" y="794"/>
                    <a:pt x="195" y="804"/>
                  </a:cubicBezTo>
                  <a:cubicBezTo>
                    <a:pt x="208" y="816"/>
                    <a:pt x="222" y="826"/>
                    <a:pt x="236" y="837"/>
                  </a:cubicBezTo>
                  <a:cubicBezTo>
                    <a:pt x="239" y="839"/>
                    <a:pt x="242" y="841"/>
                    <a:pt x="245" y="843"/>
                  </a:cubicBezTo>
                  <a:lnTo>
                    <a:pt x="341" y="883"/>
                  </a:lnTo>
                  <a:cubicBezTo>
                    <a:pt x="371" y="893"/>
                    <a:pt x="402" y="898"/>
                    <a:pt x="433" y="898"/>
                  </a:cubicBezTo>
                  <a:cubicBezTo>
                    <a:pt x="456" y="898"/>
                    <a:pt x="479" y="895"/>
                    <a:pt x="502" y="890"/>
                  </a:cubicBezTo>
                  <a:cubicBezTo>
                    <a:pt x="537" y="890"/>
                    <a:pt x="572" y="880"/>
                    <a:pt x="603" y="863"/>
                  </a:cubicBezTo>
                  <a:cubicBezTo>
                    <a:pt x="630" y="854"/>
                    <a:pt x="652" y="839"/>
                    <a:pt x="673" y="822"/>
                  </a:cubicBezTo>
                  <a:lnTo>
                    <a:pt x="673" y="822"/>
                  </a:lnTo>
                  <a:cubicBezTo>
                    <a:pt x="692" y="811"/>
                    <a:pt x="710" y="798"/>
                    <a:pt x="727" y="783"/>
                  </a:cubicBezTo>
                  <a:cubicBezTo>
                    <a:pt x="728" y="782"/>
                    <a:pt x="731" y="781"/>
                    <a:pt x="732" y="780"/>
                  </a:cubicBezTo>
                  <a:lnTo>
                    <a:pt x="735" y="777"/>
                  </a:lnTo>
                  <a:lnTo>
                    <a:pt x="753" y="762"/>
                  </a:lnTo>
                  <a:cubicBezTo>
                    <a:pt x="757" y="758"/>
                    <a:pt x="761" y="754"/>
                    <a:pt x="765" y="750"/>
                  </a:cubicBezTo>
                  <a:cubicBezTo>
                    <a:pt x="810" y="697"/>
                    <a:pt x="843" y="655"/>
                    <a:pt x="860" y="586"/>
                  </a:cubicBezTo>
                  <a:cubicBezTo>
                    <a:pt x="872" y="548"/>
                    <a:pt x="874" y="508"/>
                    <a:pt x="866" y="470"/>
                  </a:cubicBezTo>
                  <a:cubicBezTo>
                    <a:pt x="864" y="450"/>
                    <a:pt x="853" y="432"/>
                    <a:pt x="847" y="413"/>
                  </a:cubicBezTo>
                  <a:cubicBezTo>
                    <a:pt x="846" y="395"/>
                    <a:pt x="843" y="378"/>
                    <a:pt x="840" y="360"/>
                  </a:cubicBezTo>
                  <a:cubicBezTo>
                    <a:pt x="840" y="358"/>
                    <a:pt x="841" y="357"/>
                    <a:pt x="841" y="355"/>
                  </a:cubicBezTo>
                  <a:cubicBezTo>
                    <a:pt x="841" y="349"/>
                    <a:pt x="837" y="345"/>
                    <a:pt x="836" y="340"/>
                  </a:cubicBezTo>
                  <a:cubicBezTo>
                    <a:pt x="833" y="322"/>
                    <a:pt x="829" y="304"/>
                    <a:pt x="823" y="288"/>
                  </a:cubicBezTo>
                  <a:cubicBezTo>
                    <a:pt x="817" y="265"/>
                    <a:pt x="817" y="241"/>
                    <a:pt x="804" y="219"/>
                  </a:cubicBezTo>
                  <a:cubicBezTo>
                    <a:pt x="802" y="214"/>
                    <a:pt x="800" y="210"/>
                    <a:pt x="797" y="207"/>
                  </a:cubicBezTo>
                  <a:cubicBezTo>
                    <a:pt x="785" y="189"/>
                    <a:pt x="765" y="163"/>
                    <a:pt x="751" y="148"/>
                  </a:cubicBezTo>
                  <a:cubicBezTo>
                    <a:pt x="750" y="145"/>
                    <a:pt x="748" y="143"/>
                    <a:pt x="746" y="142"/>
                  </a:cubicBezTo>
                  <a:cubicBezTo>
                    <a:pt x="740" y="136"/>
                    <a:pt x="732" y="132"/>
                    <a:pt x="726" y="127"/>
                  </a:cubicBezTo>
                  <a:lnTo>
                    <a:pt x="725" y="125"/>
                  </a:lnTo>
                  <a:lnTo>
                    <a:pt x="639" y="59"/>
                  </a:lnTo>
                  <a:lnTo>
                    <a:pt x="537" y="16"/>
                  </a:lnTo>
                  <a:lnTo>
                    <a:pt x="426" y="1"/>
                  </a:lnTo>
                  <a:cubicBezTo>
                    <a:pt x="420" y="1"/>
                    <a:pt x="414" y="1"/>
                    <a:pt x="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9" name="Google Shape;31659;p112"/>
            <p:cNvSpPr/>
            <p:nvPr/>
          </p:nvSpPr>
          <p:spPr>
            <a:xfrm flipH="1">
              <a:off x="7225620" y="4322835"/>
              <a:ext cx="36553" cy="31475"/>
            </a:xfrm>
            <a:custGeom>
              <a:avLst/>
              <a:gdLst/>
              <a:ahLst/>
              <a:cxnLst/>
              <a:rect l="l" t="t" r="r" b="b"/>
              <a:pathLst>
                <a:path w="1641" h="1413" extrusionOk="0">
                  <a:moveTo>
                    <a:pt x="912" y="1"/>
                  </a:moveTo>
                  <a:cubicBezTo>
                    <a:pt x="908" y="1"/>
                    <a:pt x="904" y="1"/>
                    <a:pt x="899" y="1"/>
                  </a:cubicBezTo>
                  <a:lnTo>
                    <a:pt x="854" y="2"/>
                  </a:lnTo>
                  <a:cubicBezTo>
                    <a:pt x="329" y="2"/>
                    <a:pt x="0" y="573"/>
                    <a:pt x="266" y="1027"/>
                  </a:cubicBezTo>
                  <a:lnTo>
                    <a:pt x="291" y="1063"/>
                  </a:lnTo>
                  <a:cubicBezTo>
                    <a:pt x="417" y="1279"/>
                    <a:pt x="650" y="1412"/>
                    <a:pt x="900" y="1412"/>
                  </a:cubicBezTo>
                  <a:lnTo>
                    <a:pt x="906" y="1412"/>
                  </a:lnTo>
                  <a:cubicBezTo>
                    <a:pt x="1156" y="1412"/>
                    <a:pt x="1387" y="1280"/>
                    <a:pt x="1512" y="1064"/>
                  </a:cubicBezTo>
                  <a:cubicBezTo>
                    <a:pt x="1637" y="850"/>
                    <a:pt x="1641" y="570"/>
                    <a:pt x="1512" y="355"/>
                  </a:cubicBezTo>
                  <a:lnTo>
                    <a:pt x="1509" y="350"/>
                  </a:lnTo>
                  <a:cubicBezTo>
                    <a:pt x="1385" y="145"/>
                    <a:pt x="1157" y="1"/>
                    <a:pt x="9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0" name="Google Shape;31660;p112"/>
            <p:cNvSpPr/>
            <p:nvPr/>
          </p:nvSpPr>
          <p:spPr>
            <a:xfrm flipH="1">
              <a:off x="7219985" y="3699072"/>
              <a:ext cx="47847" cy="42946"/>
            </a:xfrm>
            <a:custGeom>
              <a:avLst/>
              <a:gdLst/>
              <a:ahLst/>
              <a:cxnLst/>
              <a:rect l="l" t="t" r="r" b="b"/>
              <a:pathLst>
                <a:path w="2148" h="1928" extrusionOk="0">
                  <a:moveTo>
                    <a:pt x="468" y="1793"/>
                  </a:moveTo>
                  <a:lnTo>
                    <a:pt x="468" y="1793"/>
                  </a:lnTo>
                  <a:cubicBezTo>
                    <a:pt x="468" y="1793"/>
                    <a:pt x="468" y="1793"/>
                    <a:pt x="469" y="1793"/>
                  </a:cubicBezTo>
                  <a:lnTo>
                    <a:pt x="468" y="1793"/>
                  </a:lnTo>
                  <a:lnTo>
                    <a:pt x="468" y="1793"/>
                  </a:lnTo>
                  <a:cubicBezTo>
                    <a:pt x="468" y="1793"/>
                    <a:pt x="468" y="1793"/>
                    <a:pt x="468" y="1793"/>
                  </a:cubicBezTo>
                  <a:close/>
                  <a:moveTo>
                    <a:pt x="1273" y="1"/>
                  </a:moveTo>
                  <a:cubicBezTo>
                    <a:pt x="1224" y="1"/>
                    <a:pt x="1174" y="6"/>
                    <a:pt x="1125" y="17"/>
                  </a:cubicBezTo>
                  <a:cubicBezTo>
                    <a:pt x="1056" y="21"/>
                    <a:pt x="988" y="36"/>
                    <a:pt x="923" y="62"/>
                  </a:cubicBezTo>
                  <a:cubicBezTo>
                    <a:pt x="881" y="62"/>
                    <a:pt x="838" y="67"/>
                    <a:pt x="796" y="77"/>
                  </a:cubicBezTo>
                  <a:cubicBezTo>
                    <a:pt x="736" y="90"/>
                    <a:pt x="680" y="113"/>
                    <a:pt x="628" y="144"/>
                  </a:cubicBezTo>
                  <a:cubicBezTo>
                    <a:pt x="617" y="149"/>
                    <a:pt x="609" y="158"/>
                    <a:pt x="598" y="165"/>
                  </a:cubicBezTo>
                  <a:cubicBezTo>
                    <a:pt x="580" y="172"/>
                    <a:pt x="561" y="179"/>
                    <a:pt x="544" y="188"/>
                  </a:cubicBezTo>
                  <a:cubicBezTo>
                    <a:pt x="521" y="196"/>
                    <a:pt x="498" y="204"/>
                    <a:pt x="475" y="216"/>
                  </a:cubicBezTo>
                  <a:cubicBezTo>
                    <a:pt x="465" y="220"/>
                    <a:pt x="455" y="225"/>
                    <a:pt x="446" y="231"/>
                  </a:cubicBezTo>
                  <a:cubicBezTo>
                    <a:pt x="426" y="245"/>
                    <a:pt x="406" y="260"/>
                    <a:pt x="387" y="275"/>
                  </a:cubicBezTo>
                  <a:cubicBezTo>
                    <a:pt x="329" y="320"/>
                    <a:pt x="335" y="313"/>
                    <a:pt x="307" y="350"/>
                  </a:cubicBezTo>
                  <a:lnTo>
                    <a:pt x="266" y="382"/>
                  </a:lnTo>
                  <a:cubicBezTo>
                    <a:pt x="159" y="489"/>
                    <a:pt x="82" y="620"/>
                    <a:pt x="42" y="766"/>
                  </a:cubicBezTo>
                  <a:cubicBezTo>
                    <a:pt x="0" y="917"/>
                    <a:pt x="0" y="1077"/>
                    <a:pt x="42" y="1229"/>
                  </a:cubicBezTo>
                  <a:cubicBezTo>
                    <a:pt x="43" y="1233"/>
                    <a:pt x="45" y="1238"/>
                    <a:pt x="47" y="1242"/>
                  </a:cubicBezTo>
                  <a:cubicBezTo>
                    <a:pt x="61" y="1281"/>
                    <a:pt x="120" y="1425"/>
                    <a:pt x="138" y="1460"/>
                  </a:cubicBezTo>
                  <a:lnTo>
                    <a:pt x="143" y="1468"/>
                  </a:lnTo>
                  <a:lnTo>
                    <a:pt x="285" y="1651"/>
                  </a:lnTo>
                  <a:lnTo>
                    <a:pt x="468" y="1793"/>
                  </a:lnTo>
                  <a:lnTo>
                    <a:pt x="468" y="1793"/>
                  </a:lnTo>
                  <a:cubicBezTo>
                    <a:pt x="472" y="1794"/>
                    <a:pt x="622" y="1871"/>
                    <a:pt x="696" y="1887"/>
                  </a:cubicBezTo>
                  <a:cubicBezTo>
                    <a:pt x="742" y="1898"/>
                    <a:pt x="794" y="1902"/>
                    <a:pt x="839" y="1908"/>
                  </a:cubicBezTo>
                  <a:cubicBezTo>
                    <a:pt x="888" y="1914"/>
                    <a:pt x="946" y="1927"/>
                    <a:pt x="999" y="1927"/>
                  </a:cubicBezTo>
                  <a:cubicBezTo>
                    <a:pt x="1003" y="1927"/>
                    <a:pt x="1007" y="1927"/>
                    <a:pt x="1010" y="1927"/>
                  </a:cubicBezTo>
                  <a:cubicBezTo>
                    <a:pt x="1020" y="1927"/>
                    <a:pt x="1029" y="1926"/>
                    <a:pt x="1037" y="1925"/>
                  </a:cubicBezTo>
                  <a:cubicBezTo>
                    <a:pt x="1126" y="1916"/>
                    <a:pt x="1218" y="1905"/>
                    <a:pt x="1305" y="1888"/>
                  </a:cubicBezTo>
                  <a:cubicBezTo>
                    <a:pt x="1314" y="1886"/>
                    <a:pt x="1324" y="1884"/>
                    <a:pt x="1332" y="1882"/>
                  </a:cubicBezTo>
                  <a:lnTo>
                    <a:pt x="1340" y="1880"/>
                  </a:lnTo>
                  <a:lnTo>
                    <a:pt x="1559" y="1787"/>
                  </a:lnTo>
                  <a:cubicBezTo>
                    <a:pt x="1563" y="1785"/>
                    <a:pt x="1567" y="1783"/>
                    <a:pt x="1572" y="1781"/>
                  </a:cubicBezTo>
                  <a:cubicBezTo>
                    <a:pt x="1580" y="1776"/>
                    <a:pt x="1587" y="1770"/>
                    <a:pt x="1595" y="1765"/>
                  </a:cubicBezTo>
                  <a:cubicBezTo>
                    <a:pt x="1663" y="1716"/>
                    <a:pt x="1732" y="1663"/>
                    <a:pt x="1796" y="1609"/>
                  </a:cubicBezTo>
                  <a:cubicBezTo>
                    <a:pt x="1812" y="1597"/>
                    <a:pt x="1827" y="1583"/>
                    <a:pt x="1840" y="1569"/>
                  </a:cubicBezTo>
                  <a:cubicBezTo>
                    <a:pt x="1904" y="1500"/>
                    <a:pt x="1958" y="1420"/>
                    <a:pt x="2015" y="1346"/>
                  </a:cubicBezTo>
                  <a:lnTo>
                    <a:pt x="2105" y="1133"/>
                  </a:lnTo>
                  <a:cubicBezTo>
                    <a:pt x="2142" y="1018"/>
                    <a:pt x="2148" y="894"/>
                    <a:pt x="2121" y="776"/>
                  </a:cubicBezTo>
                  <a:cubicBezTo>
                    <a:pt x="2121" y="697"/>
                    <a:pt x="2101" y="619"/>
                    <a:pt x="2061" y="550"/>
                  </a:cubicBezTo>
                  <a:cubicBezTo>
                    <a:pt x="2025" y="441"/>
                    <a:pt x="1962" y="341"/>
                    <a:pt x="1876" y="263"/>
                  </a:cubicBezTo>
                  <a:lnTo>
                    <a:pt x="1695" y="124"/>
                  </a:lnTo>
                  <a:lnTo>
                    <a:pt x="1482" y="34"/>
                  </a:lnTo>
                  <a:cubicBezTo>
                    <a:pt x="1414" y="12"/>
                    <a:pt x="1344" y="1"/>
                    <a:pt x="12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1" name="Google Shape;31661;p112"/>
            <p:cNvSpPr/>
            <p:nvPr/>
          </p:nvSpPr>
          <p:spPr>
            <a:xfrm flipH="1">
              <a:off x="7469817" y="3558875"/>
              <a:ext cx="23946" cy="23701"/>
            </a:xfrm>
            <a:custGeom>
              <a:avLst/>
              <a:gdLst/>
              <a:ahLst/>
              <a:cxnLst/>
              <a:rect l="l" t="t" r="r" b="b"/>
              <a:pathLst>
                <a:path w="1075" h="1064" extrusionOk="0">
                  <a:moveTo>
                    <a:pt x="513" y="0"/>
                  </a:moveTo>
                  <a:cubicBezTo>
                    <a:pt x="510" y="0"/>
                    <a:pt x="382" y="17"/>
                    <a:pt x="379" y="18"/>
                  </a:cubicBezTo>
                  <a:lnTo>
                    <a:pt x="378" y="18"/>
                  </a:lnTo>
                  <a:lnTo>
                    <a:pt x="375" y="19"/>
                  </a:lnTo>
                  <a:cubicBezTo>
                    <a:pt x="374" y="19"/>
                    <a:pt x="257" y="68"/>
                    <a:pt x="255" y="69"/>
                  </a:cubicBezTo>
                  <a:lnTo>
                    <a:pt x="254" y="69"/>
                  </a:lnTo>
                  <a:lnTo>
                    <a:pt x="152" y="148"/>
                  </a:lnTo>
                  <a:cubicBezTo>
                    <a:pt x="105" y="192"/>
                    <a:pt x="70" y="247"/>
                    <a:pt x="50" y="309"/>
                  </a:cubicBezTo>
                  <a:cubicBezTo>
                    <a:pt x="27" y="347"/>
                    <a:pt x="15" y="390"/>
                    <a:pt x="15" y="434"/>
                  </a:cubicBezTo>
                  <a:cubicBezTo>
                    <a:pt x="1" y="501"/>
                    <a:pt x="4" y="569"/>
                    <a:pt x="25" y="634"/>
                  </a:cubicBezTo>
                  <a:cubicBezTo>
                    <a:pt x="32" y="652"/>
                    <a:pt x="39" y="669"/>
                    <a:pt x="47" y="688"/>
                  </a:cubicBezTo>
                  <a:cubicBezTo>
                    <a:pt x="56" y="731"/>
                    <a:pt x="72" y="773"/>
                    <a:pt x="96" y="810"/>
                  </a:cubicBezTo>
                  <a:lnTo>
                    <a:pt x="174" y="912"/>
                  </a:lnTo>
                  <a:cubicBezTo>
                    <a:pt x="235" y="972"/>
                    <a:pt x="311" y="1017"/>
                    <a:pt x="394" y="1040"/>
                  </a:cubicBezTo>
                  <a:lnTo>
                    <a:pt x="408" y="1044"/>
                  </a:lnTo>
                  <a:lnTo>
                    <a:pt x="415" y="1045"/>
                  </a:lnTo>
                  <a:cubicBezTo>
                    <a:pt x="454" y="1057"/>
                    <a:pt x="495" y="1063"/>
                    <a:pt x="536" y="1063"/>
                  </a:cubicBezTo>
                  <a:cubicBezTo>
                    <a:pt x="564" y="1063"/>
                    <a:pt x="593" y="1060"/>
                    <a:pt x="622" y="1054"/>
                  </a:cubicBezTo>
                  <a:cubicBezTo>
                    <a:pt x="646" y="1054"/>
                    <a:pt x="670" y="1051"/>
                    <a:pt x="693" y="1044"/>
                  </a:cubicBezTo>
                  <a:lnTo>
                    <a:pt x="816" y="991"/>
                  </a:lnTo>
                  <a:cubicBezTo>
                    <a:pt x="856" y="969"/>
                    <a:pt x="891" y="942"/>
                    <a:pt x="923" y="909"/>
                  </a:cubicBezTo>
                  <a:cubicBezTo>
                    <a:pt x="1016" y="808"/>
                    <a:pt x="1069" y="679"/>
                    <a:pt x="1074" y="542"/>
                  </a:cubicBezTo>
                  <a:lnTo>
                    <a:pt x="1055" y="404"/>
                  </a:lnTo>
                  <a:cubicBezTo>
                    <a:pt x="1032" y="318"/>
                    <a:pt x="986" y="239"/>
                    <a:pt x="923" y="175"/>
                  </a:cubicBezTo>
                  <a:cubicBezTo>
                    <a:pt x="883" y="141"/>
                    <a:pt x="842" y="109"/>
                    <a:pt x="800" y="81"/>
                  </a:cubicBezTo>
                  <a:cubicBezTo>
                    <a:pt x="797" y="79"/>
                    <a:pt x="794" y="77"/>
                    <a:pt x="791" y="74"/>
                  </a:cubicBezTo>
                  <a:cubicBezTo>
                    <a:pt x="749" y="55"/>
                    <a:pt x="706" y="36"/>
                    <a:pt x="663" y="20"/>
                  </a:cubicBezTo>
                  <a:cubicBezTo>
                    <a:pt x="660" y="19"/>
                    <a:pt x="658" y="19"/>
                    <a:pt x="656" y="18"/>
                  </a:cubicBezTo>
                  <a:lnTo>
                    <a:pt x="653" y="18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2" name="Google Shape;31662;p112"/>
            <p:cNvSpPr/>
            <p:nvPr/>
          </p:nvSpPr>
          <p:spPr>
            <a:xfrm flipH="1">
              <a:off x="7733096" y="3517029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63" name="Google Shape;31663;p112"/>
          <p:cNvGrpSpPr/>
          <p:nvPr/>
        </p:nvGrpSpPr>
        <p:grpSpPr>
          <a:xfrm>
            <a:off x="167050" y="3517034"/>
            <a:ext cx="2918991" cy="1561315"/>
            <a:chOff x="167050" y="3517034"/>
            <a:chExt cx="2918991" cy="1561315"/>
          </a:xfrm>
        </p:grpSpPr>
        <p:sp>
          <p:nvSpPr>
            <p:cNvPr id="31664" name="Google Shape;31664;p112"/>
            <p:cNvSpPr/>
            <p:nvPr/>
          </p:nvSpPr>
          <p:spPr>
            <a:xfrm flipH="1">
              <a:off x="1054388" y="4224983"/>
              <a:ext cx="137971" cy="83485"/>
            </a:xfrm>
            <a:custGeom>
              <a:avLst/>
              <a:gdLst/>
              <a:ahLst/>
              <a:cxnLst/>
              <a:rect l="l" t="t" r="r" b="b"/>
              <a:pathLst>
                <a:path w="10881" h="6584" extrusionOk="0">
                  <a:moveTo>
                    <a:pt x="5449" y="0"/>
                  </a:moveTo>
                  <a:cubicBezTo>
                    <a:pt x="5336" y="0"/>
                    <a:pt x="5220" y="3"/>
                    <a:pt x="5100" y="9"/>
                  </a:cubicBezTo>
                  <a:cubicBezTo>
                    <a:pt x="1631" y="186"/>
                    <a:pt x="1" y="3883"/>
                    <a:pt x="2618" y="5753"/>
                  </a:cubicBezTo>
                  <a:cubicBezTo>
                    <a:pt x="2888" y="5950"/>
                    <a:pt x="3158" y="6106"/>
                    <a:pt x="3418" y="6231"/>
                  </a:cubicBezTo>
                  <a:cubicBezTo>
                    <a:pt x="3949" y="6475"/>
                    <a:pt x="4465" y="6584"/>
                    <a:pt x="4953" y="6584"/>
                  </a:cubicBezTo>
                  <a:cubicBezTo>
                    <a:pt x="8758" y="6584"/>
                    <a:pt x="10881" y="0"/>
                    <a:pt x="54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5" name="Google Shape;31665;p112"/>
            <p:cNvSpPr/>
            <p:nvPr/>
          </p:nvSpPr>
          <p:spPr>
            <a:xfrm flipH="1">
              <a:off x="1192343" y="4456922"/>
              <a:ext cx="59938" cy="60205"/>
            </a:xfrm>
            <a:custGeom>
              <a:avLst/>
              <a:gdLst/>
              <a:ahLst/>
              <a:cxnLst/>
              <a:rect l="l" t="t" r="r" b="b"/>
              <a:pathLst>
                <a:path w="4727" h="4748" extrusionOk="0">
                  <a:moveTo>
                    <a:pt x="4175" y="0"/>
                  </a:moveTo>
                  <a:cubicBezTo>
                    <a:pt x="4124" y="0"/>
                    <a:pt x="4056" y="11"/>
                    <a:pt x="3968" y="35"/>
                  </a:cubicBezTo>
                  <a:cubicBezTo>
                    <a:pt x="3688" y="108"/>
                    <a:pt x="3439" y="253"/>
                    <a:pt x="3158" y="347"/>
                  </a:cubicBezTo>
                  <a:cubicBezTo>
                    <a:pt x="2794" y="475"/>
                    <a:pt x="2449" y="559"/>
                    <a:pt x="2094" y="559"/>
                  </a:cubicBezTo>
                  <a:cubicBezTo>
                    <a:pt x="1873" y="559"/>
                    <a:pt x="1649" y="527"/>
                    <a:pt x="1413" y="451"/>
                  </a:cubicBezTo>
                  <a:cubicBezTo>
                    <a:pt x="1039" y="336"/>
                    <a:pt x="686" y="170"/>
                    <a:pt x="302" y="77"/>
                  </a:cubicBezTo>
                  <a:cubicBezTo>
                    <a:pt x="280" y="69"/>
                    <a:pt x="252" y="62"/>
                    <a:pt x="227" y="62"/>
                  </a:cubicBezTo>
                  <a:cubicBezTo>
                    <a:pt x="217" y="62"/>
                    <a:pt x="207" y="63"/>
                    <a:pt x="198" y="66"/>
                  </a:cubicBezTo>
                  <a:cubicBezTo>
                    <a:pt x="104" y="87"/>
                    <a:pt x="63" y="202"/>
                    <a:pt x="63" y="295"/>
                  </a:cubicBezTo>
                  <a:cubicBezTo>
                    <a:pt x="104" y="918"/>
                    <a:pt x="427" y="1552"/>
                    <a:pt x="603" y="2154"/>
                  </a:cubicBezTo>
                  <a:cubicBezTo>
                    <a:pt x="624" y="2247"/>
                    <a:pt x="655" y="2341"/>
                    <a:pt x="655" y="2434"/>
                  </a:cubicBezTo>
                  <a:cubicBezTo>
                    <a:pt x="665" y="2632"/>
                    <a:pt x="561" y="2798"/>
                    <a:pt x="520" y="2985"/>
                  </a:cubicBezTo>
                  <a:cubicBezTo>
                    <a:pt x="406" y="3484"/>
                    <a:pt x="291" y="3930"/>
                    <a:pt x="73" y="4398"/>
                  </a:cubicBezTo>
                  <a:cubicBezTo>
                    <a:pt x="32" y="4481"/>
                    <a:pt x="0" y="4585"/>
                    <a:pt x="42" y="4657"/>
                  </a:cubicBezTo>
                  <a:cubicBezTo>
                    <a:pt x="86" y="4722"/>
                    <a:pt x="148" y="4747"/>
                    <a:pt x="219" y="4747"/>
                  </a:cubicBezTo>
                  <a:cubicBezTo>
                    <a:pt x="432" y="4747"/>
                    <a:pt x="725" y="4515"/>
                    <a:pt x="842" y="4429"/>
                  </a:cubicBezTo>
                  <a:cubicBezTo>
                    <a:pt x="1143" y="4211"/>
                    <a:pt x="1528" y="4096"/>
                    <a:pt x="1891" y="3972"/>
                  </a:cubicBezTo>
                  <a:cubicBezTo>
                    <a:pt x="2101" y="3906"/>
                    <a:pt x="2315" y="3878"/>
                    <a:pt x="2529" y="3878"/>
                  </a:cubicBezTo>
                  <a:cubicBezTo>
                    <a:pt x="3196" y="3878"/>
                    <a:pt x="3870" y="4144"/>
                    <a:pt x="4467" y="4356"/>
                  </a:cubicBezTo>
                  <a:cubicBezTo>
                    <a:pt x="4505" y="4372"/>
                    <a:pt x="4555" y="4386"/>
                    <a:pt x="4601" y="4386"/>
                  </a:cubicBezTo>
                  <a:cubicBezTo>
                    <a:pt x="4643" y="4386"/>
                    <a:pt x="4681" y="4375"/>
                    <a:pt x="4706" y="4345"/>
                  </a:cubicBezTo>
                  <a:cubicBezTo>
                    <a:pt x="4727" y="4315"/>
                    <a:pt x="4727" y="4262"/>
                    <a:pt x="4727" y="4221"/>
                  </a:cubicBezTo>
                  <a:cubicBezTo>
                    <a:pt x="4706" y="3701"/>
                    <a:pt x="4290" y="3297"/>
                    <a:pt x="4083" y="2829"/>
                  </a:cubicBezTo>
                  <a:cubicBezTo>
                    <a:pt x="3760" y="2102"/>
                    <a:pt x="4051" y="1250"/>
                    <a:pt x="4228" y="523"/>
                  </a:cubicBezTo>
                  <a:cubicBezTo>
                    <a:pt x="4290" y="295"/>
                    <a:pt x="4363" y="108"/>
                    <a:pt x="4290" y="35"/>
                  </a:cubicBezTo>
                  <a:cubicBezTo>
                    <a:pt x="4269" y="13"/>
                    <a:pt x="4232" y="0"/>
                    <a:pt x="4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6" name="Google Shape;31666;p112"/>
            <p:cNvSpPr/>
            <p:nvPr/>
          </p:nvSpPr>
          <p:spPr>
            <a:xfrm flipH="1">
              <a:off x="1093338" y="4021176"/>
              <a:ext cx="60065" cy="60205"/>
            </a:xfrm>
            <a:custGeom>
              <a:avLst/>
              <a:gdLst/>
              <a:ahLst/>
              <a:cxnLst/>
              <a:rect l="l" t="t" r="r" b="b"/>
              <a:pathLst>
                <a:path w="4737" h="4748" extrusionOk="0">
                  <a:moveTo>
                    <a:pt x="4181" y="0"/>
                  </a:moveTo>
                  <a:cubicBezTo>
                    <a:pt x="4129" y="0"/>
                    <a:pt x="4062" y="11"/>
                    <a:pt x="3979" y="36"/>
                  </a:cubicBezTo>
                  <a:cubicBezTo>
                    <a:pt x="3698" y="109"/>
                    <a:pt x="3439" y="254"/>
                    <a:pt x="3169" y="347"/>
                  </a:cubicBezTo>
                  <a:cubicBezTo>
                    <a:pt x="2799" y="475"/>
                    <a:pt x="2457" y="555"/>
                    <a:pt x="2103" y="555"/>
                  </a:cubicBezTo>
                  <a:cubicBezTo>
                    <a:pt x="1881" y="555"/>
                    <a:pt x="1654" y="523"/>
                    <a:pt x="1413" y="451"/>
                  </a:cubicBezTo>
                  <a:cubicBezTo>
                    <a:pt x="1050" y="337"/>
                    <a:pt x="686" y="171"/>
                    <a:pt x="312" y="77"/>
                  </a:cubicBezTo>
                  <a:cubicBezTo>
                    <a:pt x="283" y="70"/>
                    <a:pt x="259" y="63"/>
                    <a:pt x="233" y="63"/>
                  </a:cubicBezTo>
                  <a:cubicBezTo>
                    <a:pt x="222" y="63"/>
                    <a:pt x="211" y="64"/>
                    <a:pt x="198" y="67"/>
                  </a:cubicBezTo>
                  <a:cubicBezTo>
                    <a:pt x="105" y="88"/>
                    <a:pt x="63" y="202"/>
                    <a:pt x="74" y="296"/>
                  </a:cubicBezTo>
                  <a:cubicBezTo>
                    <a:pt x="115" y="919"/>
                    <a:pt x="427" y="1552"/>
                    <a:pt x="603" y="2154"/>
                  </a:cubicBezTo>
                  <a:cubicBezTo>
                    <a:pt x="635" y="2238"/>
                    <a:pt x="655" y="2331"/>
                    <a:pt x="665" y="2435"/>
                  </a:cubicBezTo>
                  <a:cubicBezTo>
                    <a:pt x="676" y="2632"/>
                    <a:pt x="572" y="2798"/>
                    <a:pt x="531" y="2985"/>
                  </a:cubicBezTo>
                  <a:cubicBezTo>
                    <a:pt x="416" y="3484"/>
                    <a:pt x="302" y="3931"/>
                    <a:pt x="84" y="4398"/>
                  </a:cubicBezTo>
                  <a:cubicBezTo>
                    <a:pt x="42" y="4481"/>
                    <a:pt x="1" y="4575"/>
                    <a:pt x="53" y="4658"/>
                  </a:cubicBezTo>
                  <a:cubicBezTo>
                    <a:pt x="97" y="4722"/>
                    <a:pt x="158" y="4748"/>
                    <a:pt x="229" y="4748"/>
                  </a:cubicBezTo>
                  <a:cubicBezTo>
                    <a:pt x="442" y="4748"/>
                    <a:pt x="736" y="4515"/>
                    <a:pt x="852" y="4430"/>
                  </a:cubicBezTo>
                  <a:cubicBezTo>
                    <a:pt x="1154" y="4211"/>
                    <a:pt x="1538" y="4086"/>
                    <a:pt x="1902" y="3973"/>
                  </a:cubicBezTo>
                  <a:cubicBezTo>
                    <a:pt x="2112" y="3906"/>
                    <a:pt x="2328" y="3878"/>
                    <a:pt x="2544" y="3878"/>
                  </a:cubicBezTo>
                  <a:cubicBezTo>
                    <a:pt x="3203" y="3878"/>
                    <a:pt x="3875" y="4138"/>
                    <a:pt x="4478" y="4356"/>
                  </a:cubicBezTo>
                  <a:cubicBezTo>
                    <a:pt x="4516" y="4373"/>
                    <a:pt x="4563" y="4387"/>
                    <a:pt x="4606" y="4387"/>
                  </a:cubicBezTo>
                  <a:cubicBezTo>
                    <a:pt x="4645" y="4387"/>
                    <a:pt x="4682" y="4376"/>
                    <a:pt x="4706" y="4346"/>
                  </a:cubicBezTo>
                  <a:cubicBezTo>
                    <a:pt x="4737" y="4315"/>
                    <a:pt x="4737" y="4263"/>
                    <a:pt x="4737" y="4222"/>
                  </a:cubicBezTo>
                  <a:cubicBezTo>
                    <a:pt x="4716" y="3702"/>
                    <a:pt x="4301" y="3297"/>
                    <a:pt x="4093" y="2830"/>
                  </a:cubicBezTo>
                  <a:cubicBezTo>
                    <a:pt x="3771" y="2103"/>
                    <a:pt x="4051" y="1251"/>
                    <a:pt x="4238" y="524"/>
                  </a:cubicBezTo>
                  <a:cubicBezTo>
                    <a:pt x="4291" y="296"/>
                    <a:pt x="4374" y="109"/>
                    <a:pt x="4301" y="36"/>
                  </a:cubicBezTo>
                  <a:cubicBezTo>
                    <a:pt x="4279" y="14"/>
                    <a:pt x="4239" y="0"/>
                    <a:pt x="4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7" name="Google Shape;31667;p112"/>
            <p:cNvSpPr/>
            <p:nvPr/>
          </p:nvSpPr>
          <p:spPr>
            <a:xfrm flipH="1">
              <a:off x="881533" y="4368667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8" name="Google Shape;31668;p112"/>
            <p:cNvSpPr/>
            <p:nvPr/>
          </p:nvSpPr>
          <p:spPr>
            <a:xfrm flipH="1">
              <a:off x="713217" y="4081373"/>
              <a:ext cx="237611" cy="143601"/>
            </a:xfrm>
            <a:custGeom>
              <a:avLst/>
              <a:gdLst/>
              <a:ahLst/>
              <a:cxnLst/>
              <a:rect l="l" t="t" r="r" b="b"/>
              <a:pathLst>
                <a:path w="18739" h="11325" extrusionOk="0">
                  <a:moveTo>
                    <a:pt x="9395" y="1"/>
                  </a:moveTo>
                  <a:cubicBezTo>
                    <a:pt x="9201" y="1"/>
                    <a:pt x="9002" y="6"/>
                    <a:pt x="8798" y="16"/>
                  </a:cubicBezTo>
                  <a:cubicBezTo>
                    <a:pt x="2815" y="306"/>
                    <a:pt x="1" y="6674"/>
                    <a:pt x="4508" y="9904"/>
                  </a:cubicBezTo>
                  <a:cubicBezTo>
                    <a:pt x="4975" y="10236"/>
                    <a:pt x="5443" y="10506"/>
                    <a:pt x="5900" y="10714"/>
                  </a:cubicBezTo>
                  <a:cubicBezTo>
                    <a:pt x="6817" y="11137"/>
                    <a:pt x="7707" y="11325"/>
                    <a:pt x="8548" y="11325"/>
                  </a:cubicBezTo>
                  <a:cubicBezTo>
                    <a:pt x="15091" y="11325"/>
                    <a:pt x="18739" y="1"/>
                    <a:pt x="9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9" name="Google Shape;31669;p112"/>
            <p:cNvSpPr/>
            <p:nvPr/>
          </p:nvSpPr>
          <p:spPr>
            <a:xfrm flipH="1">
              <a:off x="1419988" y="4236609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0" name="Google Shape;31670;p112"/>
            <p:cNvSpPr/>
            <p:nvPr/>
          </p:nvSpPr>
          <p:spPr>
            <a:xfrm flipH="1">
              <a:off x="1690104" y="4466105"/>
              <a:ext cx="69284" cy="41831"/>
            </a:xfrm>
            <a:custGeom>
              <a:avLst/>
              <a:gdLst/>
              <a:ahLst/>
              <a:cxnLst/>
              <a:rect l="l" t="t" r="r" b="b"/>
              <a:pathLst>
                <a:path w="5464" h="3299" extrusionOk="0">
                  <a:moveTo>
                    <a:pt x="2745" y="0"/>
                  </a:moveTo>
                  <a:cubicBezTo>
                    <a:pt x="2687" y="0"/>
                    <a:pt x="2627" y="2"/>
                    <a:pt x="2565" y="5"/>
                  </a:cubicBezTo>
                  <a:cubicBezTo>
                    <a:pt x="820" y="88"/>
                    <a:pt x="0" y="1947"/>
                    <a:pt x="1319" y="2882"/>
                  </a:cubicBezTo>
                  <a:cubicBezTo>
                    <a:pt x="1454" y="2985"/>
                    <a:pt x="1589" y="3059"/>
                    <a:pt x="1724" y="3121"/>
                  </a:cubicBezTo>
                  <a:cubicBezTo>
                    <a:pt x="1992" y="3244"/>
                    <a:pt x="2251" y="3298"/>
                    <a:pt x="2496" y="3298"/>
                  </a:cubicBezTo>
                  <a:cubicBezTo>
                    <a:pt x="4404" y="3298"/>
                    <a:pt x="5464" y="0"/>
                    <a:pt x="2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1" name="Google Shape;31671;p112"/>
            <p:cNvSpPr/>
            <p:nvPr/>
          </p:nvSpPr>
          <p:spPr>
            <a:xfrm flipH="1">
              <a:off x="505677" y="3672491"/>
              <a:ext cx="69309" cy="41971"/>
            </a:xfrm>
            <a:custGeom>
              <a:avLst/>
              <a:gdLst/>
              <a:ahLst/>
              <a:cxnLst/>
              <a:rect l="l" t="t" r="r" b="b"/>
              <a:pathLst>
                <a:path w="5466" h="3310" extrusionOk="0">
                  <a:moveTo>
                    <a:pt x="2747" y="1"/>
                  </a:moveTo>
                  <a:cubicBezTo>
                    <a:pt x="2688" y="1"/>
                    <a:pt x="2629" y="2"/>
                    <a:pt x="2567" y="5"/>
                  </a:cubicBezTo>
                  <a:cubicBezTo>
                    <a:pt x="822" y="88"/>
                    <a:pt x="1" y="1948"/>
                    <a:pt x="1320" y="2893"/>
                  </a:cubicBezTo>
                  <a:cubicBezTo>
                    <a:pt x="1455" y="2987"/>
                    <a:pt x="1591" y="3070"/>
                    <a:pt x="1725" y="3132"/>
                  </a:cubicBezTo>
                  <a:cubicBezTo>
                    <a:pt x="1992" y="3255"/>
                    <a:pt x="2250" y="3309"/>
                    <a:pt x="2495" y="3309"/>
                  </a:cubicBezTo>
                  <a:cubicBezTo>
                    <a:pt x="4404" y="3309"/>
                    <a:pt x="5465" y="1"/>
                    <a:pt x="2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2" name="Google Shape;31672;p112"/>
            <p:cNvSpPr/>
            <p:nvPr/>
          </p:nvSpPr>
          <p:spPr>
            <a:xfrm flipH="1">
              <a:off x="388694" y="3923842"/>
              <a:ext cx="60065" cy="60281"/>
            </a:xfrm>
            <a:custGeom>
              <a:avLst/>
              <a:gdLst/>
              <a:ahLst/>
              <a:cxnLst/>
              <a:rect l="l" t="t" r="r" b="b"/>
              <a:pathLst>
                <a:path w="4737" h="4754" extrusionOk="0">
                  <a:moveTo>
                    <a:pt x="4174" y="0"/>
                  </a:moveTo>
                  <a:cubicBezTo>
                    <a:pt x="4123" y="0"/>
                    <a:pt x="4056" y="11"/>
                    <a:pt x="3968" y="36"/>
                  </a:cubicBezTo>
                  <a:cubicBezTo>
                    <a:pt x="3687" y="108"/>
                    <a:pt x="3438" y="253"/>
                    <a:pt x="3168" y="347"/>
                  </a:cubicBezTo>
                  <a:cubicBezTo>
                    <a:pt x="2797" y="475"/>
                    <a:pt x="2453" y="560"/>
                    <a:pt x="2099" y="560"/>
                  </a:cubicBezTo>
                  <a:cubicBezTo>
                    <a:pt x="1878" y="560"/>
                    <a:pt x="1652" y="527"/>
                    <a:pt x="1413" y="451"/>
                  </a:cubicBezTo>
                  <a:cubicBezTo>
                    <a:pt x="1039" y="336"/>
                    <a:pt x="686" y="170"/>
                    <a:pt x="301" y="77"/>
                  </a:cubicBezTo>
                  <a:cubicBezTo>
                    <a:pt x="270" y="66"/>
                    <a:pt x="229" y="66"/>
                    <a:pt x="197" y="66"/>
                  </a:cubicBezTo>
                  <a:cubicBezTo>
                    <a:pt x="104" y="87"/>
                    <a:pt x="62" y="202"/>
                    <a:pt x="62" y="295"/>
                  </a:cubicBezTo>
                  <a:cubicBezTo>
                    <a:pt x="114" y="918"/>
                    <a:pt x="426" y="1552"/>
                    <a:pt x="602" y="2155"/>
                  </a:cubicBezTo>
                  <a:cubicBezTo>
                    <a:pt x="623" y="2248"/>
                    <a:pt x="654" y="2342"/>
                    <a:pt x="654" y="2435"/>
                  </a:cubicBezTo>
                  <a:cubicBezTo>
                    <a:pt x="665" y="2632"/>
                    <a:pt x="561" y="2808"/>
                    <a:pt x="519" y="2995"/>
                  </a:cubicBezTo>
                  <a:cubicBezTo>
                    <a:pt x="405" y="3494"/>
                    <a:pt x="291" y="3930"/>
                    <a:pt x="72" y="4398"/>
                  </a:cubicBezTo>
                  <a:cubicBezTo>
                    <a:pt x="42" y="4481"/>
                    <a:pt x="0" y="4585"/>
                    <a:pt x="52" y="4657"/>
                  </a:cubicBezTo>
                  <a:cubicBezTo>
                    <a:pt x="97" y="4726"/>
                    <a:pt x="160" y="4753"/>
                    <a:pt x="232" y="4753"/>
                  </a:cubicBezTo>
                  <a:cubicBezTo>
                    <a:pt x="442" y="4753"/>
                    <a:pt x="725" y="4522"/>
                    <a:pt x="841" y="4429"/>
                  </a:cubicBezTo>
                  <a:cubicBezTo>
                    <a:pt x="1153" y="4211"/>
                    <a:pt x="1537" y="4096"/>
                    <a:pt x="1900" y="3983"/>
                  </a:cubicBezTo>
                  <a:cubicBezTo>
                    <a:pt x="2111" y="3916"/>
                    <a:pt x="2326" y="3888"/>
                    <a:pt x="2543" y="3888"/>
                  </a:cubicBezTo>
                  <a:cubicBezTo>
                    <a:pt x="3201" y="3888"/>
                    <a:pt x="3872" y="4148"/>
                    <a:pt x="4466" y="4366"/>
                  </a:cubicBezTo>
                  <a:cubicBezTo>
                    <a:pt x="4510" y="4377"/>
                    <a:pt x="4560" y="4391"/>
                    <a:pt x="4605" y="4391"/>
                  </a:cubicBezTo>
                  <a:cubicBezTo>
                    <a:pt x="4644" y="4391"/>
                    <a:pt x="4680" y="4380"/>
                    <a:pt x="4705" y="4346"/>
                  </a:cubicBezTo>
                  <a:cubicBezTo>
                    <a:pt x="4726" y="4315"/>
                    <a:pt x="4736" y="4263"/>
                    <a:pt x="4726" y="4221"/>
                  </a:cubicBezTo>
                  <a:cubicBezTo>
                    <a:pt x="4705" y="3713"/>
                    <a:pt x="4300" y="3307"/>
                    <a:pt x="4082" y="2829"/>
                  </a:cubicBezTo>
                  <a:cubicBezTo>
                    <a:pt x="3760" y="2102"/>
                    <a:pt x="4051" y="1250"/>
                    <a:pt x="4227" y="523"/>
                  </a:cubicBezTo>
                  <a:cubicBezTo>
                    <a:pt x="4289" y="295"/>
                    <a:pt x="4362" y="108"/>
                    <a:pt x="4289" y="36"/>
                  </a:cubicBezTo>
                  <a:cubicBezTo>
                    <a:pt x="4267" y="14"/>
                    <a:pt x="4231" y="0"/>
                    <a:pt x="4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3" name="Google Shape;31673;p112"/>
            <p:cNvSpPr/>
            <p:nvPr/>
          </p:nvSpPr>
          <p:spPr>
            <a:xfrm flipH="1">
              <a:off x="167050" y="3517034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4" name="Google Shape;31674;p112"/>
            <p:cNvSpPr/>
            <p:nvPr/>
          </p:nvSpPr>
          <p:spPr>
            <a:xfrm flipH="1">
              <a:off x="505679" y="4410492"/>
              <a:ext cx="69284" cy="41831"/>
            </a:xfrm>
            <a:custGeom>
              <a:avLst/>
              <a:gdLst/>
              <a:ahLst/>
              <a:cxnLst/>
              <a:rect l="l" t="t" r="r" b="b"/>
              <a:pathLst>
                <a:path w="5464" h="3299" extrusionOk="0">
                  <a:moveTo>
                    <a:pt x="2745" y="0"/>
                  </a:moveTo>
                  <a:cubicBezTo>
                    <a:pt x="2687" y="0"/>
                    <a:pt x="2627" y="2"/>
                    <a:pt x="2565" y="5"/>
                  </a:cubicBezTo>
                  <a:cubicBezTo>
                    <a:pt x="820" y="88"/>
                    <a:pt x="0" y="1947"/>
                    <a:pt x="1319" y="2882"/>
                  </a:cubicBezTo>
                  <a:cubicBezTo>
                    <a:pt x="1454" y="2985"/>
                    <a:pt x="1589" y="3059"/>
                    <a:pt x="1724" y="3121"/>
                  </a:cubicBezTo>
                  <a:cubicBezTo>
                    <a:pt x="1992" y="3244"/>
                    <a:pt x="2251" y="3298"/>
                    <a:pt x="2496" y="3298"/>
                  </a:cubicBezTo>
                  <a:cubicBezTo>
                    <a:pt x="4404" y="3298"/>
                    <a:pt x="5464" y="0"/>
                    <a:pt x="2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5" name="Google Shape;31675;p112"/>
            <p:cNvSpPr/>
            <p:nvPr/>
          </p:nvSpPr>
          <p:spPr>
            <a:xfrm flipH="1">
              <a:off x="167051" y="4081376"/>
              <a:ext cx="60065" cy="60205"/>
            </a:xfrm>
            <a:custGeom>
              <a:avLst/>
              <a:gdLst/>
              <a:ahLst/>
              <a:cxnLst/>
              <a:rect l="l" t="t" r="r" b="b"/>
              <a:pathLst>
                <a:path w="4737" h="4748" extrusionOk="0">
                  <a:moveTo>
                    <a:pt x="4181" y="0"/>
                  </a:moveTo>
                  <a:cubicBezTo>
                    <a:pt x="4129" y="0"/>
                    <a:pt x="4062" y="11"/>
                    <a:pt x="3979" y="36"/>
                  </a:cubicBezTo>
                  <a:cubicBezTo>
                    <a:pt x="3698" y="109"/>
                    <a:pt x="3439" y="254"/>
                    <a:pt x="3169" y="347"/>
                  </a:cubicBezTo>
                  <a:cubicBezTo>
                    <a:pt x="2799" y="475"/>
                    <a:pt x="2457" y="555"/>
                    <a:pt x="2103" y="555"/>
                  </a:cubicBezTo>
                  <a:cubicBezTo>
                    <a:pt x="1881" y="555"/>
                    <a:pt x="1654" y="523"/>
                    <a:pt x="1413" y="451"/>
                  </a:cubicBezTo>
                  <a:cubicBezTo>
                    <a:pt x="1050" y="337"/>
                    <a:pt x="686" y="171"/>
                    <a:pt x="312" y="77"/>
                  </a:cubicBezTo>
                  <a:cubicBezTo>
                    <a:pt x="283" y="70"/>
                    <a:pt x="259" y="63"/>
                    <a:pt x="233" y="63"/>
                  </a:cubicBezTo>
                  <a:cubicBezTo>
                    <a:pt x="222" y="63"/>
                    <a:pt x="211" y="64"/>
                    <a:pt x="198" y="67"/>
                  </a:cubicBezTo>
                  <a:cubicBezTo>
                    <a:pt x="105" y="88"/>
                    <a:pt x="63" y="202"/>
                    <a:pt x="74" y="296"/>
                  </a:cubicBezTo>
                  <a:cubicBezTo>
                    <a:pt x="115" y="919"/>
                    <a:pt x="427" y="1552"/>
                    <a:pt x="603" y="2154"/>
                  </a:cubicBezTo>
                  <a:cubicBezTo>
                    <a:pt x="635" y="2238"/>
                    <a:pt x="655" y="2331"/>
                    <a:pt x="665" y="2435"/>
                  </a:cubicBezTo>
                  <a:cubicBezTo>
                    <a:pt x="676" y="2632"/>
                    <a:pt x="572" y="2798"/>
                    <a:pt x="531" y="2985"/>
                  </a:cubicBezTo>
                  <a:cubicBezTo>
                    <a:pt x="416" y="3484"/>
                    <a:pt x="302" y="3931"/>
                    <a:pt x="84" y="4398"/>
                  </a:cubicBezTo>
                  <a:cubicBezTo>
                    <a:pt x="42" y="4481"/>
                    <a:pt x="1" y="4575"/>
                    <a:pt x="53" y="4658"/>
                  </a:cubicBezTo>
                  <a:cubicBezTo>
                    <a:pt x="97" y="4722"/>
                    <a:pt x="158" y="4748"/>
                    <a:pt x="229" y="4748"/>
                  </a:cubicBezTo>
                  <a:cubicBezTo>
                    <a:pt x="442" y="4748"/>
                    <a:pt x="736" y="4515"/>
                    <a:pt x="852" y="4430"/>
                  </a:cubicBezTo>
                  <a:cubicBezTo>
                    <a:pt x="1154" y="4211"/>
                    <a:pt x="1538" y="4086"/>
                    <a:pt x="1902" y="3973"/>
                  </a:cubicBezTo>
                  <a:cubicBezTo>
                    <a:pt x="2112" y="3906"/>
                    <a:pt x="2328" y="3878"/>
                    <a:pt x="2544" y="3878"/>
                  </a:cubicBezTo>
                  <a:cubicBezTo>
                    <a:pt x="3203" y="3878"/>
                    <a:pt x="3875" y="4138"/>
                    <a:pt x="4478" y="4356"/>
                  </a:cubicBezTo>
                  <a:cubicBezTo>
                    <a:pt x="4516" y="4373"/>
                    <a:pt x="4563" y="4387"/>
                    <a:pt x="4606" y="4387"/>
                  </a:cubicBezTo>
                  <a:cubicBezTo>
                    <a:pt x="4645" y="4387"/>
                    <a:pt x="4682" y="4376"/>
                    <a:pt x="4706" y="4346"/>
                  </a:cubicBezTo>
                  <a:cubicBezTo>
                    <a:pt x="4737" y="4315"/>
                    <a:pt x="4737" y="4263"/>
                    <a:pt x="4737" y="4222"/>
                  </a:cubicBezTo>
                  <a:cubicBezTo>
                    <a:pt x="4716" y="3702"/>
                    <a:pt x="4301" y="3297"/>
                    <a:pt x="4093" y="2830"/>
                  </a:cubicBezTo>
                  <a:cubicBezTo>
                    <a:pt x="3771" y="2103"/>
                    <a:pt x="4051" y="1251"/>
                    <a:pt x="4238" y="524"/>
                  </a:cubicBezTo>
                  <a:cubicBezTo>
                    <a:pt x="4291" y="296"/>
                    <a:pt x="4374" y="109"/>
                    <a:pt x="4301" y="36"/>
                  </a:cubicBezTo>
                  <a:cubicBezTo>
                    <a:pt x="4279" y="14"/>
                    <a:pt x="4239" y="0"/>
                    <a:pt x="4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6" name="Google Shape;31676;p112"/>
            <p:cNvSpPr/>
            <p:nvPr/>
          </p:nvSpPr>
          <p:spPr>
            <a:xfrm flipH="1">
              <a:off x="1478563" y="4672533"/>
              <a:ext cx="137971" cy="83485"/>
            </a:xfrm>
            <a:custGeom>
              <a:avLst/>
              <a:gdLst/>
              <a:ahLst/>
              <a:cxnLst/>
              <a:rect l="l" t="t" r="r" b="b"/>
              <a:pathLst>
                <a:path w="10881" h="6584" extrusionOk="0">
                  <a:moveTo>
                    <a:pt x="5449" y="0"/>
                  </a:moveTo>
                  <a:cubicBezTo>
                    <a:pt x="5336" y="0"/>
                    <a:pt x="5220" y="3"/>
                    <a:pt x="5100" y="9"/>
                  </a:cubicBezTo>
                  <a:cubicBezTo>
                    <a:pt x="1631" y="186"/>
                    <a:pt x="1" y="3883"/>
                    <a:pt x="2618" y="5753"/>
                  </a:cubicBezTo>
                  <a:cubicBezTo>
                    <a:pt x="2888" y="5950"/>
                    <a:pt x="3158" y="6106"/>
                    <a:pt x="3418" y="6231"/>
                  </a:cubicBezTo>
                  <a:cubicBezTo>
                    <a:pt x="3949" y="6475"/>
                    <a:pt x="4465" y="6584"/>
                    <a:pt x="4953" y="6584"/>
                  </a:cubicBezTo>
                  <a:cubicBezTo>
                    <a:pt x="8758" y="6584"/>
                    <a:pt x="10881" y="0"/>
                    <a:pt x="54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7" name="Google Shape;31677;p112"/>
            <p:cNvSpPr/>
            <p:nvPr/>
          </p:nvSpPr>
          <p:spPr>
            <a:xfrm flipH="1">
              <a:off x="1894351" y="4684166"/>
              <a:ext cx="60065" cy="60205"/>
            </a:xfrm>
            <a:custGeom>
              <a:avLst/>
              <a:gdLst/>
              <a:ahLst/>
              <a:cxnLst/>
              <a:rect l="l" t="t" r="r" b="b"/>
              <a:pathLst>
                <a:path w="4737" h="4748" extrusionOk="0">
                  <a:moveTo>
                    <a:pt x="4185" y="0"/>
                  </a:moveTo>
                  <a:cubicBezTo>
                    <a:pt x="4134" y="0"/>
                    <a:pt x="4067" y="11"/>
                    <a:pt x="3978" y="35"/>
                  </a:cubicBezTo>
                  <a:cubicBezTo>
                    <a:pt x="3698" y="108"/>
                    <a:pt x="3438" y="254"/>
                    <a:pt x="3168" y="347"/>
                  </a:cubicBezTo>
                  <a:cubicBezTo>
                    <a:pt x="2805" y="474"/>
                    <a:pt x="2461" y="555"/>
                    <a:pt x="2108" y="555"/>
                  </a:cubicBezTo>
                  <a:cubicBezTo>
                    <a:pt x="1886" y="555"/>
                    <a:pt x="1660" y="523"/>
                    <a:pt x="1423" y="450"/>
                  </a:cubicBezTo>
                  <a:cubicBezTo>
                    <a:pt x="1049" y="337"/>
                    <a:pt x="686" y="170"/>
                    <a:pt x="312" y="77"/>
                  </a:cubicBezTo>
                  <a:cubicBezTo>
                    <a:pt x="290" y="70"/>
                    <a:pt x="263" y="62"/>
                    <a:pt x="234" y="62"/>
                  </a:cubicBezTo>
                  <a:cubicBezTo>
                    <a:pt x="222" y="62"/>
                    <a:pt x="210" y="63"/>
                    <a:pt x="197" y="67"/>
                  </a:cubicBezTo>
                  <a:cubicBezTo>
                    <a:pt x="104" y="87"/>
                    <a:pt x="63" y="201"/>
                    <a:pt x="73" y="295"/>
                  </a:cubicBezTo>
                  <a:cubicBezTo>
                    <a:pt x="114" y="918"/>
                    <a:pt x="437" y="1551"/>
                    <a:pt x="603" y="2154"/>
                  </a:cubicBezTo>
                  <a:cubicBezTo>
                    <a:pt x="634" y="2237"/>
                    <a:pt x="665" y="2331"/>
                    <a:pt x="665" y="2435"/>
                  </a:cubicBezTo>
                  <a:cubicBezTo>
                    <a:pt x="675" y="2632"/>
                    <a:pt x="571" y="2798"/>
                    <a:pt x="530" y="2985"/>
                  </a:cubicBezTo>
                  <a:cubicBezTo>
                    <a:pt x="416" y="3483"/>
                    <a:pt x="301" y="3930"/>
                    <a:pt x="84" y="4397"/>
                  </a:cubicBezTo>
                  <a:cubicBezTo>
                    <a:pt x="42" y="4481"/>
                    <a:pt x="0" y="4574"/>
                    <a:pt x="52" y="4658"/>
                  </a:cubicBezTo>
                  <a:cubicBezTo>
                    <a:pt x="96" y="4722"/>
                    <a:pt x="158" y="4747"/>
                    <a:pt x="228" y="4747"/>
                  </a:cubicBezTo>
                  <a:cubicBezTo>
                    <a:pt x="442" y="4747"/>
                    <a:pt x="735" y="4515"/>
                    <a:pt x="852" y="4429"/>
                  </a:cubicBezTo>
                  <a:cubicBezTo>
                    <a:pt x="1153" y="4210"/>
                    <a:pt x="1538" y="4086"/>
                    <a:pt x="1901" y="3972"/>
                  </a:cubicBezTo>
                  <a:cubicBezTo>
                    <a:pt x="2114" y="3905"/>
                    <a:pt x="2331" y="3877"/>
                    <a:pt x="2549" y="3877"/>
                  </a:cubicBezTo>
                  <a:cubicBezTo>
                    <a:pt x="3212" y="3877"/>
                    <a:pt x="3883" y="4137"/>
                    <a:pt x="4477" y="4356"/>
                  </a:cubicBezTo>
                  <a:cubicBezTo>
                    <a:pt x="4515" y="4373"/>
                    <a:pt x="4563" y="4386"/>
                    <a:pt x="4606" y="4386"/>
                  </a:cubicBezTo>
                  <a:cubicBezTo>
                    <a:pt x="4645" y="4386"/>
                    <a:pt x="4681" y="4375"/>
                    <a:pt x="4705" y="4346"/>
                  </a:cubicBezTo>
                  <a:cubicBezTo>
                    <a:pt x="4737" y="4314"/>
                    <a:pt x="4737" y="4263"/>
                    <a:pt x="4737" y="4221"/>
                  </a:cubicBezTo>
                  <a:cubicBezTo>
                    <a:pt x="4716" y="3702"/>
                    <a:pt x="4301" y="3296"/>
                    <a:pt x="4093" y="2829"/>
                  </a:cubicBezTo>
                  <a:cubicBezTo>
                    <a:pt x="3770" y="2102"/>
                    <a:pt x="4061" y="1251"/>
                    <a:pt x="4238" y="524"/>
                  </a:cubicBezTo>
                  <a:cubicBezTo>
                    <a:pt x="4301" y="295"/>
                    <a:pt x="4373" y="108"/>
                    <a:pt x="4301" y="35"/>
                  </a:cubicBezTo>
                  <a:cubicBezTo>
                    <a:pt x="4279" y="13"/>
                    <a:pt x="4242" y="0"/>
                    <a:pt x="4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8" name="Google Shape;31678;p112"/>
            <p:cNvSpPr/>
            <p:nvPr/>
          </p:nvSpPr>
          <p:spPr>
            <a:xfrm flipH="1">
              <a:off x="886144" y="4684130"/>
              <a:ext cx="60065" cy="60281"/>
            </a:xfrm>
            <a:custGeom>
              <a:avLst/>
              <a:gdLst/>
              <a:ahLst/>
              <a:cxnLst/>
              <a:rect l="l" t="t" r="r" b="b"/>
              <a:pathLst>
                <a:path w="4737" h="4754" extrusionOk="0">
                  <a:moveTo>
                    <a:pt x="4174" y="0"/>
                  </a:moveTo>
                  <a:cubicBezTo>
                    <a:pt x="4123" y="0"/>
                    <a:pt x="4056" y="11"/>
                    <a:pt x="3968" y="36"/>
                  </a:cubicBezTo>
                  <a:cubicBezTo>
                    <a:pt x="3687" y="108"/>
                    <a:pt x="3438" y="253"/>
                    <a:pt x="3168" y="347"/>
                  </a:cubicBezTo>
                  <a:cubicBezTo>
                    <a:pt x="2797" y="475"/>
                    <a:pt x="2453" y="560"/>
                    <a:pt x="2099" y="560"/>
                  </a:cubicBezTo>
                  <a:cubicBezTo>
                    <a:pt x="1878" y="560"/>
                    <a:pt x="1652" y="527"/>
                    <a:pt x="1413" y="451"/>
                  </a:cubicBezTo>
                  <a:cubicBezTo>
                    <a:pt x="1039" y="336"/>
                    <a:pt x="686" y="170"/>
                    <a:pt x="301" y="77"/>
                  </a:cubicBezTo>
                  <a:cubicBezTo>
                    <a:pt x="270" y="66"/>
                    <a:pt x="229" y="66"/>
                    <a:pt x="197" y="66"/>
                  </a:cubicBezTo>
                  <a:cubicBezTo>
                    <a:pt x="104" y="87"/>
                    <a:pt x="62" y="202"/>
                    <a:pt x="62" y="295"/>
                  </a:cubicBezTo>
                  <a:cubicBezTo>
                    <a:pt x="114" y="918"/>
                    <a:pt x="426" y="1552"/>
                    <a:pt x="602" y="2155"/>
                  </a:cubicBezTo>
                  <a:cubicBezTo>
                    <a:pt x="623" y="2248"/>
                    <a:pt x="654" y="2342"/>
                    <a:pt x="654" y="2435"/>
                  </a:cubicBezTo>
                  <a:cubicBezTo>
                    <a:pt x="665" y="2632"/>
                    <a:pt x="561" y="2808"/>
                    <a:pt x="519" y="2995"/>
                  </a:cubicBezTo>
                  <a:cubicBezTo>
                    <a:pt x="405" y="3494"/>
                    <a:pt x="291" y="3930"/>
                    <a:pt x="72" y="4398"/>
                  </a:cubicBezTo>
                  <a:cubicBezTo>
                    <a:pt x="42" y="4481"/>
                    <a:pt x="0" y="4585"/>
                    <a:pt x="52" y="4657"/>
                  </a:cubicBezTo>
                  <a:cubicBezTo>
                    <a:pt x="97" y="4726"/>
                    <a:pt x="160" y="4753"/>
                    <a:pt x="232" y="4753"/>
                  </a:cubicBezTo>
                  <a:cubicBezTo>
                    <a:pt x="442" y="4753"/>
                    <a:pt x="725" y="4522"/>
                    <a:pt x="841" y="4429"/>
                  </a:cubicBezTo>
                  <a:cubicBezTo>
                    <a:pt x="1153" y="4211"/>
                    <a:pt x="1537" y="4096"/>
                    <a:pt x="1900" y="3983"/>
                  </a:cubicBezTo>
                  <a:cubicBezTo>
                    <a:pt x="2111" y="3916"/>
                    <a:pt x="2326" y="3888"/>
                    <a:pt x="2543" y="3888"/>
                  </a:cubicBezTo>
                  <a:cubicBezTo>
                    <a:pt x="3201" y="3888"/>
                    <a:pt x="3872" y="4148"/>
                    <a:pt x="4466" y="4366"/>
                  </a:cubicBezTo>
                  <a:cubicBezTo>
                    <a:pt x="4510" y="4377"/>
                    <a:pt x="4560" y="4391"/>
                    <a:pt x="4605" y="4391"/>
                  </a:cubicBezTo>
                  <a:cubicBezTo>
                    <a:pt x="4644" y="4391"/>
                    <a:pt x="4680" y="4380"/>
                    <a:pt x="4705" y="4346"/>
                  </a:cubicBezTo>
                  <a:cubicBezTo>
                    <a:pt x="4726" y="4315"/>
                    <a:pt x="4736" y="4263"/>
                    <a:pt x="4726" y="4221"/>
                  </a:cubicBezTo>
                  <a:cubicBezTo>
                    <a:pt x="4705" y="3713"/>
                    <a:pt x="4300" y="3307"/>
                    <a:pt x="4082" y="2829"/>
                  </a:cubicBezTo>
                  <a:cubicBezTo>
                    <a:pt x="3760" y="2102"/>
                    <a:pt x="4051" y="1250"/>
                    <a:pt x="4227" y="523"/>
                  </a:cubicBezTo>
                  <a:cubicBezTo>
                    <a:pt x="4289" y="295"/>
                    <a:pt x="4362" y="108"/>
                    <a:pt x="4289" y="36"/>
                  </a:cubicBezTo>
                  <a:cubicBezTo>
                    <a:pt x="4267" y="14"/>
                    <a:pt x="4231" y="0"/>
                    <a:pt x="4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9" name="Google Shape;31679;p112"/>
            <p:cNvSpPr/>
            <p:nvPr/>
          </p:nvSpPr>
          <p:spPr>
            <a:xfrm flipH="1">
              <a:off x="1140683" y="4756017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0" name="Google Shape;31680;p112"/>
            <p:cNvSpPr/>
            <p:nvPr/>
          </p:nvSpPr>
          <p:spPr>
            <a:xfrm flipH="1">
              <a:off x="1252268" y="3792672"/>
              <a:ext cx="59938" cy="60205"/>
            </a:xfrm>
            <a:custGeom>
              <a:avLst/>
              <a:gdLst/>
              <a:ahLst/>
              <a:cxnLst/>
              <a:rect l="l" t="t" r="r" b="b"/>
              <a:pathLst>
                <a:path w="4727" h="4748" extrusionOk="0">
                  <a:moveTo>
                    <a:pt x="4175" y="0"/>
                  </a:moveTo>
                  <a:cubicBezTo>
                    <a:pt x="4124" y="0"/>
                    <a:pt x="4056" y="11"/>
                    <a:pt x="3968" y="35"/>
                  </a:cubicBezTo>
                  <a:cubicBezTo>
                    <a:pt x="3688" y="108"/>
                    <a:pt x="3439" y="253"/>
                    <a:pt x="3158" y="347"/>
                  </a:cubicBezTo>
                  <a:cubicBezTo>
                    <a:pt x="2794" y="475"/>
                    <a:pt x="2449" y="559"/>
                    <a:pt x="2094" y="559"/>
                  </a:cubicBezTo>
                  <a:cubicBezTo>
                    <a:pt x="1873" y="559"/>
                    <a:pt x="1649" y="527"/>
                    <a:pt x="1413" y="451"/>
                  </a:cubicBezTo>
                  <a:cubicBezTo>
                    <a:pt x="1039" y="336"/>
                    <a:pt x="686" y="170"/>
                    <a:pt x="302" y="77"/>
                  </a:cubicBezTo>
                  <a:cubicBezTo>
                    <a:pt x="280" y="69"/>
                    <a:pt x="252" y="62"/>
                    <a:pt x="227" y="62"/>
                  </a:cubicBezTo>
                  <a:cubicBezTo>
                    <a:pt x="217" y="62"/>
                    <a:pt x="207" y="63"/>
                    <a:pt x="198" y="66"/>
                  </a:cubicBezTo>
                  <a:cubicBezTo>
                    <a:pt x="104" y="87"/>
                    <a:pt x="63" y="202"/>
                    <a:pt x="63" y="295"/>
                  </a:cubicBezTo>
                  <a:cubicBezTo>
                    <a:pt x="104" y="918"/>
                    <a:pt x="427" y="1552"/>
                    <a:pt x="603" y="2154"/>
                  </a:cubicBezTo>
                  <a:cubicBezTo>
                    <a:pt x="624" y="2247"/>
                    <a:pt x="655" y="2341"/>
                    <a:pt x="655" y="2434"/>
                  </a:cubicBezTo>
                  <a:cubicBezTo>
                    <a:pt x="665" y="2632"/>
                    <a:pt x="561" y="2798"/>
                    <a:pt x="520" y="2985"/>
                  </a:cubicBezTo>
                  <a:cubicBezTo>
                    <a:pt x="406" y="3484"/>
                    <a:pt x="291" y="3930"/>
                    <a:pt x="73" y="4398"/>
                  </a:cubicBezTo>
                  <a:cubicBezTo>
                    <a:pt x="32" y="4481"/>
                    <a:pt x="0" y="4585"/>
                    <a:pt x="42" y="4657"/>
                  </a:cubicBezTo>
                  <a:cubicBezTo>
                    <a:pt x="86" y="4722"/>
                    <a:pt x="148" y="4747"/>
                    <a:pt x="219" y="4747"/>
                  </a:cubicBezTo>
                  <a:cubicBezTo>
                    <a:pt x="432" y="4747"/>
                    <a:pt x="725" y="4515"/>
                    <a:pt x="842" y="4429"/>
                  </a:cubicBezTo>
                  <a:cubicBezTo>
                    <a:pt x="1143" y="4211"/>
                    <a:pt x="1528" y="4096"/>
                    <a:pt x="1891" y="3972"/>
                  </a:cubicBezTo>
                  <a:cubicBezTo>
                    <a:pt x="2101" y="3906"/>
                    <a:pt x="2315" y="3878"/>
                    <a:pt x="2529" y="3878"/>
                  </a:cubicBezTo>
                  <a:cubicBezTo>
                    <a:pt x="3196" y="3878"/>
                    <a:pt x="3870" y="4144"/>
                    <a:pt x="4467" y="4356"/>
                  </a:cubicBezTo>
                  <a:cubicBezTo>
                    <a:pt x="4505" y="4372"/>
                    <a:pt x="4555" y="4386"/>
                    <a:pt x="4601" y="4386"/>
                  </a:cubicBezTo>
                  <a:cubicBezTo>
                    <a:pt x="4643" y="4386"/>
                    <a:pt x="4681" y="4375"/>
                    <a:pt x="4706" y="4345"/>
                  </a:cubicBezTo>
                  <a:cubicBezTo>
                    <a:pt x="4727" y="4315"/>
                    <a:pt x="4727" y="4262"/>
                    <a:pt x="4727" y="4221"/>
                  </a:cubicBezTo>
                  <a:cubicBezTo>
                    <a:pt x="4706" y="3701"/>
                    <a:pt x="4290" y="3297"/>
                    <a:pt x="4083" y="2829"/>
                  </a:cubicBezTo>
                  <a:cubicBezTo>
                    <a:pt x="3760" y="2102"/>
                    <a:pt x="4051" y="1250"/>
                    <a:pt x="4228" y="523"/>
                  </a:cubicBezTo>
                  <a:cubicBezTo>
                    <a:pt x="4290" y="295"/>
                    <a:pt x="4363" y="108"/>
                    <a:pt x="4290" y="35"/>
                  </a:cubicBezTo>
                  <a:cubicBezTo>
                    <a:pt x="4269" y="13"/>
                    <a:pt x="4232" y="0"/>
                    <a:pt x="4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1" name="Google Shape;31681;p112"/>
            <p:cNvSpPr/>
            <p:nvPr/>
          </p:nvSpPr>
          <p:spPr>
            <a:xfrm flipH="1">
              <a:off x="388692" y="4797060"/>
              <a:ext cx="237611" cy="143601"/>
            </a:xfrm>
            <a:custGeom>
              <a:avLst/>
              <a:gdLst/>
              <a:ahLst/>
              <a:cxnLst/>
              <a:rect l="l" t="t" r="r" b="b"/>
              <a:pathLst>
                <a:path w="18739" h="11325" extrusionOk="0">
                  <a:moveTo>
                    <a:pt x="9395" y="1"/>
                  </a:moveTo>
                  <a:cubicBezTo>
                    <a:pt x="9201" y="1"/>
                    <a:pt x="9002" y="6"/>
                    <a:pt x="8798" y="16"/>
                  </a:cubicBezTo>
                  <a:cubicBezTo>
                    <a:pt x="2815" y="306"/>
                    <a:pt x="1" y="6674"/>
                    <a:pt x="4508" y="9904"/>
                  </a:cubicBezTo>
                  <a:cubicBezTo>
                    <a:pt x="4975" y="10236"/>
                    <a:pt x="5443" y="10506"/>
                    <a:pt x="5900" y="10714"/>
                  </a:cubicBezTo>
                  <a:cubicBezTo>
                    <a:pt x="6817" y="11137"/>
                    <a:pt x="7707" y="11325"/>
                    <a:pt x="8548" y="11325"/>
                  </a:cubicBezTo>
                  <a:cubicBezTo>
                    <a:pt x="15091" y="11325"/>
                    <a:pt x="18739" y="1"/>
                    <a:pt x="9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2" name="Google Shape;31682;p112"/>
            <p:cNvSpPr/>
            <p:nvPr/>
          </p:nvSpPr>
          <p:spPr>
            <a:xfrm flipH="1">
              <a:off x="1894351" y="4081378"/>
              <a:ext cx="60065" cy="60205"/>
            </a:xfrm>
            <a:custGeom>
              <a:avLst/>
              <a:gdLst/>
              <a:ahLst/>
              <a:cxnLst/>
              <a:rect l="l" t="t" r="r" b="b"/>
              <a:pathLst>
                <a:path w="4737" h="4748" extrusionOk="0">
                  <a:moveTo>
                    <a:pt x="4185" y="0"/>
                  </a:moveTo>
                  <a:cubicBezTo>
                    <a:pt x="4134" y="0"/>
                    <a:pt x="4067" y="11"/>
                    <a:pt x="3978" y="35"/>
                  </a:cubicBezTo>
                  <a:cubicBezTo>
                    <a:pt x="3698" y="108"/>
                    <a:pt x="3438" y="254"/>
                    <a:pt x="3168" y="347"/>
                  </a:cubicBezTo>
                  <a:cubicBezTo>
                    <a:pt x="2805" y="474"/>
                    <a:pt x="2461" y="555"/>
                    <a:pt x="2108" y="555"/>
                  </a:cubicBezTo>
                  <a:cubicBezTo>
                    <a:pt x="1886" y="555"/>
                    <a:pt x="1660" y="523"/>
                    <a:pt x="1423" y="450"/>
                  </a:cubicBezTo>
                  <a:cubicBezTo>
                    <a:pt x="1049" y="337"/>
                    <a:pt x="686" y="170"/>
                    <a:pt x="312" y="77"/>
                  </a:cubicBezTo>
                  <a:cubicBezTo>
                    <a:pt x="290" y="70"/>
                    <a:pt x="263" y="62"/>
                    <a:pt x="234" y="62"/>
                  </a:cubicBezTo>
                  <a:cubicBezTo>
                    <a:pt x="222" y="62"/>
                    <a:pt x="210" y="63"/>
                    <a:pt x="197" y="67"/>
                  </a:cubicBezTo>
                  <a:cubicBezTo>
                    <a:pt x="104" y="87"/>
                    <a:pt x="63" y="201"/>
                    <a:pt x="73" y="295"/>
                  </a:cubicBezTo>
                  <a:cubicBezTo>
                    <a:pt x="114" y="918"/>
                    <a:pt x="437" y="1551"/>
                    <a:pt x="603" y="2154"/>
                  </a:cubicBezTo>
                  <a:cubicBezTo>
                    <a:pt x="634" y="2237"/>
                    <a:pt x="665" y="2331"/>
                    <a:pt x="665" y="2435"/>
                  </a:cubicBezTo>
                  <a:cubicBezTo>
                    <a:pt x="675" y="2632"/>
                    <a:pt x="571" y="2798"/>
                    <a:pt x="530" y="2985"/>
                  </a:cubicBezTo>
                  <a:cubicBezTo>
                    <a:pt x="416" y="3483"/>
                    <a:pt x="301" y="3930"/>
                    <a:pt x="84" y="4397"/>
                  </a:cubicBezTo>
                  <a:cubicBezTo>
                    <a:pt x="42" y="4481"/>
                    <a:pt x="0" y="4574"/>
                    <a:pt x="52" y="4658"/>
                  </a:cubicBezTo>
                  <a:cubicBezTo>
                    <a:pt x="96" y="4722"/>
                    <a:pt x="158" y="4747"/>
                    <a:pt x="228" y="4747"/>
                  </a:cubicBezTo>
                  <a:cubicBezTo>
                    <a:pt x="442" y="4747"/>
                    <a:pt x="735" y="4515"/>
                    <a:pt x="852" y="4429"/>
                  </a:cubicBezTo>
                  <a:cubicBezTo>
                    <a:pt x="1153" y="4210"/>
                    <a:pt x="1538" y="4086"/>
                    <a:pt x="1901" y="3972"/>
                  </a:cubicBezTo>
                  <a:cubicBezTo>
                    <a:pt x="2114" y="3905"/>
                    <a:pt x="2331" y="3877"/>
                    <a:pt x="2549" y="3877"/>
                  </a:cubicBezTo>
                  <a:cubicBezTo>
                    <a:pt x="3212" y="3877"/>
                    <a:pt x="3883" y="4137"/>
                    <a:pt x="4477" y="4356"/>
                  </a:cubicBezTo>
                  <a:cubicBezTo>
                    <a:pt x="4515" y="4373"/>
                    <a:pt x="4563" y="4386"/>
                    <a:pt x="4606" y="4386"/>
                  </a:cubicBezTo>
                  <a:cubicBezTo>
                    <a:pt x="4645" y="4386"/>
                    <a:pt x="4681" y="4375"/>
                    <a:pt x="4705" y="4346"/>
                  </a:cubicBezTo>
                  <a:cubicBezTo>
                    <a:pt x="4737" y="4314"/>
                    <a:pt x="4737" y="4263"/>
                    <a:pt x="4737" y="4221"/>
                  </a:cubicBezTo>
                  <a:cubicBezTo>
                    <a:pt x="4716" y="3702"/>
                    <a:pt x="4301" y="3296"/>
                    <a:pt x="4093" y="2829"/>
                  </a:cubicBezTo>
                  <a:cubicBezTo>
                    <a:pt x="3770" y="2102"/>
                    <a:pt x="4061" y="1251"/>
                    <a:pt x="4238" y="524"/>
                  </a:cubicBezTo>
                  <a:cubicBezTo>
                    <a:pt x="4301" y="295"/>
                    <a:pt x="4373" y="108"/>
                    <a:pt x="4301" y="35"/>
                  </a:cubicBezTo>
                  <a:cubicBezTo>
                    <a:pt x="4279" y="13"/>
                    <a:pt x="4242" y="0"/>
                    <a:pt x="4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3" name="Google Shape;31683;p112"/>
            <p:cNvSpPr/>
            <p:nvPr/>
          </p:nvSpPr>
          <p:spPr>
            <a:xfrm flipH="1">
              <a:off x="1512889" y="5036378"/>
              <a:ext cx="69309" cy="41971"/>
            </a:xfrm>
            <a:custGeom>
              <a:avLst/>
              <a:gdLst/>
              <a:ahLst/>
              <a:cxnLst/>
              <a:rect l="l" t="t" r="r" b="b"/>
              <a:pathLst>
                <a:path w="5466" h="3310" extrusionOk="0">
                  <a:moveTo>
                    <a:pt x="2747" y="1"/>
                  </a:moveTo>
                  <a:cubicBezTo>
                    <a:pt x="2688" y="1"/>
                    <a:pt x="2629" y="2"/>
                    <a:pt x="2567" y="5"/>
                  </a:cubicBezTo>
                  <a:cubicBezTo>
                    <a:pt x="822" y="88"/>
                    <a:pt x="1" y="1948"/>
                    <a:pt x="1320" y="2893"/>
                  </a:cubicBezTo>
                  <a:cubicBezTo>
                    <a:pt x="1455" y="2987"/>
                    <a:pt x="1591" y="3070"/>
                    <a:pt x="1725" y="3132"/>
                  </a:cubicBezTo>
                  <a:cubicBezTo>
                    <a:pt x="1992" y="3255"/>
                    <a:pt x="2250" y="3309"/>
                    <a:pt x="2495" y="3309"/>
                  </a:cubicBezTo>
                  <a:cubicBezTo>
                    <a:pt x="4404" y="3309"/>
                    <a:pt x="5465" y="1"/>
                    <a:pt x="2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4" name="Google Shape;31684;p112"/>
            <p:cNvSpPr/>
            <p:nvPr/>
          </p:nvSpPr>
          <p:spPr>
            <a:xfrm flipH="1">
              <a:off x="2486801" y="4578466"/>
              <a:ext cx="60065" cy="60205"/>
            </a:xfrm>
            <a:custGeom>
              <a:avLst/>
              <a:gdLst/>
              <a:ahLst/>
              <a:cxnLst/>
              <a:rect l="l" t="t" r="r" b="b"/>
              <a:pathLst>
                <a:path w="4737" h="4748" extrusionOk="0">
                  <a:moveTo>
                    <a:pt x="4185" y="0"/>
                  </a:moveTo>
                  <a:cubicBezTo>
                    <a:pt x="4134" y="0"/>
                    <a:pt x="4067" y="11"/>
                    <a:pt x="3978" y="35"/>
                  </a:cubicBezTo>
                  <a:cubicBezTo>
                    <a:pt x="3698" y="108"/>
                    <a:pt x="3438" y="254"/>
                    <a:pt x="3168" y="347"/>
                  </a:cubicBezTo>
                  <a:cubicBezTo>
                    <a:pt x="2805" y="474"/>
                    <a:pt x="2461" y="555"/>
                    <a:pt x="2108" y="555"/>
                  </a:cubicBezTo>
                  <a:cubicBezTo>
                    <a:pt x="1886" y="555"/>
                    <a:pt x="1660" y="523"/>
                    <a:pt x="1423" y="450"/>
                  </a:cubicBezTo>
                  <a:cubicBezTo>
                    <a:pt x="1049" y="337"/>
                    <a:pt x="686" y="170"/>
                    <a:pt x="312" y="77"/>
                  </a:cubicBezTo>
                  <a:cubicBezTo>
                    <a:pt x="290" y="70"/>
                    <a:pt x="263" y="62"/>
                    <a:pt x="234" y="62"/>
                  </a:cubicBezTo>
                  <a:cubicBezTo>
                    <a:pt x="222" y="62"/>
                    <a:pt x="210" y="63"/>
                    <a:pt x="197" y="67"/>
                  </a:cubicBezTo>
                  <a:cubicBezTo>
                    <a:pt x="104" y="87"/>
                    <a:pt x="63" y="201"/>
                    <a:pt x="73" y="295"/>
                  </a:cubicBezTo>
                  <a:cubicBezTo>
                    <a:pt x="114" y="918"/>
                    <a:pt x="437" y="1551"/>
                    <a:pt x="603" y="2154"/>
                  </a:cubicBezTo>
                  <a:cubicBezTo>
                    <a:pt x="634" y="2237"/>
                    <a:pt x="665" y="2331"/>
                    <a:pt x="665" y="2435"/>
                  </a:cubicBezTo>
                  <a:cubicBezTo>
                    <a:pt x="675" y="2632"/>
                    <a:pt x="571" y="2798"/>
                    <a:pt x="530" y="2985"/>
                  </a:cubicBezTo>
                  <a:cubicBezTo>
                    <a:pt x="416" y="3483"/>
                    <a:pt x="301" y="3930"/>
                    <a:pt x="84" y="4397"/>
                  </a:cubicBezTo>
                  <a:cubicBezTo>
                    <a:pt x="42" y="4481"/>
                    <a:pt x="0" y="4574"/>
                    <a:pt x="52" y="4658"/>
                  </a:cubicBezTo>
                  <a:cubicBezTo>
                    <a:pt x="96" y="4722"/>
                    <a:pt x="158" y="4747"/>
                    <a:pt x="228" y="4747"/>
                  </a:cubicBezTo>
                  <a:cubicBezTo>
                    <a:pt x="442" y="4747"/>
                    <a:pt x="735" y="4515"/>
                    <a:pt x="852" y="4429"/>
                  </a:cubicBezTo>
                  <a:cubicBezTo>
                    <a:pt x="1153" y="4210"/>
                    <a:pt x="1538" y="4086"/>
                    <a:pt x="1901" y="3972"/>
                  </a:cubicBezTo>
                  <a:cubicBezTo>
                    <a:pt x="2114" y="3905"/>
                    <a:pt x="2331" y="3877"/>
                    <a:pt x="2549" y="3877"/>
                  </a:cubicBezTo>
                  <a:cubicBezTo>
                    <a:pt x="3212" y="3877"/>
                    <a:pt x="3883" y="4137"/>
                    <a:pt x="4477" y="4356"/>
                  </a:cubicBezTo>
                  <a:cubicBezTo>
                    <a:pt x="4515" y="4373"/>
                    <a:pt x="4563" y="4386"/>
                    <a:pt x="4606" y="4386"/>
                  </a:cubicBezTo>
                  <a:cubicBezTo>
                    <a:pt x="4645" y="4386"/>
                    <a:pt x="4681" y="4375"/>
                    <a:pt x="4705" y="4346"/>
                  </a:cubicBezTo>
                  <a:cubicBezTo>
                    <a:pt x="4737" y="4314"/>
                    <a:pt x="4737" y="4263"/>
                    <a:pt x="4737" y="4221"/>
                  </a:cubicBezTo>
                  <a:cubicBezTo>
                    <a:pt x="4716" y="3702"/>
                    <a:pt x="4301" y="3296"/>
                    <a:pt x="4093" y="2829"/>
                  </a:cubicBezTo>
                  <a:cubicBezTo>
                    <a:pt x="3770" y="2102"/>
                    <a:pt x="4061" y="1251"/>
                    <a:pt x="4238" y="524"/>
                  </a:cubicBezTo>
                  <a:cubicBezTo>
                    <a:pt x="4301" y="295"/>
                    <a:pt x="4373" y="108"/>
                    <a:pt x="4301" y="35"/>
                  </a:cubicBezTo>
                  <a:cubicBezTo>
                    <a:pt x="4279" y="13"/>
                    <a:pt x="4242" y="0"/>
                    <a:pt x="4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5" name="Google Shape;31685;p112"/>
            <p:cNvSpPr/>
            <p:nvPr/>
          </p:nvSpPr>
          <p:spPr>
            <a:xfrm flipH="1">
              <a:off x="3016758" y="4940642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86" name="Google Shape;31686;p112"/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31687" name="Google Shape;31687;p112"/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31688" name="Google Shape;31688;p112"/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89" name="Google Shape;31689;p112"/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31690" name="Google Shape;31690;p112"/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31691" name="Google Shape;31691;p112"/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92" name="Google Shape;31692;p112">
            <a:hlinkClick r:id="" action="ppaction://hlinkshowjump?jump=previousslide"/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3" name="Google Shape;31693;p112">
            <a:hlinkClick r:id="" action="ppaction://hlinkshowjump?jump=nextslide"/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94" name="Google Shape;31694;p112"/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31695" name="Google Shape;31695;p112"/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31696" name="Google Shape;31696;p112"/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7" name="Google Shape;31697;p112"/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8" name="Google Shape;31698;p112"/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9" name="Google Shape;31699;p112"/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0" name="Google Shape;31700;p112"/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1701" name="Google Shape;31701;p112"/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702" name="Google Shape;31702;p112">
            <a:hlinkClick r:id="rId3" action="ppaction://hlinksldjump"/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3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4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00"/>
                                        <p:tgtEl>
                                          <p:spTgt spid="31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6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uter Space and Galaxi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41A2A"/>
      </a:accent1>
      <a:accent2>
        <a:srgbClr val="708EC0"/>
      </a:accent2>
      <a:accent3>
        <a:srgbClr val="D4DCFF"/>
      </a:accent3>
      <a:accent4>
        <a:srgbClr val="E7A662"/>
      </a:accent4>
      <a:accent5>
        <a:srgbClr val="FFD69C"/>
      </a:accent5>
      <a:accent6>
        <a:srgbClr val="F1C98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144</Words>
  <Application>Microsoft Office PowerPoint</Application>
  <PresentationFormat>On-screen Show (16:9)</PresentationFormat>
  <Paragraphs>34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Roboto</vt:lpstr>
      <vt:lpstr>Roboto Light</vt:lpstr>
      <vt:lpstr>Big Shoulders Text</vt:lpstr>
      <vt:lpstr>Outer Space and Galaxies by Slidesgo</vt:lpstr>
      <vt:lpstr>PSSI_Studio</vt:lpstr>
      <vt:lpstr>Table of contents</vt:lpstr>
      <vt:lpstr>Отбор</vt:lpstr>
      <vt:lpstr>Отбор</vt:lpstr>
      <vt:lpstr>Идея</vt:lpstr>
      <vt:lpstr>PowerPoint Presentation</vt:lpstr>
      <vt:lpstr> Реализация </vt:lpstr>
      <vt:lpstr>PowerPoint Presentation</vt:lpstr>
      <vt:lpstr>Използвани програми​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PSSI_Studio</dc:title>
  <dc:creator>Pavlin Peev</dc:creator>
  <cp:lastModifiedBy>Симеон Николаев Каламеров</cp:lastModifiedBy>
  <cp:revision>10</cp:revision>
  <dcterms:modified xsi:type="dcterms:W3CDTF">2024-02-28T10:37:44Z</dcterms:modified>
</cp:coreProperties>
</file>