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D8C78E-D9B9-6A90-8B79-FE5B92BBFAD3}" v="251" dt="2024-02-25T15:28:31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Background Free Stock Photo - Public Domain Pictures">
            <a:extLst>
              <a:ext uri="{FF2B5EF4-FFF2-40B4-BE49-F238E27FC236}">
                <a16:creationId xmlns:a16="http://schemas.microsoft.com/office/drawing/2014/main" id="{7FF68DCE-265A-D957-5D46-BF874B6F5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185"/>
          <a:stretch/>
        </p:blipFill>
        <p:spPr>
          <a:xfrm>
            <a:off x="-64998" y="10"/>
            <a:ext cx="12191999" cy="685799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b="1" dirty="0">
                <a:solidFill>
                  <a:srgbClr val="FFFFFF"/>
                </a:solidFill>
                <a:ea typeface="Calibri Light"/>
                <a:cs typeface="Calibri Light"/>
              </a:rPr>
              <a:t>STARGAZERS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cs typeface="Calibri"/>
              </a:rPr>
              <a:t>School project - Console Application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Background Free Stock Photo - Public Domain Pictures">
            <a:extLst>
              <a:ext uri="{FF2B5EF4-FFF2-40B4-BE49-F238E27FC236}">
                <a16:creationId xmlns:a16="http://schemas.microsoft.com/office/drawing/2014/main" id="{E814E2E2-65E3-6F52-82D8-0AAEAFC75B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18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7F5E5-FD24-72B7-CCCB-EB4C6AD3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180" y="-200617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  <a:cs typeface="Calibri Light"/>
              </a:rPr>
              <a:t>OUR TEAM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9" name="Picture 10" descr="A picture containing person, wall, person, clothing&#10;&#10;Description automatically generated">
            <a:extLst>
              <a:ext uri="{FF2B5EF4-FFF2-40B4-BE49-F238E27FC236}">
                <a16:creationId xmlns:a16="http://schemas.microsoft.com/office/drawing/2014/main" id="{C57E007E-78FF-2DA9-828B-FE3F2F8B9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780" y="1706880"/>
            <a:ext cx="1851660" cy="18364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97E846-0C93-7828-46D6-9A823FE9EBEE}"/>
              </a:ext>
            </a:extLst>
          </p:cNvPr>
          <p:cNvSpPr txBox="1"/>
          <p:nvPr/>
        </p:nvSpPr>
        <p:spPr>
          <a:xfrm>
            <a:off x="308610" y="2065020"/>
            <a:ext cx="18859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Scrum Trainer</a:t>
            </a:r>
          </a:p>
          <a:p>
            <a:r>
              <a:rPr lang="en-US" err="1">
                <a:solidFill>
                  <a:schemeClr val="bg1"/>
                </a:solidFill>
                <a:cs typeface="Calibri"/>
              </a:rPr>
              <a:t>Petar</a:t>
            </a:r>
            <a:r>
              <a:rPr lang="en-US" dirty="0">
                <a:solidFill>
                  <a:schemeClr val="bg1"/>
                </a:solidFill>
                <a:cs typeface="Calibri"/>
              </a:rPr>
              <a:t> Dimitrov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EDF8B-99EB-993D-5367-706A4E97EDE9}"/>
              </a:ext>
            </a:extLst>
          </p:cNvPr>
          <p:cNvSpPr txBox="1"/>
          <p:nvPr/>
        </p:nvSpPr>
        <p:spPr>
          <a:xfrm>
            <a:off x="8923020" y="1931670"/>
            <a:ext cx="181736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Front-end Developer</a:t>
            </a:r>
          </a:p>
          <a:p>
            <a:r>
              <a:rPr lang="en-US" dirty="0">
                <a:solidFill>
                  <a:schemeClr val="bg1"/>
                </a:solidFill>
                <a:cs typeface="Calibri"/>
              </a:rPr>
              <a:t>Martin Dimitrov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50D1B0-D525-9497-C496-3ADAD049325B}"/>
              </a:ext>
            </a:extLst>
          </p:cNvPr>
          <p:cNvSpPr txBox="1"/>
          <p:nvPr/>
        </p:nvSpPr>
        <p:spPr>
          <a:xfrm>
            <a:off x="370929" y="4724944"/>
            <a:ext cx="163448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Front-end Developer</a:t>
            </a:r>
          </a:p>
          <a:p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Petko Kovachev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534A16-9FE6-E3D1-3FF4-E5F0E6A1FF38}"/>
              </a:ext>
            </a:extLst>
          </p:cNvPr>
          <p:cNvSpPr txBox="1"/>
          <p:nvPr/>
        </p:nvSpPr>
        <p:spPr>
          <a:xfrm>
            <a:off x="8920299" y="4389119"/>
            <a:ext cx="198882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Front-end Developer</a:t>
            </a:r>
          </a:p>
          <a:p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Kaloyan Petrov</a:t>
            </a:r>
          </a:p>
        </p:txBody>
      </p:sp>
      <p:pic>
        <p:nvPicPr>
          <p:cNvPr id="4" name="Picture 3" descr="A child in a white shirt&#10;&#10;Description automatically generated">
            <a:extLst>
              <a:ext uri="{FF2B5EF4-FFF2-40B4-BE49-F238E27FC236}">
                <a16:creationId xmlns:a16="http://schemas.microsoft.com/office/drawing/2014/main" id="{AD1155FD-F211-579F-7018-5980A966D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447" y="4068536"/>
            <a:ext cx="1911802" cy="1816553"/>
          </a:xfrm>
          <a:prstGeom prst="rect">
            <a:avLst/>
          </a:prstGeom>
        </p:spPr>
      </p:pic>
      <p:pic>
        <p:nvPicPr>
          <p:cNvPr id="12" name="Picture 11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000DB7F7-F729-C16D-3B55-7EDB70D60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072" y="1683202"/>
            <a:ext cx="1973036" cy="1872344"/>
          </a:xfrm>
          <a:prstGeom prst="rect">
            <a:avLst/>
          </a:prstGeom>
        </p:spPr>
      </p:pic>
      <p:pic>
        <p:nvPicPr>
          <p:cNvPr id="15" name="Picture 14" descr="A child taking a selfie&#10;&#10;Description automatically generated">
            <a:extLst>
              <a:ext uri="{FF2B5EF4-FFF2-40B4-BE49-F238E27FC236}">
                <a16:creationId xmlns:a16="http://schemas.microsoft.com/office/drawing/2014/main" id="{1B7F06AD-0DF7-FC84-5C7D-C8A5FB3F75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1540" y="3936999"/>
            <a:ext cx="1976098" cy="195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02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Background Free Stock Photo - Public Domain Pictures">
            <a:extLst>
              <a:ext uri="{FF2B5EF4-FFF2-40B4-BE49-F238E27FC236}">
                <a16:creationId xmlns:a16="http://schemas.microsoft.com/office/drawing/2014/main" id="{C725661A-AEE4-35B6-F4C3-DE53BFB80A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7185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11DC99-4DC1-651B-30A2-BB26AFA19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181" y="683186"/>
            <a:ext cx="4808991" cy="205703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FFFFFF"/>
                </a:solidFill>
                <a:cs typeface="Calibri Light"/>
              </a:rPr>
              <a:t>Idea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8537EA-55CC-5701-7CEC-6361C4707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581" y="2934805"/>
            <a:ext cx="10607811" cy="181529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3200" dirty="0">
                <a:solidFill>
                  <a:srgbClr val="FFFFFF"/>
                </a:solidFill>
                <a:cs typeface="Calibri"/>
              </a:rPr>
              <a:t>We had a total of 1 month to create this Console Application.</a:t>
            </a:r>
            <a:endParaRPr lang="en-US" sz="3200" dirty="0">
              <a:solidFill>
                <a:srgbClr val="FFFFFF"/>
              </a:solidFill>
              <a:ea typeface="Calibri"/>
              <a:cs typeface="Calibri"/>
            </a:endParaRPr>
          </a:p>
          <a:p>
            <a:r>
              <a:rPr lang="en-US" sz="3200" dirty="0">
                <a:solidFill>
                  <a:srgbClr val="FFFFFF"/>
                </a:solidFill>
                <a:cs typeface="Calibri"/>
              </a:rPr>
              <a:t>Our idea was to create an informative Console Application about Space.</a:t>
            </a:r>
            <a:endParaRPr lang="en-US" sz="3200" dirty="0">
              <a:solidFill>
                <a:srgbClr val="FFFFFF"/>
              </a:solidFill>
              <a:ea typeface="Calibri"/>
              <a:cs typeface="Calibri"/>
            </a:endParaRPr>
          </a:p>
          <a:p>
            <a:r>
              <a:rPr lang="en-US" sz="3200" dirty="0">
                <a:solidFill>
                  <a:srgbClr val="FFFFFF"/>
                </a:solidFill>
                <a:cs typeface="Calibri"/>
              </a:rPr>
              <a:t>We came up with the design very quickly and got to work.</a:t>
            </a:r>
            <a:endParaRPr lang="en-US" sz="3200" dirty="0">
              <a:solidFill>
                <a:srgbClr val="FFFFFF"/>
              </a:solidFill>
              <a:ea typeface="Calibri"/>
              <a:cs typeface="Calibri"/>
            </a:endParaRPr>
          </a:p>
          <a:p>
            <a:endParaRPr lang="en-US" sz="3600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860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3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Background Free Stock Photo - Public Domain Pictures">
            <a:extLst>
              <a:ext uri="{FF2B5EF4-FFF2-40B4-BE49-F238E27FC236}">
                <a16:creationId xmlns:a16="http://schemas.microsoft.com/office/drawing/2014/main" id="{9877B201-8536-6167-D7BC-3DD37582B0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8838"/>
          <a:stretch/>
        </p:blipFill>
        <p:spPr>
          <a:xfrm>
            <a:off x="180975" y="182880"/>
            <a:ext cx="11823637" cy="6499784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2F12A84-6EBE-620A-1346-C55EEF2A8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195"/>
            <a:ext cx="10165218" cy="28065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  <a:cs typeface="Calibri Light"/>
              </a:rPr>
              <a:t>Realization</a:t>
            </a:r>
            <a:endParaRPr lang="en-US">
              <a:cs typeface="Calibri Light" panose="020F03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70E9D4-F9F3-E4F3-B770-6BA0E665F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6300"/>
            <a:ext cx="10165218" cy="25884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  <a:cs typeface="Calibri"/>
              </a:rPr>
              <a:t>We </a:t>
            </a:r>
            <a:r>
              <a:rPr lang="en-US" sz="3200" err="1">
                <a:solidFill>
                  <a:srgbClr val="FFFFFF"/>
                </a:solidFill>
                <a:cs typeface="Calibri"/>
              </a:rPr>
              <a:t>realised</a:t>
            </a:r>
            <a:r>
              <a:rPr lang="en-US" sz="3200" dirty="0">
                <a:solidFill>
                  <a:srgbClr val="FFFFFF"/>
                </a:solidFill>
                <a:cs typeface="Calibri"/>
              </a:rPr>
              <a:t> our project through collaborative work across different online platforms and coding environments.</a:t>
            </a:r>
          </a:p>
          <a:p>
            <a:r>
              <a:rPr lang="en-US" sz="3200" dirty="0">
                <a:solidFill>
                  <a:srgbClr val="FFFFFF"/>
                </a:solidFill>
                <a:cs typeface="Calibri"/>
              </a:rPr>
              <a:t>Every 3-4 days we held meetings to discuss progress and responsibilities of the team members.</a:t>
            </a:r>
          </a:p>
        </p:txBody>
      </p:sp>
    </p:spTree>
    <p:extLst>
      <p:ext uri="{BB962C8B-B14F-4D97-AF65-F5344CB8AC3E}">
        <p14:creationId xmlns:p14="http://schemas.microsoft.com/office/powerpoint/2010/main" val="265552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BC2B-B0D7-9AEA-4A82-CBC7B8EDE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368" y="4921823"/>
            <a:ext cx="4937937" cy="11471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USED TECHNOLOGIES</a:t>
            </a:r>
            <a:endParaRPr lang="en-US" sz="4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10" descr="Icon&#10;&#10;Description automatically generated">
            <a:extLst>
              <a:ext uri="{FF2B5EF4-FFF2-40B4-BE49-F238E27FC236}">
                <a16:creationId xmlns:a16="http://schemas.microsoft.com/office/drawing/2014/main" id="{DC84CD63-796E-AEAD-11C9-1A33747FE5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112" r="-1" b="14496"/>
          <a:stretch/>
        </p:blipFill>
        <p:spPr>
          <a:xfrm>
            <a:off x="1246572" y="10"/>
            <a:ext cx="3913632" cy="2285224"/>
          </a:xfrm>
          <a:custGeom>
            <a:avLst/>
            <a:gdLst/>
            <a:ahLst/>
            <a:cxnLst/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</p:spPr>
      </p:pic>
      <p:pic>
        <p:nvPicPr>
          <p:cNvPr id="3" name="Picture 2" descr="A blue hexagon with white letters and white text&#10;&#10;Description automatically generated">
            <a:extLst>
              <a:ext uri="{FF2B5EF4-FFF2-40B4-BE49-F238E27FC236}">
                <a16:creationId xmlns:a16="http://schemas.microsoft.com/office/drawing/2014/main" id="{23EE676C-A8A0-8346-3F05-0F3D9619B1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75" r="8250" b="-1"/>
          <a:stretch/>
        </p:blipFill>
        <p:spPr>
          <a:xfrm>
            <a:off x="-1" y="2288330"/>
            <a:ext cx="3564638" cy="4569668"/>
          </a:xfrm>
          <a:custGeom>
            <a:avLst/>
            <a:gdLst/>
            <a:ahLst/>
            <a:cxnLst/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</p:spPr>
      </p:pic>
      <p:sp>
        <p:nvSpPr>
          <p:cNvPr id="154" name="Oval 153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9207" y="303879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C20267F5-D4E6-477A-A590-81F2ABD1B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109" y="2382976"/>
            <a:ext cx="1920240" cy="19202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2" descr="Icon&#10;&#10;Description automatically generated">
            <a:extLst>
              <a:ext uri="{FF2B5EF4-FFF2-40B4-BE49-F238E27FC236}">
                <a16:creationId xmlns:a16="http://schemas.microsoft.com/office/drawing/2014/main" id="{4D673EB2-8011-1063-C236-860919CBAC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5" b="-5"/>
          <a:stretch/>
        </p:blipFill>
        <p:spPr>
          <a:xfrm>
            <a:off x="3749701" y="2547568"/>
            <a:ext cx="1591056" cy="1591056"/>
          </a:xfrm>
          <a:custGeom>
            <a:avLst/>
            <a:gdLst/>
            <a:ahLst/>
            <a:cxnLst/>
            <a:rect l="l" t="t" r="r" b="b"/>
            <a:pathLst>
              <a:path w="1591056" h="1591056">
                <a:moveTo>
                  <a:pt x="795528" y="0"/>
                </a:moveTo>
                <a:cubicBezTo>
                  <a:pt x="1234886" y="0"/>
                  <a:pt x="1591056" y="356170"/>
                  <a:pt x="1591056" y="795528"/>
                </a:cubicBezTo>
                <a:cubicBezTo>
                  <a:pt x="1591056" y="1234886"/>
                  <a:pt x="1234886" y="1591056"/>
                  <a:pt x="795528" y="1591056"/>
                </a:cubicBezTo>
                <a:cubicBezTo>
                  <a:pt x="356170" y="1591056"/>
                  <a:pt x="0" y="1234886"/>
                  <a:pt x="0" y="795528"/>
                </a:cubicBezTo>
                <a:cubicBezTo>
                  <a:pt x="0" y="356170"/>
                  <a:pt x="356170" y="0"/>
                  <a:pt x="795528" y="0"/>
                </a:cubicBezTo>
                <a:close/>
              </a:path>
            </a:pathLst>
          </a:cu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C9CED7C-DA63-6205-B6BC-D4F6361671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" b="3"/>
          <a:stretch/>
        </p:blipFill>
        <p:spPr>
          <a:xfrm>
            <a:off x="5593799" y="468471"/>
            <a:ext cx="2852928" cy="2852928"/>
          </a:xfrm>
          <a:custGeom>
            <a:avLst/>
            <a:gdLst/>
            <a:ahLst/>
            <a:cxnLst/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</p:spPr>
      </p:pic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purple ribbon in a shape of a infinity symbol&#10;&#10;Description automatically generated">
            <a:extLst>
              <a:ext uri="{FF2B5EF4-FFF2-40B4-BE49-F238E27FC236}">
                <a16:creationId xmlns:a16="http://schemas.microsoft.com/office/drawing/2014/main" id="{9DD1886D-0E6E-6022-CB6C-38634AC02C4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70" r="3" b="3"/>
          <a:stretch/>
        </p:blipFill>
        <p:spPr>
          <a:xfrm>
            <a:off x="8918761" y="-4330"/>
            <a:ext cx="3273238" cy="3383891"/>
          </a:xfrm>
          <a:custGeom>
            <a:avLst/>
            <a:gdLst/>
            <a:ahLst/>
            <a:cxnLst/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</p:spPr>
      </p:pic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8" descr="Icon&#10;&#10;Description automatically generated">
            <a:extLst>
              <a:ext uri="{FF2B5EF4-FFF2-40B4-BE49-F238E27FC236}">
                <a16:creationId xmlns:a16="http://schemas.microsoft.com/office/drawing/2014/main" id="{37F4A5F6-8FD7-CE9C-B97A-472BF877F1A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88" r="-2" b="-2"/>
          <a:stretch/>
        </p:blipFill>
        <p:spPr>
          <a:xfrm>
            <a:off x="9363238" y="4071322"/>
            <a:ext cx="2828765" cy="2786678"/>
          </a:xfrm>
          <a:custGeom>
            <a:avLst/>
            <a:gdLst/>
            <a:ahLst/>
            <a:cxnLst/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59859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Background Free Stock Photo - Public Domain Pictures">
            <a:extLst>
              <a:ext uri="{FF2B5EF4-FFF2-40B4-BE49-F238E27FC236}">
                <a16:creationId xmlns:a16="http://schemas.microsoft.com/office/drawing/2014/main" id="{E3A1127E-41F3-EC61-1F7B-1A04AD924C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718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263EB2-90C9-8FAD-2EC4-CE03B1A2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>
                <a:solidFill>
                  <a:srgbClr val="FFFFFF"/>
                </a:solidFill>
                <a:cs typeface="Calibri Light"/>
              </a:rPr>
              <a:t>NOW LET'S SEE THE CONSOLE APPLICATION</a:t>
            </a:r>
          </a:p>
        </p:txBody>
      </p:sp>
    </p:spTree>
    <p:extLst>
      <p:ext uri="{BB962C8B-B14F-4D97-AF65-F5344CB8AC3E}">
        <p14:creationId xmlns:p14="http://schemas.microsoft.com/office/powerpoint/2010/main" val="1181897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STARGAZERS</vt:lpstr>
      <vt:lpstr>OUR TEAM</vt:lpstr>
      <vt:lpstr>Idea</vt:lpstr>
      <vt:lpstr>Realization</vt:lpstr>
      <vt:lpstr>USED TECHNOLOGIES</vt:lpstr>
      <vt:lpstr>NOW LET'S SEE THE CONSOLE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281</cp:revision>
  <dcterms:created xsi:type="dcterms:W3CDTF">2023-06-05T16:46:29Z</dcterms:created>
  <dcterms:modified xsi:type="dcterms:W3CDTF">2024-02-25T15:31:44Z</dcterms:modified>
</cp:coreProperties>
</file>