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94DD5-8FB7-8A8A-26CD-EB8094BDFF19}" v="16" dt="2024-02-29T09:43:10.165"/>
  </p1510:revLst>
</p1510:revInfo>
</file>

<file path=ppt/tableStyles.xml><?xml version="1.0" encoding="utf-8"?>
<a:tblStyleLst xmlns:a="http://schemas.openxmlformats.org/drawingml/2006/main" def="{30B15733-42A4-4755-8385-679F91EB5FC3}">
  <a:tblStyle styleId="{30B15733-42A4-4755-8385-679F91EB5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f155be82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f155be82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9f652dc5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9f652dc5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c7f0fe273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c7f0fe273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f155be82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f155be82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8268" y="-915586"/>
            <a:ext cx="4062633" cy="6859116"/>
            <a:chOff x="-648268" y="-915586"/>
            <a:chExt cx="4062633" cy="6859116"/>
          </a:xfrm>
        </p:grpSpPr>
        <p:sp>
          <p:nvSpPr>
            <p:cNvPr id="10" name="Google Shape;10;p2"/>
            <p:cNvSpPr/>
            <p:nvPr/>
          </p:nvSpPr>
          <p:spPr>
            <a:xfrm>
              <a:off x="-648268" y="1965670"/>
              <a:ext cx="1119395" cy="1086742"/>
            </a:xfrm>
            <a:custGeom>
              <a:avLst/>
              <a:gdLst/>
              <a:ahLst/>
              <a:cxnLst/>
              <a:rect l="l" t="t" r="r" b="b"/>
              <a:pathLst>
                <a:path w="30991" h="30087" extrusionOk="0">
                  <a:moveTo>
                    <a:pt x="13309" y="1"/>
                  </a:moveTo>
                  <a:cubicBezTo>
                    <a:pt x="12724" y="1"/>
                    <a:pt x="12139" y="419"/>
                    <a:pt x="12142" y="1162"/>
                  </a:cubicBezTo>
                  <a:cubicBezTo>
                    <a:pt x="12144" y="1874"/>
                    <a:pt x="11565" y="2323"/>
                    <a:pt x="10974" y="2323"/>
                  </a:cubicBezTo>
                  <a:cubicBezTo>
                    <a:pt x="10634" y="2323"/>
                    <a:pt x="10290" y="2174"/>
                    <a:pt x="10050" y="1842"/>
                  </a:cubicBezTo>
                  <a:cubicBezTo>
                    <a:pt x="9804" y="1500"/>
                    <a:pt x="9466" y="1354"/>
                    <a:pt x="9134" y="1354"/>
                  </a:cubicBezTo>
                  <a:cubicBezTo>
                    <a:pt x="8422" y="1354"/>
                    <a:pt x="7734" y="2023"/>
                    <a:pt x="8015" y="2877"/>
                  </a:cubicBezTo>
                  <a:cubicBezTo>
                    <a:pt x="8283" y="3690"/>
                    <a:pt x="7638" y="4398"/>
                    <a:pt x="6915" y="4398"/>
                  </a:cubicBezTo>
                  <a:cubicBezTo>
                    <a:pt x="6688" y="4398"/>
                    <a:pt x="6453" y="4328"/>
                    <a:pt x="6236" y="4170"/>
                  </a:cubicBezTo>
                  <a:cubicBezTo>
                    <a:pt x="6013" y="4006"/>
                    <a:pt x="5778" y="3935"/>
                    <a:pt x="5554" y="3935"/>
                  </a:cubicBezTo>
                  <a:cubicBezTo>
                    <a:pt x="4707" y="3935"/>
                    <a:pt x="4005" y="4942"/>
                    <a:pt x="4622" y="5784"/>
                  </a:cubicBezTo>
                  <a:cubicBezTo>
                    <a:pt x="5206" y="6582"/>
                    <a:pt x="4588" y="7626"/>
                    <a:pt x="3703" y="7626"/>
                  </a:cubicBezTo>
                  <a:cubicBezTo>
                    <a:pt x="3583" y="7626"/>
                    <a:pt x="3457" y="7606"/>
                    <a:pt x="3330" y="7564"/>
                  </a:cubicBezTo>
                  <a:cubicBezTo>
                    <a:pt x="3195" y="7520"/>
                    <a:pt x="3065" y="7500"/>
                    <a:pt x="2942" y="7500"/>
                  </a:cubicBezTo>
                  <a:cubicBezTo>
                    <a:pt x="1915" y="7500"/>
                    <a:pt x="1337" y="8908"/>
                    <a:pt x="2294" y="9598"/>
                  </a:cubicBezTo>
                  <a:cubicBezTo>
                    <a:pt x="3203" y="10254"/>
                    <a:pt x="2738" y="11690"/>
                    <a:pt x="1618" y="11690"/>
                  </a:cubicBezTo>
                  <a:cubicBezTo>
                    <a:pt x="1616" y="11690"/>
                    <a:pt x="1615" y="11690"/>
                    <a:pt x="1614" y="11690"/>
                  </a:cubicBezTo>
                  <a:cubicBezTo>
                    <a:pt x="1612" y="11690"/>
                    <a:pt x="1610" y="11690"/>
                    <a:pt x="1608" y="11690"/>
                  </a:cubicBezTo>
                  <a:cubicBezTo>
                    <a:pt x="292" y="11690"/>
                    <a:pt x="1" y="13541"/>
                    <a:pt x="1256" y="13944"/>
                  </a:cubicBezTo>
                  <a:cubicBezTo>
                    <a:pt x="2325" y="14287"/>
                    <a:pt x="2325" y="15800"/>
                    <a:pt x="1256" y="16143"/>
                  </a:cubicBezTo>
                  <a:cubicBezTo>
                    <a:pt x="1" y="16546"/>
                    <a:pt x="292" y="18398"/>
                    <a:pt x="1609" y="18398"/>
                  </a:cubicBezTo>
                  <a:cubicBezTo>
                    <a:pt x="1611" y="18398"/>
                    <a:pt x="1612" y="18398"/>
                    <a:pt x="1614" y="18398"/>
                  </a:cubicBezTo>
                  <a:cubicBezTo>
                    <a:pt x="1616" y="18398"/>
                    <a:pt x="1617" y="18398"/>
                    <a:pt x="1619" y="18398"/>
                  </a:cubicBezTo>
                  <a:cubicBezTo>
                    <a:pt x="2738" y="18398"/>
                    <a:pt x="3203" y="19834"/>
                    <a:pt x="2294" y="20489"/>
                  </a:cubicBezTo>
                  <a:cubicBezTo>
                    <a:pt x="1337" y="21179"/>
                    <a:pt x="1915" y="22588"/>
                    <a:pt x="2943" y="22588"/>
                  </a:cubicBezTo>
                  <a:cubicBezTo>
                    <a:pt x="3066" y="22588"/>
                    <a:pt x="3195" y="22567"/>
                    <a:pt x="3330" y="22523"/>
                  </a:cubicBezTo>
                  <a:cubicBezTo>
                    <a:pt x="3458" y="22481"/>
                    <a:pt x="3584" y="22462"/>
                    <a:pt x="3704" y="22462"/>
                  </a:cubicBezTo>
                  <a:cubicBezTo>
                    <a:pt x="4588" y="22462"/>
                    <a:pt x="5206" y="23505"/>
                    <a:pt x="4622" y="24302"/>
                  </a:cubicBezTo>
                  <a:cubicBezTo>
                    <a:pt x="4006" y="25144"/>
                    <a:pt x="4707" y="26151"/>
                    <a:pt x="5554" y="26151"/>
                  </a:cubicBezTo>
                  <a:cubicBezTo>
                    <a:pt x="5778" y="26151"/>
                    <a:pt x="6013" y="26080"/>
                    <a:pt x="6236" y="25917"/>
                  </a:cubicBezTo>
                  <a:cubicBezTo>
                    <a:pt x="6453" y="25758"/>
                    <a:pt x="6688" y="25688"/>
                    <a:pt x="6915" y="25688"/>
                  </a:cubicBezTo>
                  <a:cubicBezTo>
                    <a:pt x="7638" y="25688"/>
                    <a:pt x="8283" y="26398"/>
                    <a:pt x="8015" y="27209"/>
                  </a:cubicBezTo>
                  <a:cubicBezTo>
                    <a:pt x="7734" y="28064"/>
                    <a:pt x="8423" y="28733"/>
                    <a:pt x="9134" y="28733"/>
                  </a:cubicBezTo>
                  <a:cubicBezTo>
                    <a:pt x="9466" y="28733"/>
                    <a:pt x="9804" y="28587"/>
                    <a:pt x="10050" y="28246"/>
                  </a:cubicBezTo>
                  <a:cubicBezTo>
                    <a:pt x="10290" y="27913"/>
                    <a:pt x="10634" y="27764"/>
                    <a:pt x="10974" y="27764"/>
                  </a:cubicBezTo>
                  <a:cubicBezTo>
                    <a:pt x="11565" y="27764"/>
                    <a:pt x="12144" y="28213"/>
                    <a:pt x="12142" y="28926"/>
                  </a:cubicBezTo>
                  <a:cubicBezTo>
                    <a:pt x="12139" y="29668"/>
                    <a:pt x="12724" y="30086"/>
                    <a:pt x="13309" y="30086"/>
                  </a:cubicBezTo>
                  <a:cubicBezTo>
                    <a:pt x="13765" y="30086"/>
                    <a:pt x="14219" y="29833"/>
                    <a:pt x="14396" y="29283"/>
                  </a:cubicBezTo>
                  <a:cubicBezTo>
                    <a:pt x="14567" y="28748"/>
                    <a:pt x="15031" y="28481"/>
                    <a:pt x="15495" y="28481"/>
                  </a:cubicBezTo>
                  <a:cubicBezTo>
                    <a:pt x="15960" y="28481"/>
                    <a:pt x="16424" y="28748"/>
                    <a:pt x="16596" y="29283"/>
                  </a:cubicBezTo>
                  <a:cubicBezTo>
                    <a:pt x="16772" y="29833"/>
                    <a:pt x="17226" y="30086"/>
                    <a:pt x="17682" y="30086"/>
                  </a:cubicBezTo>
                  <a:cubicBezTo>
                    <a:pt x="18266" y="30086"/>
                    <a:pt x="18852" y="29668"/>
                    <a:pt x="18850" y="28926"/>
                  </a:cubicBezTo>
                  <a:cubicBezTo>
                    <a:pt x="18847" y="28213"/>
                    <a:pt x="19426" y="27764"/>
                    <a:pt x="20017" y="27764"/>
                  </a:cubicBezTo>
                  <a:cubicBezTo>
                    <a:pt x="20357" y="27764"/>
                    <a:pt x="20702" y="27913"/>
                    <a:pt x="20942" y="28246"/>
                  </a:cubicBezTo>
                  <a:cubicBezTo>
                    <a:pt x="21188" y="28587"/>
                    <a:pt x="21525" y="28733"/>
                    <a:pt x="21857" y="28733"/>
                  </a:cubicBezTo>
                  <a:cubicBezTo>
                    <a:pt x="22568" y="28733"/>
                    <a:pt x="23256" y="28064"/>
                    <a:pt x="22975" y="27209"/>
                  </a:cubicBezTo>
                  <a:cubicBezTo>
                    <a:pt x="22708" y="26398"/>
                    <a:pt x="23353" y="25688"/>
                    <a:pt x="24076" y="25688"/>
                  </a:cubicBezTo>
                  <a:cubicBezTo>
                    <a:pt x="24303" y="25688"/>
                    <a:pt x="24538" y="25758"/>
                    <a:pt x="24754" y="25917"/>
                  </a:cubicBezTo>
                  <a:cubicBezTo>
                    <a:pt x="24978" y="26080"/>
                    <a:pt x="25212" y="26151"/>
                    <a:pt x="25437" y="26151"/>
                  </a:cubicBezTo>
                  <a:cubicBezTo>
                    <a:pt x="26284" y="26151"/>
                    <a:pt x="26985" y="25144"/>
                    <a:pt x="26369" y="24302"/>
                  </a:cubicBezTo>
                  <a:cubicBezTo>
                    <a:pt x="25785" y="23505"/>
                    <a:pt x="26403" y="22462"/>
                    <a:pt x="27287" y="22462"/>
                  </a:cubicBezTo>
                  <a:cubicBezTo>
                    <a:pt x="27407" y="22462"/>
                    <a:pt x="27533" y="22481"/>
                    <a:pt x="27661" y="22523"/>
                  </a:cubicBezTo>
                  <a:cubicBezTo>
                    <a:pt x="27795" y="22567"/>
                    <a:pt x="27925" y="22588"/>
                    <a:pt x="28048" y="22588"/>
                  </a:cubicBezTo>
                  <a:cubicBezTo>
                    <a:pt x="29076" y="22588"/>
                    <a:pt x="29654" y="21179"/>
                    <a:pt x="28698" y="20489"/>
                  </a:cubicBezTo>
                  <a:cubicBezTo>
                    <a:pt x="27788" y="19834"/>
                    <a:pt x="28253" y="18398"/>
                    <a:pt x="29373" y="18398"/>
                  </a:cubicBezTo>
                  <a:cubicBezTo>
                    <a:pt x="29375" y="18398"/>
                    <a:pt x="29376" y="18398"/>
                    <a:pt x="29378" y="18398"/>
                  </a:cubicBezTo>
                  <a:cubicBezTo>
                    <a:pt x="29379" y="18398"/>
                    <a:pt x="29381" y="18398"/>
                    <a:pt x="29383" y="18398"/>
                  </a:cubicBezTo>
                  <a:cubicBezTo>
                    <a:pt x="30698" y="18398"/>
                    <a:pt x="30991" y="16546"/>
                    <a:pt x="29735" y="16143"/>
                  </a:cubicBezTo>
                  <a:cubicBezTo>
                    <a:pt x="28665" y="15800"/>
                    <a:pt x="28665" y="14287"/>
                    <a:pt x="29735" y="13944"/>
                  </a:cubicBezTo>
                  <a:cubicBezTo>
                    <a:pt x="30991" y="13541"/>
                    <a:pt x="30698" y="11690"/>
                    <a:pt x="29384" y="11690"/>
                  </a:cubicBezTo>
                  <a:cubicBezTo>
                    <a:pt x="29382" y="11690"/>
                    <a:pt x="29380" y="11690"/>
                    <a:pt x="29378" y="11690"/>
                  </a:cubicBezTo>
                  <a:cubicBezTo>
                    <a:pt x="29377" y="11690"/>
                    <a:pt x="29375" y="11690"/>
                    <a:pt x="29374" y="11690"/>
                  </a:cubicBezTo>
                  <a:cubicBezTo>
                    <a:pt x="28253" y="11690"/>
                    <a:pt x="27787" y="10254"/>
                    <a:pt x="28698" y="9598"/>
                  </a:cubicBezTo>
                  <a:cubicBezTo>
                    <a:pt x="29654" y="8908"/>
                    <a:pt x="29076" y="7500"/>
                    <a:pt x="28049" y="7500"/>
                  </a:cubicBezTo>
                  <a:cubicBezTo>
                    <a:pt x="27926" y="7500"/>
                    <a:pt x="27796" y="7520"/>
                    <a:pt x="27661" y="7564"/>
                  </a:cubicBezTo>
                  <a:cubicBezTo>
                    <a:pt x="27533" y="7606"/>
                    <a:pt x="27408" y="7626"/>
                    <a:pt x="27288" y="7626"/>
                  </a:cubicBezTo>
                  <a:cubicBezTo>
                    <a:pt x="26404" y="7626"/>
                    <a:pt x="25785" y="6582"/>
                    <a:pt x="26369" y="5784"/>
                  </a:cubicBezTo>
                  <a:cubicBezTo>
                    <a:pt x="26984" y="4942"/>
                    <a:pt x="26284" y="3935"/>
                    <a:pt x="25437" y="3935"/>
                  </a:cubicBezTo>
                  <a:cubicBezTo>
                    <a:pt x="25212" y="3935"/>
                    <a:pt x="24977" y="4006"/>
                    <a:pt x="24754" y="4170"/>
                  </a:cubicBezTo>
                  <a:cubicBezTo>
                    <a:pt x="24538" y="4328"/>
                    <a:pt x="24303" y="4398"/>
                    <a:pt x="24076" y="4398"/>
                  </a:cubicBezTo>
                  <a:cubicBezTo>
                    <a:pt x="23354" y="4398"/>
                    <a:pt x="22708" y="3690"/>
                    <a:pt x="22975" y="2877"/>
                  </a:cubicBezTo>
                  <a:cubicBezTo>
                    <a:pt x="23256" y="2023"/>
                    <a:pt x="22568" y="1354"/>
                    <a:pt x="21857" y="1354"/>
                  </a:cubicBezTo>
                  <a:cubicBezTo>
                    <a:pt x="21525" y="1354"/>
                    <a:pt x="21188" y="1500"/>
                    <a:pt x="20942" y="1842"/>
                  </a:cubicBezTo>
                  <a:cubicBezTo>
                    <a:pt x="20702" y="2174"/>
                    <a:pt x="20358" y="2323"/>
                    <a:pt x="20017" y="2323"/>
                  </a:cubicBezTo>
                  <a:cubicBezTo>
                    <a:pt x="19426" y="2323"/>
                    <a:pt x="18847" y="1874"/>
                    <a:pt x="18850" y="1162"/>
                  </a:cubicBezTo>
                  <a:cubicBezTo>
                    <a:pt x="18852" y="419"/>
                    <a:pt x="18266" y="1"/>
                    <a:pt x="17681" y="1"/>
                  </a:cubicBezTo>
                  <a:cubicBezTo>
                    <a:pt x="17226" y="1"/>
                    <a:pt x="16772" y="254"/>
                    <a:pt x="16596" y="804"/>
                  </a:cubicBezTo>
                  <a:cubicBezTo>
                    <a:pt x="16424" y="1338"/>
                    <a:pt x="15960" y="1606"/>
                    <a:pt x="15495" y="1606"/>
                  </a:cubicBezTo>
                  <a:cubicBezTo>
                    <a:pt x="15031" y="1606"/>
                    <a:pt x="14567" y="1338"/>
                    <a:pt x="14396" y="804"/>
                  </a:cubicBezTo>
                  <a:cubicBezTo>
                    <a:pt x="14219" y="254"/>
                    <a:pt x="13765" y="1"/>
                    <a:pt x="1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70522" y="-205576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6"/>
                    <a:pt x="777" y="1556"/>
                  </a:cubicBezTo>
                  <a:cubicBezTo>
                    <a:pt x="1207" y="1556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63680" y="5237094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5"/>
                    <a:pt x="777" y="1555"/>
                  </a:cubicBezTo>
                  <a:cubicBezTo>
                    <a:pt x="1207" y="1555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116" y="-915586"/>
              <a:ext cx="62415" cy="6237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1" y="1727"/>
                    <a:pt x="1727" y="1340"/>
                    <a:pt x="1727" y="863"/>
                  </a:cubicBezTo>
                  <a:cubicBezTo>
                    <a:pt x="1727" y="386"/>
                    <a:pt x="134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3801" y="4943836"/>
              <a:ext cx="62379" cy="62379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1"/>
                    <a:pt x="386" y="1727"/>
                    <a:pt x="864" y="1727"/>
                  </a:cubicBezTo>
                  <a:cubicBezTo>
                    <a:pt x="1341" y="1727"/>
                    <a:pt x="1727" y="1341"/>
                    <a:pt x="1727" y="863"/>
                  </a:cubicBezTo>
                  <a:cubicBezTo>
                    <a:pt x="1727" y="387"/>
                    <a:pt x="1341" y="0"/>
                    <a:pt x="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24354" y="2142224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2" y="-877841"/>
              <a:ext cx="3347854" cy="2971629"/>
            </a:xfrm>
            <a:custGeom>
              <a:avLst/>
              <a:gdLst/>
              <a:ahLst/>
              <a:cxnLst/>
              <a:rect l="l" t="t" r="r" b="b"/>
              <a:pathLst>
                <a:path w="92687" h="82271" fill="none" extrusionOk="0">
                  <a:moveTo>
                    <a:pt x="92686" y="82270"/>
                  </a:moveTo>
                  <a:cubicBezTo>
                    <a:pt x="86760" y="36173"/>
                    <a:pt x="47598" y="484"/>
                    <a:pt x="0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3841" y="-87798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646" y="2472759"/>
              <a:ext cx="3351141" cy="3470771"/>
            </a:xfrm>
            <a:custGeom>
              <a:avLst/>
              <a:gdLst/>
              <a:ahLst/>
              <a:cxnLst/>
              <a:rect l="l" t="t" r="r" b="b"/>
              <a:pathLst>
                <a:path w="92778" h="96090" fill="none" extrusionOk="0">
                  <a:moveTo>
                    <a:pt x="1" y="96089"/>
                  </a:moveTo>
                  <a:cubicBezTo>
                    <a:pt x="51153" y="95206"/>
                    <a:pt x="92387" y="53656"/>
                    <a:pt x="92768" y="2381"/>
                  </a:cubicBezTo>
                  <a:cubicBezTo>
                    <a:pt x="92770" y="2143"/>
                    <a:pt x="92778" y="1906"/>
                    <a:pt x="92778" y="1667"/>
                  </a:cubicBezTo>
                  <a:cubicBezTo>
                    <a:pt x="92778" y="1110"/>
                    <a:pt x="92772" y="555"/>
                    <a:pt x="92762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5412" y="2448052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109" y="166865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1" y="3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388" y="-558901"/>
              <a:ext cx="2920555" cy="2180817"/>
            </a:xfrm>
            <a:custGeom>
              <a:avLst/>
              <a:gdLst/>
              <a:ahLst/>
              <a:cxnLst/>
              <a:rect l="l" t="t" r="r" b="b"/>
              <a:pathLst>
                <a:path w="80857" h="60377" fill="none" extrusionOk="0">
                  <a:moveTo>
                    <a:pt x="80857" y="60376"/>
                  </a:moveTo>
                  <a:cubicBezTo>
                    <a:pt x="70181" y="25704"/>
                    <a:pt x="38075" y="426"/>
                    <a:pt x="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3841" y="-55911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863" y="2195501"/>
              <a:ext cx="3032491" cy="3429052"/>
            </a:xfrm>
            <a:custGeom>
              <a:avLst/>
              <a:gdLst/>
              <a:ahLst/>
              <a:cxnLst/>
              <a:rect l="l" t="t" r="r" b="b"/>
              <a:pathLst>
                <a:path w="83956" h="94935" fill="none" extrusionOk="0">
                  <a:moveTo>
                    <a:pt x="0" y="94935"/>
                  </a:moveTo>
                  <a:cubicBezTo>
                    <a:pt x="46279" y="94057"/>
                    <a:pt x="83566" y="56458"/>
                    <a:pt x="83945" y="10057"/>
                  </a:cubicBezTo>
                  <a:cubicBezTo>
                    <a:pt x="83948" y="9819"/>
                    <a:pt x="83954" y="9582"/>
                    <a:pt x="83954" y="9343"/>
                  </a:cubicBezTo>
                  <a:cubicBezTo>
                    <a:pt x="83955" y="6222"/>
                    <a:pt x="83786" y="3103"/>
                    <a:pt x="8345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6606" y="2171048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3657" y="279744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9244" y="-227717"/>
              <a:ext cx="2725651" cy="2976252"/>
            </a:xfrm>
            <a:custGeom>
              <a:avLst/>
              <a:gdLst/>
              <a:ahLst/>
              <a:cxnLst/>
              <a:rect l="l" t="t" r="r" b="b"/>
              <a:pathLst>
                <a:path w="75461" h="82399" fill="none" extrusionOk="0">
                  <a:moveTo>
                    <a:pt x="75225" y="82399"/>
                  </a:moveTo>
                  <a:cubicBezTo>
                    <a:pt x="75359" y="80663"/>
                    <a:pt x="75435" y="78912"/>
                    <a:pt x="75451" y="77145"/>
                  </a:cubicBezTo>
                  <a:cubicBezTo>
                    <a:pt x="75453" y="76907"/>
                    <a:pt x="75461" y="76670"/>
                    <a:pt x="75461" y="76431"/>
                  </a:cubicBezTo>
                  <a:cubicBezTo>
                    <a:pt x="75461" y="34542"/>
                    <a:pt x="41767" y="526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53841" y="-22793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3877" y="529387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007" y="3479965"/>
              <a:ext cx="2534540" cy="1813368"/>
            </a:xfrm>
            <a:custGeom>
              <a:avLst/>
              <a:gdLst/>
              <a:ahLst/>
              <a:cxnLst/>
              <a:rect l="l" t="t" r="r" b="b"/>
              <a:pathLst>
                <a:path w="70170" h="50204" fill="none" extrusionOk="0">
                  <a:moveTo>
                    <a:pt x="1" y="50203"/>
                  </a:moveTo>
                  <a:cubicBezTo>
                    <a:pt x="32291" y="49518"/>
                    <a:pt x="59650" y="28812"/>
                    <a:pt x="70170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7805" y="3456812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9943" y="3525331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1" y="3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9352" y="115892"/>
              <a:ext cx="2382331" cy="3364722"/>
            </a:xfrm>
            <a:custGeom>
              <a:avLst/>
              <a:gdLst/>
              <a:ahLst/>
              <a:cxnLst/>
              <a:rect l="l" t="t" r="r" b="b"/>
              <a:pathLst>
                <a:path w="65956" h="93154" fill="none" extrusionOk="0">
                  <a:moveTo>
                    <a:pt x="60604" y="93154"/>
                  </a:moveTo>
                  <a:cubicBezTo>
                    <a:pt x="63951" y="85304"/>
                    <a:pt x="65842" y="76684"/>
                    <a:pt x="65937" y="67632"/>
                  </a:cubicBezTo>
                  <a:cubicBezTo>
                    <a:pt x="65939" y="67394"/>
                    <a:pt x="65955" y="67158"/>
                    <a:pt x="65955" y="66918"/>
                  </a:cubicBezTo>
                  <a:cubicBezTo>
                    <a:pt x="65955" y="30280"/>
                    <a:pt x="36515" y="524"/>
                    <a:pt x="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3841" y="11564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53877" y="495030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790" y="4053370"/>
              <a:ext cx="1819473" cy="896282"/>
            </a:xfrm>
            <a:custGeom>
              <a:avLst/>
              <a:gdLst/>
              <a:ahLst/>
              <a:cxnLst/>
              <a:rect l="l" t="t" r="r" b="b"/>
              <a:pathLst>
                <a:path w="50373" h="24814" fill="none" extrusionOk="0">
                  <a:moveTo>
                    <a:pt x="0" y="24813"/>
                  </a:moveTo>
                  <a:cubicBezTo>
                    <a:pt x="20342" y="24318"/>
                    <a:pt x="38428" y="14750"/>
                    <a:pt x="50373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30033" y="403411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4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65520" y="204961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1"/>
                  </a:moveTo>
                  <a:lnTo>
                    <a:pt x="2" y="4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9207" y="2097688"/>
              <a:ext cx="2051110" cy="2521212"/>
            </a:xfrm>
            <a:custGeom>
              <a:avLst/>
              <a:gdLst/>
              <a:ahLst/>
              <a:cxnLst/>
              <a:rect l="l" t="t" r="r" b="b"/>
              <a:pathLst>
                <a:path w="56786" h="69801" fill="none" extrusionOk="0">
                  <a:moveTo>
                    <a:pt x="55525" y="0"/>
                  </a:moveTo>
                  <a:cubicBezTo>
                    <a:pt x="56363" y="3962"/>
                    <a:pt x="56786" y="8001"/>
                    <a:pt x="56783" y="12051"/>
                  </a:cubicBezTo>
                  <a:cubicBezTo>
                    <a:pt x="56783" y="12291"/>
                    <a:pt x="56768" y="12527"/>
                    <a:pt x="56765" y="12765"/>
                  </a:cubicBezTo>
                  <a:cubicBezTo>
                    <a:pt x="56385" y="44010"/>
                    <a:pt x="31210" y="69281"/>
                    <a:pt x="1" y="6980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3841" y="461911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3877" y="4468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248" y="447655"/>
              <a:ext cx="1717181" cy="992433"/>
            </a:xfrm>
            <a:custGeom>
              <a:avLst/>
              <a:gdLst/>
              <a:ahLst/>
              <a:cxnLst/>
              <a:rect l="l" t="t" r="r" b="b"/>
              <a:pathLst>
                <a:path w="47541" h="27476" fill="none" extrusionOk="0">
                  <a:moveTo>
                    <a:pt x="1" y="1"/>
                  </a:moveTo>
                  <a:cubicBezTo>
                    <a:pt x="20109" y="573"/>
                    <a:pt x="37645" y="11420"/>
                    <a:pt x="47540" y="27476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25827" y="1461290"/>
              <a:ext cx="72" cy="108"/>
            </a:xfrm>
            <a:custGeom>
              <a:avLst/>
              <a:gdLst/>
              <a:ahLst/>
              <a:cxnLst/>
              <a:rect l="l" t="t" r="r" b="b"/>
              <a:pathLst>
                <a:path w="2" h="3" fill="none" extrusionOk="0">
                  <a:moveTo>
                    <a:pt x="0" y="0"/>
                  </a:moveTo>
                  <a:lnTo>
                    <a:pt x="1" y="2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3484" y="2209588"/>
              <a:ext cx="36" cy="72"/>
            </a:xfrm>
            <a:custGeom>
              <a:avLst/>
              <a:gdLst/>
              <a:ahLst/>
              <a:cxnLst/>
              <a:rect l="l" t="t" r="r" b="b"/>
              <a:pathLst>
                <a:path w="1" h="2" fill="none" extrusionOk="0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9135" y="775805"/>
              <a:ext cx="1682939" cy="1385527"/>
            </a:xfrm>
            <a:custGeom>
              <a:avLst/>
              <a:gdLst/>
              <a:ahLst/>
              <a:cxnLst/>
              <a:rect l="l" t="t" r="r" b="b"/>
              <a:pathLst>
                <a:path w="46593" h="38359" fill="none" extrusionOk="0">
                  <a:moveTo>
                    <a:pt x="46593" y="38359"/>
                  </a:moveTo>
                  <a:cubicBezTo>
                    <a:pt x="41939" y="16735"/>
                    <a:pt x="22910" y="455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3841" y="7754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53877" y="429049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935" y="2557568"/>
              <a:ext cx="1697496" cy="1732026"/>
            </a:xfrm>
            <a:custGeom>
              <a:avLst/>
              <a:gdLst/>
              <a:ahLst/>
              <a:cxnLst/>
              <a:rect l="l" t="t" r="r" b="b"/>
              <a:pathLst>
                <a:path w="46996" h="47952" fill="none" extrusionOk="0">
                  <a:moveTo>
                    <a:pt x="0" y="47951"/>
                  </a:moveTo>
                  <a:cubicBezTo>
                    <a:pt x="25485" y="47099"/>
                    <a:pt x="45996" y="26656"/>
                    <a:pt x="46964" y="1201"/>
                  </a:cubicBezTo>
                  <a:cubicBezTo>
                    <a:pt x="46979" y="813"/>
                    <a:pt x="46989" y="424"/>
                    <a:pt x="46996" y="33"/>
                  </a:cubicBezTo>
                  <a:lnTo>
                    <a:pt x="46996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93139" y="2532971"/>
              <a:ext cx="36" cy="181"/>
            </a:xfrm>
            <a:custGeom>
              <a:avLst/>
              <a:gdLst/>
              <a:ahLst/>
              <a:cxnLst/>
              <a:rect l="l" t="t" r="r" b="b"/>
              <a:pathLst>
                <a:path w="1" h="5" fill="none" extrusionOk="0">
                  <a:moveTo>
                    <a:pt x="1" y="5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48646" y="303879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9207" y="1126313"/>
              <a:ext cx="1371946" cy="1866320"/>
            </a:xfrm>
            <a:custGeom>
              <a:avLst/>
              <a:gdLst/>
              <a:ahLst/>
              <a:cxnLst/>
              <a:rect l="l" t="t" r="r" b="b"/>
              <a:pathLst>
                <a:path w="37983" h="51670" fill="none" extrusionOk="0">
                  <a:moveTo>
                    <a:pt x="35846" y="51670"/>
                  </a:moveTo>
                  <a:cubicBezTo>
                    <a:pt x="37149" y="47896"/>
                    <a:pt x="37889" y="43859"/>
                    <a:pt x="37965" y="39658"/>
                  </a:cubicBezTo>
                  <a:cubicBezTo>
                    <a:pt x="37970" y="39420"/>
                    <a:pt x="37983" y="39184"/>
                    <a:pt x="37983" y="38944"/>
                  </a:cubicBezTo>
                  <a:cubicBezTo>
                    <a:pt x="37983" y="17753"/>
                    <a:pt x="21065" y="52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53841" y="11258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53877" y="394009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5368" y="3419211"/>
              <a:ext cx="1033718" cy="519695"/>
            </a:xfrm>
            <a:custGeom>
              <a:avLst/>
              <a:gdLst/>
              <a:ahLst/>
              <a:cxnLst/>
              <a:rect l="l" t="t" r="r" b="b"/>
              <a:pathLst>
                <a:path w="28619" h="14388" fill="none" extrusionOk="0">
                  <a:moveTo>
                    <a:pt x="0" y="14387"/>
                  </a:moveTo>
                  <a:cubicBezTo>
                    <a:pt x="11550" y="13909"/>
                    <a:pt x="21798" y="8403"/>
                    <a:pt x="28618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43448" y="3400140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3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74965" y="253297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0"/>
                  </a:moveTo>
                  <a:lnTo>
                    <a:pt x="1" y="4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9352" y="2581949"/>
              <a:ext cx="1002908" cy="989905"/>
            </a:xfrm>
            <a:custGeom>
              <a:avLst/>
              <a:gdLst/>
              <a:ahLst/>
              <a:cxnLst/>
              <a:rect l="l" t="t" r="r" b="b"/>
              <a:pathLst>
                <a:path w="27766" h="27406" fill="none" extrusionOk="0">
                  <a:moveTo>
                    <a:pt x="27766" y="1"/>
                  </a:moveTo>
                  <a:cubicBezTo>
                    <a:pt x="27070" y="14943"/>
                    <a:pt x="14991" y="26904"/>
                    <a:pt x="0" y="27405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53841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0927" y="176953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3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0038" y="1494159"/>
              <a:ext cx="635315" cy="243991"/>
            </a:xfrm>
            <a:custGeom>
              <a:avLst/>
              <a:gdLst/>
              <a:ahLst/>
              <a:cxnLst/>
              <a:rect l="l" t="t" r="r" b="b"/>
              <a:pathLst>
                <a:path w="17589" h="6755" fill="none" extrusionOk="0">
                  <a:moveTo>
                    <a:pt x="17588" y="6755"/>
                  </a:moveTo>
                  <a:cubicBezTo>
                    <a:pt x="12807" y="2723"/>
                    <a:pt x="6693" y="219"/>
                    <a:pt x="1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3841" y="149365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53877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4754" y="2212478"/>
              <a:ext cx="979755" cy="1358220"/>
            </a:xfrm>
            <a:custGeom>
              <a:avLst/>
              <a:gdLst/>
              <a:ahLst/>
              <a:cxnLst/>
              <a:rect l="l" t="t" r="r" b="b"/>
              <a:pathLst>
                <a:path w="27125" h="37603" fill="none" extrusionOk="0">
                  <a:moveTo>
                    <a:pt x="0" y="37603"/>
                  </a:moveTo>
                  <a:cubicBezTo>
                    <a:pt x="14888" y="36757"/>
                    <a:pt x="26740" y="24598"/>
                    <a:pt x="27106" y="9587"/>
                  </a:cubicBezTo>
                  <a:cubicBezTo>
                    <a:pt x="27112" y="9349"/>
                    <a:pt x="27125" y="9113"/>
                    <a:pt x="27125" y="8873"/>
                  </a:cubicBezTo>
                  <a:cubicBezTo>
                    <a:pt x="27125" y="5777"/>
                    <a:pt x="26635" y="2794"/>
                    <a:pt x="2573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16739" y="2189036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2" y="4"/>
                  </a:moveTo>
                  <a:cubicBezTo>
                    <a:pt x="2" y="3"/>
                    <a:pt x="2" y="2"/>
                    <a:pt x="1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53877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9171" y="1819673"/>
              <a:ext cx="680501" cy="1428257"/>
            </a:xfrm>
            <a:custGeom>
              <a:avLst/>
              <a:gdLst/>
              <a:ahLst/>
              <a:cxnLst/>
              <a:rect l="l" t="t" r="r" b="b"/>
              <a:pathLst>
                <a:path w="18840" h="39542" fill="none" extrusionOk="0">
                  <a:moveTo>
                    <a:pt x="681" y="0"/>
                  </a:moveTo>
                  <a:cubicBezTo>
                    <a:pt x="10850" y="845"/>
                    <a:pt x="18840" y="9361"/>
                    <a:pt x="18840" y="19748"/>
                  </a:cubicBezTo>
                  <a:cubicBezTo>
                    <a:pt x="18840" y="19988"/>
                    <a:pt x="18831" y="20225"/>
                    <a:pt x="18822" y="20462"/>
                  </a:cubicBezTo>
                  <a:cubicBezTo>
                    <a:pt x="18457" y="30751"/>
                    <a:pt x="10255" y="39040"/>
                    <a:pt x="1" y="3954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53841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1510" y="284118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9244" y="1818047"/>
              <a:ext cx="680609" cy="978130"/>
            </a:xfrm>
            <a:custGeom>
              <a:avLst/>
              <a:gdLst/>
              <a:ahLst/>
              <a:cxnLst/>
              <a:rect l="l" t="t" r="r" b="b"/>
              <a:pathLst>
                <a:path w="18843" h="27080" fill="none" extrusionOk="0">
                  <a:moveTo>
                    <a:pt x="17454" y="27079"/>
                  </a:moveTo>
                  <a:cubicBezTo>
                    <a:pt x="18283" y="24983"/>
                    <a:pt x="18746" y="22760"/>
                    <a:pt x="18824" y="20507"/>
                  </a:cubicBezTo>
                  <a:cubicBezTo>
                    <a:pt x="18833" y="20270"/>
                    <a:pt x="18843" y="20033"/>
                    <a:pt x="18843" y="19793"/>
                  </a:cubicBezTo>
                  <a:cubicBezTo>
                    <a:pt x="18843" y="9175"/>
                    <a:pt x="10493" y="51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53841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53877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6380" y="3103594"/>
              <a:ext cx="373950" cy="142818"/>
            </a:xfrm>
            <a:custGeom>
              <a:avLst/>
              <a:gdLst/>
              <a:ahLst/>
              <a:cxnLst/>
              <a:rect l="l" t="t" r="r" b="b"/>
              <a:pathLst>
                <a:path w="10353" h="3954" fill="none" extrusionOk="0">
                  <a:moveTo>
                    <a:pt x="1" y="3954"/>
                  </a:moveTo>
                  <a:cubicBezTo>
                    <a:pt x="3759" y="3652"/>
                    <a:pt x="7351" y="2281"/>
                    <a:pt x="10353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6281" y="3088821"/>
              <a:ext cx="108" cy="108"/>
            </a:xfrm>
            <a:custGeom>
              <a:avLst/>
              <a:gdLst/>
              <a:ahLst/>
              <a:cxnLst/>
              <a:rect l="l" t="t" r="r" b="b"/>
              <a:pathLst>
                <a:path w="3" h="3" fill="none" extrusionOk="0">
                  <a:moveTo>
                    <a:pt x="1" y="2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4965" y="2189072"/>
              <a:ext cx="365137" cy="382294"/>
            </a:xfrm>
            <a:custGeom>
              <a:avLst/>
              <a:gdLst/>
              <a:ahLst/>
              <a:cxnLst/>
              <a:rect l="l" t="t" r="r" b="b"/>
              <a:pathLst>
                <a:path w="10109" h="10584" extrusionOk="0">
                  <a:moveTo>
                    <a:pt x="3751" y="1"/>
                  </a:moveTo>
                  <a:cubicBezTo>
                    <a:pt x="1493" y="2227"/>
                    <a:pt x="79" y="5297"/>
                    <a:pt x="1" y="8698"/>
                  </a:cubicBezTo>
                  <a:cubicBezTo>
                    <a:pt x="775" y="9294"/>
                    <a:pt x="1729" y="9657"/>
                    <a:pt x="2707" y="9669"/>
                  </a:cubicBezTo>
                  <a:cubicBezTo>
                    <a:pt x="2726" y="9669"/>
                    <a:pt x="2744" y="9670"/>
                    <a:pt x="2762" y="9670"/>
                  </a:cubicBezTo>
                  <a:cubicBezTo>
                    <a:pt x="3432" y="9670"/>
                    <a:pt x="4104" y="9531"/>
                    <a:pt x="4767" y="9531"/>
                  </a:cubicBezTo>
                  <a:cubicBezTo>
                    <a:pt x="5015" y="9531"/>
                    <a:pt x="5262" y="9551"/>
                    <a:pt x="5507" y="9604"/>
                  </a:cubicBezTo>
                  <a:cubicBezTo>
                    <a:pt x="6159" y="9744"/>
                    <a:pt x="6735" y="10115"/>
                    <a:pt x="7356" y="10361"/>
                  </a:cubicBezTo>
                  <a:cubicBezTo>
                    <a:pt x="7688" y="10492"/>
                    <a:pt x="8057" y="10584"/>
                    <a:pt x="8413" y="10584"/>
                  </a:cubicBezTo>
                  <a:cubicBezTo>
                    <a:pt x="8722" y="10584"/>
                    <a:pt x="9022" y="10515"/>
                    <a:pt x="9281" y="10344"/>
                  </a:cubicBezTo>
                  <a:cubicBezTo>
                    <a:pt x="10109" y="9795"/>
                    <a:pt x="10037" y="8490"/>
                    <a:pt x="9455" y="7686"/>
                  </a:cubicBezTo>
                  <a:cubicBezTo>
                    <a:pt x="8872" y="6883"/>
                    <a:pt x="7951" y="6411"/>
                    <a:pt x="7153" y="5821"/>
                  </a:cubicBezTo>
                  <a:cubicBezTo>
                    <a:pt x="5292" y="4448"/>
                    <a:pt x="4066" y="2285"/>
                    <a:pt x="375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51362" y="2057631"/>
              <a:ext cx="675083" cy="543245"/>
            </a:xfrm>
            <a:custGeom>
              <a:avLst/>
              <a:gdLst/>
              <a:ahLst/>
              <a:cxnLst/>
              <a:rect l="l" t="t" r="r" b="b"/>
              <a:pathLst>
                <a:path w="18690" h="15040" extrusionOk="0">
                  <a:moveTo>
                    <a:pt x="7256" y="1"/>
                  </a:moveTo>
                  <a:cubicBezTo>
                    <a:pt x="4566" y="1"/>
                    <a:pt x="2078" y="848"/>
                    <a:pt x="29" y="2281"/>
                  </a:cubicBezTo>
                  <a:cubicBezTo>
                    <a:pt x="1" y="2731"/>
                    <a:pt x="3" y="3184"/>
                    <a:pt x="36" y="3634"/>
                  </a:cubicBezTo>
                  <a:cubicBezTo>
                    <a:pt x="180" y="5513"/>
                    <a:pt x="1035" y="7440"/>
                    <a:pt x="2659" y="8397"/>
                  </a:cubicBezTo>
                  <a:cubicBezTo>
                    <a:pt x="3867" y="9109"/>
                    <a:pt x="5362" y="9219"/>
                    <a:pt x="6554" y="9957"/>
                  </a:cubicBezTo>
                  <a:cubicBezTo>
                    <a:pt x="8195" y="10975"/>
                    <a:pt x="8971" y="12987"/>
                    <a:pt x="10518" y="14144"/>
                  </a:cubicBezTo>
                  <a:cubicBezTo>
                    <a:pt x="11329" y="14749"/>
                    <a:pt x="12332" y="15040"/>
                    <a:pt x="13340" y="15040"/>
                  </a:cubicBezTo>
                  <a:cubicBezTo>
                    <a:pt x="14776" y="15040"/>
                    <a:pt x="16221" y="14449"/>
                    <a:pt x="17135" y="13334"/>
                  </a:cubicBezTo>
                  <a:cubicBezTo>
                    <a:pt x="18689" y="11437"/>
                    <a:pt x="18451" y="8327"/>
                    <a:pt x="16627" y="6688"/>
                  </a:cubicBezTo>
                  <a:cubicBezTo>
                    <a:pt x="15006" y="5231"/>
                    <a:pt x="12503" y="4952"/>
                    <a:pt x="11093" y="3289"/>
                  </a:cubicBezTo>
                  <a:cubicBezTo>
                    <a:pt x="10380" y="2448"/>
                    <a:pt x="10062" y="1388"/>
                    <a:pt x="9899" y="281"/>
                  </a:cubicBezTo>
                  <a:cubicBezTo>
                    <a:pt x="9030" y="95"/>
                    <a:pt x="8144" y="1"/>
                    <a:pt x="7256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537380" y="2549080"/>
              <a:ext cx="560944" cy="362970"/>
            </a:xfrm>
            <a:custGeom>
              <a:avLst/>
              <a:gdLst/>
              <a:ahLst/>
              <a:cxnLst/>
              <a:rect l="l" t="t" r="r" b="b"/>
              <a:pathLst>
                <a:path w="15530" h="10049" extrusionOk="0">
                  <a:moveTo>
                    <a:pt x="11888" y="0"/>
                  </a:moveTo>
                  <a:cubicBezTo>
                    <a:pt x="11711" y="0"/>
                    <a:pt x="11533" y="41"/>
                    <a:pt x="11358" y="133"/>
                  </a:cubicBezTo>
                  <a:cubicBezTo>
                    <a:pt x="10806" y="421"/>
                    <a:pt x="10596" y="1097"/>
                    <a:pt x="10171" y="1551"/>
                  </a:cubicBezTo>
                  <a:cubicBezTo>
                    <a:pt x="9696" y="2057"/>
                    <a:pt x="9053" y="2225"/>
                    <a:pt x="8358" y="2225"/>
                  </a:cubicBezTo>
                  <a:cubicBezTo>
                    <a:pt x="7614" y="2225"/>
                    <a:pt x="6809" y="2032"/>
                    <a:pt x="6086" y="1859"/>
                  </a:cubicBezTo>
                  <a:cubicBezTo>
                    <a:pt x="4562" y="1494"/>
                    <a:pt x="3001" y="1311"/>
                    <a:pt x="1436" y="1311"/>
                  </a:cubicBezTo>
                  <a:cubicBezTo>
                    <a:pt x="957" y="1311"/>
                    <a:pt x="479" y="1328"/>
                    <a:pt x="1" y="1362"/>
                  </a:cubicBezTo>
                  <a:cubicBezTo>
                    <a:pt x="700" y="5098"/>
                    <a:pt x="3041" y="8252"/>
                    <a:pt x="6251" y="10049"/>
                  </a:cubicBezTo>
                  <a:cubicBezTo>
                    <a:pt x="6892" y="9704"/>
                    <a:pt x="7453" y="9214"/>
                    <a:pt x="7840" y="8596"/>
                  </a:cubicBezTo>
                  <a:cubicBezTo>
                    <a:pt x="8180" y="8055"/>
                    <a:pt x="8417" y="7416"/>
                    <a:pt x="8935" y="7040"/>
                  </a:cubicBezTo>
                  <a:cubicBezTo>
                    <a:pt x="9272" y="6796"/>
                    <a:pt x="9645" y="6708"/>
                    <a:pt x="10040" y="6708"/>
                  </a:cubicBezTo>
                  <a:cubicBezTo>
                    <a:pt x="11048" y="6708"/>
                    <a:pt x="12197" y="7279"/>
                    <a:pt x="13250" y="7279"/>
                  </a:cubicBezTo>
                  <a:cubicBezTo>
                    <a:pt x="13547" y="7279"/>
                    <a:pt x="13837" y="7234"/>
                    <a:pt x="14113" y="7117"/>
                  </a:cubicBezTo>
                  <a:cubicBezTo>
                    <a:pt x="15105" y="6696"/>
                    <a:pt x="15530" y="5453"/>
                    <a:pt x="15357" y="4389"/>
                  </a:cubicBezTo>
                  <a:cubicBezTo>
                    <a:pt x="15183" y="3326"/>
                    <a:pt x="14553" y="2401"/>
                    <a:pt x="13939" y="1516"/>
                  </a:cubicBezTo>
                  <a:cubicBezTo>
                    <a:pt x="13442" y="796"/>
                    <a:pt x="12671" y="0"/>
                    <a:pt x="11888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966" y="2093354"/>
              <a:ext cx="193603" cy="155424"/>
            </a:xfrm>
            <a:custGeom>
              <a:avLst/>
              <a:gdLst/>
              <a:ahLst/>
              <a:cxnLst/>
              <a:rect l="l" t="t" r="r" b="b"/>
              <a:pathLst>
                <a:path w="5360" h="4303" extrusionOk="0">
                  <a:moveTo>
                    <a:pt x="1" y="1"/>
                  </a:moveTo>
                  <a:cubicBezTo>
                    <a:pt x="382" y="1301"/>
                    <a:pt x="1200" y="2476"/>
                    <a:pt x="2313" y="3251"/>
                  </a:cubicBezTo>
                  <a:cubicBezTo>
                    <a:pt x="3205" y="3874"/>
                    <a:pt x="4273" y="4233"/>
                    <a:pt x="5359" y="4302"/>
                  </a:cubicBezTo>
                  <a:cubicBezTo>
                    <a:pt x="4009" y="2418"/>
                    <a:pt x="2163" y="913"/>
                    <a:pt x="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52212" y="2832116"/>
              <a:ext cx="377057" cy="137942"/>
            </a:xfrm>
            <a:custGeom>
              <a:avLst/>
              <a:gdLst/>
              <a:ahLst/>
              <a:cxnLst/>
              <a:rect l="l" t="t" r="r" b="b"/>
              <a:pathLst>
                <a:path w="10439" h="3819" extrusionOk="0">
                  <a:moveTo>
                    <a:pt x="8080" y="0"/>
                  </a:moveTo>
                  <a:cubicBezTo>
                    <a:pt x="6951" y="0"/>
                    <a:pt x="5996" y="993"/>
                    <a:pt x="4862" y="1011"/>
                  </a:cubicBezTo>
                  <a:cubicBezTo>
                    <a:pt x="4851" y="1012"/>
                    <a:pt x="4841" y="1012"/>
                    <a:pt x="4830" y="1012"/>
                  </a:cubicBezTo>
                  <a:cubicBezTo>
                    <a:pt x="3944" y="1012"/>
                    <a:pt x="3060" y="427"/>
                    <a:pt x="2222" y="427"/>
                  </a:cubicBezTo>
                  <a:cubicBezTo>
                    <a:pt x="2018" y="427"/>
                    <a:pt x="1816" y="462"/>
                    <a:pt x="1618" y="548"/>
                  </a:cubicBezTo>
                  <a:cubicBezTo>
                    <a:pt x="899" y="861"/>
                    <a:pt x="612" y="1702"/>
                    <a:pt x="300" y="2421"/>
                  </a:cubicBezTo>
                  <a:cubicBezTo>
                    <a:pt x="216" y="2614"/>
                    <a:pt x="116" y="2799"/>
                    <a:pt x="1" y="2974"/>
                  </a:cubicBezTo>
                  <a:cubicBezTo>
                    <a:pt x="1403" y="3512"/>
                    <a:pt x="2920" y="3818"/>
                    <a:pt x="4511" y="3818"/>
                  </a:cubicBezTo>
                  <a:cubicBezTo>
                    <a:pt x="4516" y="3818"/>
                    <a:pt x="4520" y="3818"/>
                    <a:pt x="4525" y="3818"/>
                  </a:cubicBezTo>
                  <a:cubicBezTo>
                    <a:pt x="6587" y="3818"/>
                    <a:pt x="8618" y="3310"/>
                    <a:pt x="10438" y="2340"/>
                  </a:cubicBezTo>
                  <a:cubicBezTo>
                    <a:pt x="10393" y="2123"/>
                    <a:pt x="10331" y="1911"/>
                    <a:pt x="10251" y="1706"/>
                  </a:cubicBezTo>
                  <a:cubicBezTo>
                    <a:pt x="9899" y="810"/>
                    <a:pt x="9090" y="25"/>
                    <a:pt x="8129" y="1"/>
                  </a:cubicBezTo>
                  <a:cubicBezTo>
                    <a:pt x="8112" y="0"/>
                    <a:pt x="8096" y="0"/>
                    <a:pt x="8080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9127" y="2512418"/>
              <a:ext cx="267830" cy="341876"/>
            </a:xfrm>
            <a:custGeom>
              <a:avLst/>
              <a:gdLst/>
              <a:ahLst/>
              <a:cxnLst/>
              <a:rect l="l" t="t" r="r" b="b"/>
              <a:pathLst>
                <a:path w="7415" h="9465" extrusionOk="0">
                  <a:moveTo>
                    <a:pt x="7412" y="0"/>
                  </a:moveTo>
                  <a:cubicBezTo>
                    <a:pt x="6398" y="1594"/>
                    <a:pt x="4874" y="2867"/>
                    <a:pt x="3106" y="3538"/>
                  </a:cubicBezTo>
                  <a:cubicBezTo>
                    <a:pt x="2429" y="3795"/>
                    <a:pt x="1712" y="3972"/>
                    <a:pt x="1104" y="4364"/>
                  </a:cubicBezTo>
                  <a:cubicBezTo>
                    <a:pt x="495" y="4757"/>
                    <a:pt x="1" y="5438"/>
                    <a:pt x="91" y="6156"/>
                  </a:cubicBezTo>
                  <a:cubicBezTo>
                    <a:pt x="247" y="7380"/>
                    <a:pt x="1796" y="7798"/>
                    <a:pt x="2645" y="8693"/>
                  </a:cubicBezTo>
                  <a:cubicBezTo>
                    <a:pt x="2862" y="8922"/>
                    <a:pt x="3029" y="9186"/>
                    <a:pt x="3171" y="9464"/>
                  </a:cubicBezTo>
                  <a:cubicBezTo>
                    <a:pt x="5769" y="7151"/>
                    <a:pt x="7414" y="3792"/>
                    <a:pt x="7414" y="39"/>
                  </a:cubicBezTo>
                  <a:cubicBezTo>
                    <a:pt x="7414" y="25"/>
                    <a:pt x="7413" y="13"/>
                    <a:pt x="7412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545471" y="2067781"/>
              <a:ext cx="912319" cy="871792"/>
            </a:xfrm>
            <a:custGeom>
              <a:avLst/>
              <a:gdLst/>
              <a:ahLst/>
              <a:cxnLst/>
              <a:rect l="l" t="t" r="r" b="b"/>
              <a:pathLst>
                <a:path w="25258" h="24136" extrusionOk="0">
                  <a:moveTo>
                    <a:pt x="15273" y="0"/>
                  </a:moveTo>
                  <a:cubicBezTo>
                    <a:pt x="15436" y="1107"/>
                    <a:pt x="15755" y="2167"/>
                    <a:pt x="16467" y="3008"/>
                  </a:cubicBezTo>
                  <a:cubicBezTo>
                    <a:pt x="17877" y="4670"/>
                    <a:pt x="20380" y="4950"/>
                    <a:pt x="22001" y="6406"/>
                  </a:cubicBezTo>
                  <a:cubicBezTo>
                    <a:pt x="23826" y="8046"/>
                    <a:pt x="24063" y="11155"/>
                    <a:pt x="22509" y="13052"/>
                  </a:cubicBezTo>
                  <a:cubicBezTo>
                    <a:pt x="21595" y="14167"/>
                    <a:pt x="20150" y="14758"/>
                    <a:pt x="18714" y="14758"/>
                  </a:cubicBezTo>
                  <a:cubicBezTo>
                    <a:pt x="17706" y="14758"/>
                    <a:pt x="16703" y="14467"/>
                    <a:pt x="15893" y="13862"/>
                  </a:cubicBezTo>
                  <a:cubicBezTo>
                    <a:pt x="14345" y="12706"/>
                    <a:pt x="13570" y="10693"/>
                    <a:pt x="11929" y="9676"/>
                  </a:cubicBezTo>
                  <a:cubicBezTo>
                    <a:pt x="10736" y="8938"/>
                    <a:pt x="9241" y="8828"/>
                    <a:pt x="8033" y="8116"/>
                  </a:cubicBezTo>
                  <a:cubicBezTo>
                    <a:pt x="6409" y="7159"/>
                    <a:pt x="5554" y="5232"/>
                    <a:pt x="5410" y="3353"/>
                  </a:cubicBezTo>
                  <a:cubicBezTo>
                    <a:pt x="5377" y="2903"/>
                    <a:pt x="5375" y="2450"/>
                    <a:pt x="5403" y="2000"/>
                  </a:cubicBezTo>
                  <a:lnTo>
                    <a:pt x="5403" y="2000"/>
                  </a:lnTo>
                  <a:cubicBezTo>
                    <a:pt x="4820" y="2406"/>
                    <a:pt x="4272" y="2860"/>
                    <a:pt x="3765" y="3359"/>
                  </a:cubicBezTo>
                  <a:cubicBezTo>
                    <a:pt x="4081" y="5645"/>
                    <a:pt x="5306" y="7806"/>
                    <a:pt x="7167" y="9179"/>
                  </a:cubicBezTo>
                  <a:cubicBezTo>
                    <a:pt x="7965" y="9769"/>
                    <a:pt x="8886" y="10240"/>
                    <a:pt x="9469" y="11044"/>
                  </a:cubicBezTo>
                  <a:cubicBezTo>
                    <a:pt x="10052" y="11848"/>
                    <a:pt x="10123" y="13152"/>
                    <a:pt x="9296" y="13701"/>
                  </a:cubicBezTo>
                  <a:cubicBezTo>
                    <a:pt x="9037" y="13872"/>
                    <a:pt x="8737" y="13941"/>
                    <a:pt x="8427" y="13941"/>
                  </a:cubicBezTo>
                  <a:cubicBezTo>
                    <a:pt x="8071" y="13941"/>
                    <a:pt x="7703" y="13850"/>
                    <a:pt x="7370" y="13718"/>
                  </a:cubicBezTo>
                  <a:cubicBezTo>
                    <a:pt x="6749" y="13473"/>
                    <a:pt x="6173" y="13102"/>
                    <a:pt x="5521" y="12961"/>
                  </a:cubicBezTo>
                  <a:cubicBezTo>
                    <a:pt x="5277" y="12908"/>
                    <a:pt x="5031" y="12889"/>
                    <a:pt x="4784" y="12889"/>
                  </a:cubicBezTo>
                  <a:cubicBezTo>
                    <a:pt x="4122" y="12889"/>
                    <a:pt x="3450" y="13027"/>
                    <a:pt x="2783" y="13027"/>
                  </a:cubicBezTo>
                  <a:cubicBezTo>
                    <a:pt x="2763" y="13027"/>
                    <a:pt x="2743" y="13026"/>
                    <a:pt x="2722" y="13026"/>
                  </a:cubicBezTo>
                  <a:cubicBezTo>
                    <a:pt x="1743" y="13014"/>
                    <a:pt x="790" y="12651"/>
                    <a:pt x="15" y="12056"/>
                  </a:cubicBezTo>
                  <a:cubicBezTo>
                    <a:pt x="12" y="12154"/>
                    <a:pt x="0" y="12249"/>
                    <a:pt x="0" y="12349"/>
                  </a:cubicBezTo>
                  <a:cubicBezTo>
                    <a:pt x="0" y="13149"/>
                    <a:pt x="83" y="13928"/>
                    <a:pt x="225" y="14686"/>
                  </a:cubicBezTo>
                  <a:cubicBezTo>
                    <a:pt x="701" y="14652"/>
                    <a:pt x="1177" y="14635"/>
                    <a:pt x="1654" y="14635"/>
                  </a:cubicBezTo>
                  <a:cubicBezTo>
                    <a:pt x="3220" y="14635"/>
                    <a:pt x="4784" y="14819"/>
                    <a:pt x="6310" y="15184"/>
                  </a:cubicBezTo>
                  <a:cubicBezTo>
                    <a:pt x="7033" y="15357"/>
                    <a:pt x="7838" y="15550"/>
                    <a:pt x="8582" y="15550"/>
                  </a:cubicBezTo>
                  <a:cubicBezTo>
                    <a:pt x="9278" y="15550"/>
                    <a:pt x="9921" y="15382"/>
                    <a:pt x="10396" y="14876"/>
                  </a:cubicBezTo>
                  <a:cubicBezTo>
                    <a:pt x="10821" y="14422"/>
                    <a:pt x="11030" y="13746"/>
                    <a:pt x="11582" y="13458"/>
                  </a:cubicBezTo>
                  <a:cubicBezTo>
                    <a:pt x="11757" y="13366"/>
                    <a:pt x="11935" y="13325"/>
                    <a:pt x="12112" y="13325"/>
                  </a:cubicBezTo>
                  <a:cubicBezTo>
                    <a:pt x="12895" y="13325"/>
                    <a:pt x="13666" y="14121"/>
                    <a:pt x="14163" y="14841"/>
                  </a:cubicBezTo>
                  <a:cubicBezTo>
                    <a:pt x="14777" y="15726"/>
                    <a:pt x="15407" y="16651"/>
                    <a:pt x="15581" y="17714"/>
                  </a:cubicBezTo>
                  <a:cubicBezTo>
                    <a:pt x="15754" y="18778"/>
                    <a:pt x="15329" y="20021"/>
                    <a:pt x="14337" y="20442"/>
                  </a:cubicBezTo>
                  <a:cubicBezTo>
                    <a:pt x="14061" y="20559"/>
                    <a:pt x="13771" y="20604"/>
                    <a:pt x="13474" y="20604"/>
                  </a:cubicBezTo>
                  <a:cubicBezTo>
                    <a:pt x="12421" y="20604"/>
                    <a:pt x="11272" y="20033"/>
                    <a:pt x="10264" y="20033"/>
                  </a:cubicBezTo>
                  <a:cubicBezTo>
                    <a:pt x="9869" y="20033"/>
                    <a:pt x="9496" y="20121"/>
                    <a:pt x="9159" y="20365"/>
                  </a:cubicBezTo>
                  <a:cubicBezTo>
                    <a:pt x="8641" y="20741"/>
                    <a:pt x="8404" y="21380"/>
                    <a:pt x="8064" y="21921"/>
                  </a:cubicBezTo>
                  <a:cubicBezTo>
                    <a:pt x="7677" y="22539"/>
                    <a:pt x="7116" y="23029"/>
                    <a:pt x="6475" y="23374"/>
                  </a:cubicBezTo>
                  <a:cubicBezTo>
                    <a:pt x="7000" y="23667"/>
                    <a:pt x="7551" y="23918"/>
                    <a:pt x="8119" y="24135"/>
                  </a:cubicBezTo>
                  <a:cubicBezTo>
                    <a:pt x="8234" y="23960"/>
                    <a:pt x="8334" y="23775"/>
                    <a:pt x="8418" y="23582"/>
                  </a:cubicBezTo>
                  <a:cubicBezTo>
                    <a:pt x="8731" y="22863"/>
                    <a:pt x="9018" y="22021"/>
                    <a:pt x="9737" y="21709"/>
                  </a:cubicBezTo>
                  <a:cubicBezTo>
                    <a:pt x="9935" y="21623"/>
                    <a:pt x="10137" y="21588"/>
                    <a:pt x="10341" y="21588"/>
                  </a:cubicBezTo>
                  <a:cubicBezTo>
                    <a:pt x="11179" y="21588"/>
                    <a:pt x="12063" y="22173"/>
                    <a:pt x="12949" y="22173"/>
                  </a:cubicBezTo>
                  <a:cubicBezTo>
                    <a:pt x="12960" y="22173"/>
                    <a:pt x="12970" y="22173"/>
                    <a:pt x="12981" y="22172"/>
                  </a:cubicBezTo>
                  <a:cubicBezTo>
                    <a:pt x="14116" y="22154"/>
                    <a:pt x="15071" y="21160"/>
                    <a:pt x="16202" y="21160"/>
                  </a:cubicBezTo>
                  <a:cubicBezTo>
                    <a:pt x="16217" y="21160"/>
                    <a:pt x="16233" y="21160"/>
                    <a:pt x="16249" y="21161"/>
                  </a:cubicBezTo>
                  <a:cubicBezTo>
                    <a:pt x="17209" y="21185"/>
                    <a:pt x="18018" y="21971"/>
                    <a:pt x="18370" y="22867"/>
                  </a:cubicBezTo>
                  <a:cubicBezTo>
                    <a:pt x="18449" y="23072"/>
                    <a:pt x="18512" y="23284"/>
                    <a:pt x="18556" y="23501"/>
                  </a:cubicBezTo>
                  <a:cubicBezTo>
                    <a:pt x="19448" y="23025"/>
                    <a:pt x="20269" y="22441"/>
                    <a:pt x="21018" y="21774"/>
                  </a:cubicBezTo>
                  <a:cubicBezTo>
                    <a:pt x="20876" y="21496"/>
                    <a:pt x="20708" y="21232"/>
                    <a:pt x="20492" y="21003"/>
                  </a:cubicBezTo>
                  <a:cubicBezTo>
                    <a:pt x="19642" y="20108"/>
                    <a:pt x="18093" y="19691"/>
                    <a:pt x="17938" y="18466"/>
                  </a:cubicBezTo>
                  <a:cubicBezTo>
                    <a:pt x="17847" y="17748"/>
                    <a:pt x="18342" y="17067"/>
                    <a:pt x="18950" y="16674"/>
                  </a:cubicBezTo>
                  <a:cubicBezTo>
                    <a:pt x="19558" y="16282"/>
                    <a:pt x="20275" y="16105"/>
                    <a:pt x="20952" y="15848"/>
                  </a:cubicBezTo>
                  <a:cubicBezTo>
                    <a:pt x="22720" y="15177"/>
                    <a:pt x="24244" y="13904"/>
                    <a:pt x="25258" y="12310"/>
                  </a:cubicBezTo>
                  <a:cubicBezTo>
                    <a:pt x="25250" y="9585"/>
                    <a:pt x="24371" y="7070"/>
                    <a:pt x="22896" y="5010"/>
                  </a:cubicBezTo>
                  <a:cubicBezTo>
                    <a:pt x="21810" y="4941"/>
                    <a:pt x="20742" y="4582"/>
                    <a:pt x="19850" y="3959"/>
                  </a:cubicBezTo>
                  <a:cubicBezTo>
                    <a:pt x="18737" y="3184"/>
                    <a:pt x="17919" y="2009"/>
                    <a:pt x="17538" y="709"/>
                  </a:cubicBezTo>
                  <a:cubicBezTo>
                    <a:pt x="16807" y="402"/>
                    <a:pt x="16049" y="165"/>
                    <a:pt x="15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9125" y="2924403"/>
              <a:ext cx="53963" cy="116812"/>
            </a:xfrm>
            <a:custGeom>
              <a:avLst/>
              <a:gdLst/>
              <a:ahLst/>
              <a:cxnLst/>
              <a:rect l="l" t="t" r="r" b="b"/>
              <a:pathLst>
                <a:path w="1494" h="3234" extrusionOk="0">
                  <a:moveTo>
                    <a:pt x="1033" y="0"/>
                  </a:moveTo>
                  <a:cubicBezTo>
                    <a:pt x="946" y="260"/>
                    <a:pt x="788" y="506"/>
                    <a:pt x="619" y="727"/>
                  </a:cubicBezTo>
                  <a:cubicBezTo>
                    <a:pt x="355" y="1074"/>
                    <a:pt x="61" y="1440"/>
                    <a:pt x="31" y="1876"/>
                  </a:cubicBezTo>
                  <a:cubicBezTo>
                    <a:pt x="0" y="2325"/>
                    <a:pt x="267" y="2754"/>
                    <a:pt x="621" y="3033"/>
                  </a:cubicBezTo>
                  <a:cubicBezTo>
                    <a:pt x="715" y="3107"/>
                    <a:pt x="816" y="3175"/>
                    <a:pt x="922" y="3234"/>
                  </a:cubicBezTo>
                  <a:cubicBezTo>
                    <a:pt x="1111" y="3023"/>
                    <a:pt x="1270" y="2783"/>
                    <a:pt x="1380" y="2517"/>
                  </a:cubicBezTo>
                  <a:cubicBezTo>
                    <a:pt x="1233" y="2324"/>
                    <a:pt x="1141" y="2086"/>
                    <a:pt x="1139" y="1842"/>
                  </a:cubicBezTo>
                  <a:cubicBezTo>
                    <a:pt x="1138" y="1514"/>
                    <a:pt x="1278" y="1197"/>
                    <a:pt x="1493" y="949"/>
                  </a:cubicBezTo>
                  <a:cubicBezTo>
                    <a:pt x="1408" y="603"/>
                    <a:pt x="1252" y="28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5151" y="2888644"/>
              <a:ext cx="87880" cy="76141"/>
            </a:xfrm>
            <a:custGeom>
              <a:avLst/>
              <a:gdLst/>
              <a:ahLst/>
              <a:cxnLst/>
              <a:rect l="l" t="t" r="r" b="b"/>
              <a:pathLst>
                <a:path w="2433" h="2108" extrusionOk="0">
                  <a:moveTo>
                    <a:pt x="1081" y="0"/>
                  </a:moveTo>
                  <a:cubicBezTo>
                    <a:pt x="693" y="0"/>
                    <a:pt x="329" y="94"/>
                    <a:pt x="1" y="250"/>
                  </a:cubicBezTo>
                  <a:cubicBezTo>
                    <a:pt x="2" y="254"/>
                    <a:pt x="4" y="256"/>
                    <a:pt x="5" y="259"/>
                  </a:cubicBezTo>
                  <a:cubicBezTo>
                    <a:pt x="133" y="569"/>
                    <a:pt x="196" y="901"/>
                    <a:pt x="314" y="1214"/>
                  </a:cubicBezTo>
                  <a:cubicBezTo>
                    <a:pt x="432" y="1527"/>
                    <a:pt x="620" y="1833"/>
                    <a:pt x="916" y="1989"/>
                  </a:cubicBezTo>
                  <a:cubicBezTo>
                    <a:pt x="1078" y="2074"/>
                    <a:pt x="1262" y="2107"/>
                    <a:pt x="1445" y="2107"/>
                  </a:cubicBezTo>
                  <a:cubicBezTo>
                    <a:pt x="1522" y="2107"/>
                    <a:pt x="1599" y="2102"/>
                    <a:pt x="1675" y="2091"/>
                  </a:cubicBezTo>
                  <a:cubicBezTo>
                    <a:pt x="1795" y="2075"/>
                    <a:pt x="1916" y="2047"/>
                    <a:pt x="2012" y="1975"/>
                  </a:cubicBezTo>
                  <a:cubicBezTo>
                    <a:pt x="2188" y="1848"/>
                    <a:pt x="2245" y="1616"/>
                    <a:pt x="2284" y="1403"/>
                  </a:cubicBezTo>
                  <a:cubicBezTo>
                    <a:pt x="2346" y="1070"/>
                    <a:pt x="2395" y="734"/>
                    <a:pt x="2432" y="397"/>
                  </a:cubicBezTo>
                  <a:cubicBezTo>
                    <a:pt x="2029" y="139"/>
                    <a:pt x="1560" y="1"/>
                    <a:pt x="10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0230" y="2958645"/>
              <a:ext cx="15748" cy="56672"/>
            </a:xfrm>
            <a:custGeom>
              <a:avLst/>
              <a:gdLst/>
              <a:ahLst/>
              <a:cxnLst/>
              <a:rect l="l" t="t" r="r" b="b"/>
              <a:pathLst>
                <a:path w="436" h="1569" extrusionOk="0">
                  <a:moveTo>
                    <a:pt x="355" y="1"/>
                  </a:moveTo>
                  <a:cubicBezTo>
                    <a:pt x="140" y="249"/>
                    <a:pt x="0" y="566"/>
                    <a:pt x="1" y="894"/>
                  </a:cubicBezTo>
                  <a:cubicBezTo>
                    <a:pt x="3" y="1138"/>
                    <a:pt x="95" y="1376"/>
                    <a:pt x="242" y="1569"/>
                  </a:cubicBezTo>
                  <a:cubicBezTo>
                    <a:pt x="369" y="1263"/>
                    <a:pt x="434" y="934"/>
                    <a:pt x="436" y="603"/>
                  </a:cubicBezTo>
                  <a:cubicBezTo>
                    <a:pt x="436" y="394"/>
                    <a:pt x="403" y="19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2452" y="2932169"/>
              <a:ext cx="42585" cy="56564"/>
            </a:xfrm>
            <a:custGeom>
              <a:avLst/>
              <a:gdLst/>
              <a:ahLst/>
              <a:cxnLst/>
              <a:rect l="l" t="t" r="r" b="b"/>
              <a:pathLst>
                <a:path w="1179" h="1566" extrusionOk="0">
                  <a:moveTo>
                    <a:pt x="388" y="1"/>
                  </a:moveTo>
                  <a:cubicBezTo>
                    <a:pt x="147" y="389"/>
                    <a:pt x="1" y="844"/>
                    <a:pt x="1" y="1336"/>
                  </a:cubicBezTo>
                  <a:cubicBezTo>
                    <a:pt x="1" y="1357"/>
                    <a:pt x="6" y="1377"/>
                    <a:pt x="8" y="1399"/>
                  </a:cubicBezTo>
                  <a:cubicBezTo>
                    <a:pt x="48" y="1428"/>
                    <a:pt x="91" y="1455"/>
                    <a:pt x="136" y="1479"/>
                  </a:cubicBezTo>
                  <a:cubicBezTo>
                    <a:pt x="265" y="1537"/>
                    <a:pt x="403" y="1566"/>
                    <a:pt x="540" y="1566"/>
                  </a:cubicBezTo>
                  <a:cubicBezTo>
                    <a:pt x="716" y="1566"/>
                    <a:pt x="890" y="1519"/>
                    <a:pt x="1045" y="1427"/>
                  </a:cubicBezTo>
                  <a:cubicBezTo>
                    <a:pt x="1088" y="1401"/>
                    <a:pt x="1130" y="1370"/>
                    <a:pt x="1152" y="1325"/>
                  </a:cubicBezTo>
                  <a:cubicBezTo>
                    <a:pt x="1178" y="1271"/>
                    <a:pt x="1171" y="1209"/>
                    <a:pt x="1159" y="1152"/>
                  </a:cubicBezTo>
                  <a:cubicBezTo>
                    <a:pt x="1068" y="685"/>
                    <a:pt x="778" y="269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2669" y="2909196"/>
              <a:ext cx="116270" cy="129707"/>
            </a:xfrm>
            <a:custGeom>
              <a:avLst/>
              <a:gdLst/>
              <a:ahLst/>
              <a:cxnLst/>
              <a:rect l="l" t="t" r="r" b="b"/>
              <a:pathLst>
                <a:path w="3219" h="3591" extrusionOk="0">
                  <a:moveTo>
                    <a:pt x="949" y="0"/>
                  </a:moveTo>
                  <a:cubicBezTo>
                    <a:pt x="726" y="179"/>
                    <a:pt x="534" y="394"/>
                    <a:pt x="381" y="636"/>
                  </a:cubicBezTo>
                  <a:cubicBezTo>
                    <a:pt x="772" y="905"/>
                    <a:pt x="1061" y="1321"/>
                    <a:pt x="1153" y="1787"/>
                  </a:cubicBezTo>
                  <a:cubicBezTo>
                    <a:pt x="1163" y="1844"/>
                    <a:pt x="1171" y="1907"/>
                    <a:pt x="1146" y="1961"/>
                  </a:cubicBezTo>
                  <a:cubicBezTo>
                    <a:pt x="1124" y="2005"/>
                    <a:pt x="1082" y="2037"/>
                    <a:pt x="1039" y="2063"/>
                  </a:cubicBezTo>
                  <a:cubicBezTo>
                    <a:pt x="884" y="2154"/>
                    <a:pt x="709" y="2201"/>
                    <a:pt x="534" y="2201"/>
                  </a:cubicBezTo>
                  <a:cubicBezTo>
                    <a:pt x="397" y="2201"/>
                    <a:pt x="259" y="2172"/>
                    <a:pt x="130" y="2114"/>
                  </a:cubicBezTo>
                  <a:cubicBezTo>
                    <a:pt x="84" y="2091"/>
                    <a:pt x="42" y="2064"/>
                    <a:pt x="0" y="2034"/>
                  </a:cubicBezTo>
                  <a:lnTo>
                    <a:pt x="0" y="2034"/>
                  </a:lnTo>
                  <a:cubicBezTo>
                    <a:pt x="13" y="2550"/>
                    <a:pt x="184" y="3050"/>
                    <a:pt x="490" y="3465"/>
                  </a:cubicBezTo>
                  <a:cubicBezTo>
                    <a:pt x="642" y="3544"/>
                    <a:pt x="813" y="3591"/>
                    <a:pt x="979" y="3591"/>
                  </a:cubicBezTo>
                  <a:cubicBezTo>
                    <a:pt x="1133" y="3591"/>
                    <a:pt x="1283" y="3551"/>
                    <a:pt x="1410" y="3461"/>
                  </a:cubicBezTo>
                  <a:cubicBezTo>
                    <a:pt x="1559" y="3355"/>
                    <a:pt x="1708" y="3185"/>
                    <a:pt x="1875" y="3185"/>
                  </a:cubicBezTo>
                  <a:cubicBezTo>
                    <a:pt x="1900" y="3185"/>
                    <a:pt x="1927" y="3189"/>
                    <a:pt x="1953" y="3198"/>
                  </a:cubicBezTo>
                  <a:cubicBezTo>
                    <a:pt x="2028" y="3223"/>
                    <a:pt x="2085" y="3286"/>
                    <a:pt x="2152" y="3328"/>
                  </a:cubicBezTo>
                  <a:cubicBezTo>
                    <a:pt x="2264" y="3400"/>
                    <a:pt x="2398" y="3416"/>
                    <a:pt x="2533" y="3416"/>
                  </a:cubicBezTo>
                  <a:cubicBezTo>
                    <a:pt x="2580" y="3416"/>
                    <a:pt x="2627" y="3414"/>
                    <a:pt x="2673" y="3412"/>
                  </a:cubicBezTo>
                  <a:cubicBezTo>
                    <a:pt x="2798" y="3405"/>
                    <a:pt x="2928" y="3398"/>
                    <a:pt x="3028" y="3325"/>
                  </a:cubicBezTo>
                  <a:cubicBezTo>
                    <a:pt x="3219" y="3189"/>
                    <a:pt x="3201" y="2889"/>
                    <a:pt x="3076" y="2692"/>
                  </a:cubicBezTo>
                  <a:cubicBezTo>
                    <a:pt x="2776" y="2219"/>
                    <a:pt x="2090" y="2159"/>
                    <a:pt x="1702" y="1754"/>
                  </a:cubicBezTo>
                  <a:cubicBezTo>
                    <a:pt x="1382" y="1420"/>
                    <a:pt x="1324" y="924"/>
                    <a:pt x="1185" y="483"/>
                  </a:cubicBezTo>
                  <a:cubicBezTo>
                    <a:pt x="1132" y="311"/>
                    <a:pt x="1052" y="148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00404" y="2897674"/>
              <a:ext cx="146033" cy="156941"/>
            </a:xfrm>
            <a:custGeom>
              <a:avLst/>
              <a:gdLst/>
              <a:ahLst/>
              <a:cxnLst/>
              <a:rect l="l" t="t" r="r" b="b"/>
              <a:pathLst>
                <a:path w="4043" h="4345" extrusionOk="0">
                  <a:moveTo>
                    <a:pt x="963" y="0"/>
                  </a:moveTo>
                  <a:cubicBezTo>
                    <a:pt x="783" y="86"/>
                    <a:pt x="614" y="194"/>
                    <a:pt x="459" y="320"/>
                  </a:cubicBezTo>
                  <a:cubicBezTo>
                    <a:pt x="561" y="468"/>
                    <a:pt x="642" y="630"/>
                    <a:pt x="695" y="803"/>
                  </a:cubicBezTo>
                  <a:cubicBezTo>
                    <a:pt x="833" y="1244"/>
                    <a:pt x="891" y="1740"/>
                    <a:pt x="1212" y="2073"/>
                  </a:cubicBezTo>
                  <a:cubicBezTo>
                    <a:pt x="1600" y="2478"/>
                    <a:pt x="2285" y="2538"/>
                    <a:pt x="2586" y="3012"/>
                  </a:cubicBezTo>
                  <a:cubicBezTo>
                    <a:pt x="2711" y="3209"/>
                    <a:pt x="2728" y="3509"/>
                    <a:pt x="2538" y="3645"/>
                  </a:cubicBezTo>
                  <a:cubicBezTo>
                    <a:pt x="2438" y="3717"/>
                    <a:pt x="2308" y="3726"/>
                    <a:pt x="2184" y="3731"/>
                  </a:cubicBezTo>
                  <a:cubicBezTo>
                    <a:pt x="2136" y="3733"/>
                    <a:pt x="2088" y="3735"/>
                    <a:pt x="2040" y="3735"/>
                  </a:cubicBezTo>
                  <a:cubicBezTo>
                    <a:pt x="1906" y="3735"/>
                    <a:pt x="1773" y="3719"/>
                    <a:pt x="1662" y="3648"/>
                  </a:cubicBezTo>
                  <a:cubicBezTo>
                    <a:pt x="1595" y="3605"/>
                    <a:pt x="1538" y="3543"/>
                    <a:pt x="1462" y="3517"/>
                  </a:cubicBezTo>
                  <a:cubicBezTo>
                    <a:pt x="1436" y="3508"/>
                    <a:pt x="1410" y="3504"/>
                    <a:pt x="1385" y="3504"/>
                  </a:cubicBezTo>
                  <a:cubicBezTo>
                    <a:pt x="1218" y="3504"/>
                    <a:pt x="1070" y="3675"/>
                    <a:pt x="920" y="3780"/>
                  </a:cubicBezTo>
                  <a:cubicBezTo>
                    <a:pt x="792" y="3870"/>
                    <a:pt x="641" y="3910"/>
                    <a:pt x="487" y="3910"/>
                  </a:cubicBezTo>
                  <a:cubicBezTo>
                    <a:pt x="321" y="3910"/>
                    <a:pt x="152" y="3864"/>
                    <a:pt x="0" y="3785"/>
                  </a:cubicBezTo>
                  <a:lnTo>
                    <a:pt x="0" y="3785"/>
                  </a:lnTo>
                  <a:cubicBezTo>
                    <a:pt x="157" y="4000"/>
                    <a:pt x="346" y="4189"/>
                    <a:pt x="561" y="4345"/>
                  </a:cubicBezTo>
                  <a:cubicBezTo>
                    <a:pt x="793" y="4187"/>
                    <a:pt x="1069" y="4093"/>
                    <a:pt x="1349" y="4093"/>
                  </a:cubicBezTo>
                  <a:cubicBezTo>
                    <a:pt x="1382" y="4093"/>
                    <a:pt x="1416" y="4095"/>
                    <a:pt x="1450" y="4098"/>
                  </a:cubicBezTo>
                  <a:cubicBezTo>
                    <a:pt x="1706" y="4120"/>
                    <a:pt x="1958" y="4212"/>
                    <a:pt x="2212" y="4212"/>
                  </a:cubicBezTo>
                  <a:cubicBezTo>
                    <a:pt x="2259" y="4212"/>
                    <a:pt x="2307" y="4209"/>
                    <a:pt x="2354" y="4201"/>
                  </a:cubicBezTo>
                  <a:cubicBezTo>
                    <a:pt x="2582" y="4165"/>
                    <a:pt x="2790" y="4031"/>
                    <a:pt x="3020" y="4021"/>
                  </a:cubicBezTo>
                  <a:cubicBezTo>
                    <a:pt x="3030" y="4021"/>
                    <a:pt x="3040" y="4021"/>
                    <a:pt x="3051" y="4021"/>
                  </a:cubicBezTo>
                  <a:cubicBezTo>
                    <a:pt x="3261" y="4021"/>
                    <a:pt x="3458" y="4128"/>
                    <a:pt x="3612" y="4275"/>
                  </a:cubicBezTo>
                  <a:cubicBezTo>
                    <a:pt x="3727" y="4184"/>
                    <a:pt x="3834" y="4083"/>
                    <a:pt x="3932" y="3974"/>
                  </a:cubicBezTo>
                  <a:cubicBezTo>
                    <a:pt x="3826" y="3915"/>
                    <a:pt x="3725" y="3847"/>
                    <a:pt x="3631" y="3773"/>
                  </a:cubicBezTo>
                  <a:cubicBezTo>
                    <a:pt x="3277" y="3494"/>
                    <a:pt x="3010" y="3065"/>
                    <a:pt x="3041" y="2616"/>
                  </a:cubicBezTo>
                  <a:cubicBezTo>
                    <a:pt x="3071" y="2180"/>
                    <a:pt x="3365" y="1814"/>
                    <a:pt x="3629" y="1467"/>
                  </a:cubicBezTo>
                  <a:cubicBezTo>
                    <a:pt x="3798" y="1246"/>
                    <a:pt x="3956" y="1000"/>
                    <a:pt x="4043" y="740"/>
                  </a:cubicBezTo>
                  <a:cubicBezTo>
                    <a:pt x="3862" y="506"/>
                    <a:pt x="3644" y="306"/>
                    <a:pt x="3396" y="147"/>
                  </a:cubicBezTo>
                  <a:cubicBezTo>
                    <a:pt x="3357" y="484"/>
                    <a:pt x="3310" y="820"/>
                    <a:pt x="3248" y="1153"/>
                  </a:cubicBezTo>
                  <a:cubicBezTo>
                    <a:pt x="3207" y="1366"/>
                    <a:pt x="3150" y="1598"/>
                    <a:pt x="2976" y="1725"/>
                  </a:cubicBezTo>
                  <a:cubicBezTo>
                    <a:pt x="2878" y="1797"/>
                    <a:pt x="2757" y="1825"/>
                    <a:pt x="2638" y="1841"/>
                  </a:cubicBezTo>
                  <a:cubicBezTo>
                    <a:pt x="2562" y="1852"/>
                    <a:pt x="2485" y="1857"/>
                    <a:pt x="2408" y="1857"/>
                  </a:cubicBezTo>
                  <a:cubicBezTo>
                    <a:pt x="2224" y="1857"/>
                    <a:pt x="2040" y="1824"/>
                    <a:pt x="1878" y="1739"/>
                  </a:cubicBezTo>
                  <a:cubicBezTo>
                    <a:pt x="1582" y="1583"/>
                    <a:pt x="1395" y="1277"/>
                    <a:pt x="1276" y="964"/>
                  </a:cubicBezTo>
                  <a:cubicBezTo>
                    <a:pt x="1158" y="651"/>
                    <a:pt x="1095" y="319"/>
                    <a:pt x="967" y="9"/>
                  </a:cubicBezTo>
                  <a:cubicBezTo>
                    <a:pt x="966" y="6"/>
                    <a:pt x="964" y="4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0631" y="3042841"/>
              <a:ext cx="110202" cy="29293"/>
            </a:xfrm>
            <a:custGeom>
              <a:avLst/>
              <a:gdLst/>
              <a:ahLst/>
              <a:cxnLst/>
              <a:rect l="l" t="t" r="r" b="b"/>
              <a:pathLst>
                <a:path w="3051" h="811" extrusionOk="0">
                  <a:moveTo>
                    <a:pt x="2487" y="1"/>
                  </a:moveTo>
                  <a:cubicBezTo>
                    <a:pt x="2477" y="1"/>
                    <a:pt x="2468" y="1"/>
                    <a:pt x="2459" y="1"/>
                  </a:cubicBezTo>
                  <a:cubicBezTo>
                    <a:pt x="2230" y="12"/>
                    <a:pt x="2022" y="146"/>
                    <a:pt x="1793" y="182"/>
                  </a:cubicBezTo>
                  <a:cubicBezTo>
                    <a:pt x="1747" y="189"/>
                    <a:pt x="1700" y="192"/>
                    <a:pt x="1654" y="192"/>
                  </a:cubicBezTo>
                  <a:cubicBezTo>
                    <a:pt x="1400" y="192"/>
                    <a:pt x="1146" y="100"/>
                    <a:pt x="889" y="79"/>
                  </a:cubicBezTo>
                  <a:cubicBezTo>
                    <a:pt x="855" y="76"/>
                    <a:pt x="821" y="74"/>
                    <a:pt x="787" y="74"/>
                  </a:cubicBezTo>
                  <a:cubicBezTo>
                    <a:pt x="508" y="74"/>
                    <a:pt x="232" y="168"/>
                    <a:pt x="0" y="326"/>
                  </a:cubicBezTo>
                  <a:cubicBezTo>
                    <a:pt x="418" y="628"/>
                    <a:pt x="928" y="811"/>
                    <a:pt x="1482" y="811"/>
                  </a:cubicBezTo>
                  <a:cubicBezTo>
                    <a:pt x="2078" y="811"/>
                    <a:pt x="2618" y="598"/>
                    <a:pt x="3051" y="255"/>
                  </a:cubicBezTo>
                  <a:cubicBezTo>
                    <a:pt x="2896" y="108"/>
                    <a:pt x="2697" y="1"/>
                    <a:pt x="24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7547" y="1825344"/>
              <a:ext cx="316267" cy="146105"/>
            </a:xfrm>
            <a:custGeom>
              <a:avLst/>
              <a:gdLst/>
              <a:ahLst/>
              <a:cxnLst/>
              <a:rect l="l" t="t" r="r" b="b"/>
              <a:pathLst>
                <a:path w="8756" h="4045" extrusionOk="0">
                  <a:moveTo>
                    <a:pt x="766" y="1"/>
                  </a:moveTo>
                  <a:cubicBezTo>
                    <a:pt x="480" y="259"/>
                    <a:pt x="223" y="548"/>
                    <a:pt x="1" y="862"/>
                  </a:cubicBezTo>
                  <a:cubicBezTo>
                    <a:pt x="584" y="1252"/>
                    <a:pt x="1046" y="1824"/>
                    <a:pt x="1286" y="2483"/>
                  </a:cubicBezTo>
                  <a:cubicBezTo>
                    <a:pt x="1394" y="2780"/>
                    <a:pt x="1461" y="3099"/>
                    <a:pt x="1645" y="3355"/>
                  </a:cubicBezTo>
                  <a:cubicBezTo>
                    <a:pt x="1784" y="3550"/>
                    <a:pt x="2020" y="3698"/>
                    <a:pt x="2249" y="3698"/>
                  </a:cubicBezTo>
                  <a:cubicBezTo>
                    <a:pt x="2322" y="3698"/>
                    <a:pt x="2395" y="3683"/>
                    <a:pt x="2463" y="3650"/>
                  </a:cubicBezTo>
                  <a:cubicBezTo>
                    <a:pt x="2645" y="3563"/>
                    <a:pt x="2774" y="3361"/>
                    <a:pt x="2975" y="3344"/>
                  </a:cubicBezTo>
                  <a:cubicBezTo>
                    <a:pt x="2986" y="3343"/>
                    <a:pt x="2996" y="3343"/>
                    <a:pt x="3007" y="3343"/>
                  </a:cubicBezTo>
                  <a:cubicBezTo>
                    <a:pt x="3266" y="3343"/>
                    <a:pt x="3421" y="3650"/>
                    <a:pt x="3623" y="3828"/>
                  </a:cubicBezTo>
                  <a:cubicBezTo>
                    <a:pt x="3803" y="3987"/>
                    <a:pt x="4031" y="4044"/>
                    <a:pt x="4272" y="4044"/>
                  </a:cubicBezTo>
                  <a:cubicBezTo>
                    <a:pt x="4520" y="4044"/>
                    <a:pt x="4782" y="3984"/>
                    <a:pt x="5019" y="3913"/>
                  </a:cubicBezTo>
                  <a:cubicBezTo>
                    <a:pt x="5911" y="3648"/>
                    <a:pt x="6791" y="3301"/>
                    <a:pt x="7547" y="2759"/>
                  </a:cubicBezTo>
                  <a:cubicBezTo>
                    <a:pt x="8027" y="2414"/>
                    <a:pt x="8437" y="1981"/>
                    <a:pt x="8756" y="1483"/>
                  </a:cubicBezTo>
                  <a:cubicBezTo>
                    <a:pt x="8612" y="1201"/>
                    <a:pt x="8443" y="933"/>
                    <a:pt x="8250" y="682"/>
                  </a:cubicBezTo>
                  <a:cubicBezTo>
                    <a:pt x="8040" y="866"/>
                    <a:pt x="7829" y="1051"/>
                    <a:pt x="7673" y="1269"/>
                  </a:cubicBezTo>
                  <a:cubicBezTo>
                    <a:pt x="7362" y="1708"/>
                    <a:pt x="7201" y="2359"/>
                    <a:pt x="6677" y="2477"/>
                  </a:cubicBezTo>
                  <a:cubicBezTo>
                    <a:pt x="6612" y="2491"/>
                    <a:pt x="6544" y="2496"/>
                    <a:pt x="6475" y="2496"/>
                  </a:cubicBezTo>
                  <a:cubicBezTo>
                    <a:pt x="6314" y="2496"/>
                    <a:pt x="6147" y="2469"/>
                    <a:pt x="5993" y="2469"/>
                  </a:cubicBezTo>
                  <a:cubicBezTo>
                    <a:pt x="5836" y="2469"/>
                    <a:pt x="5693" y="2497"/>
                    <a:pt x="5584" y="2610"/>
                  </a:cubicBezTo>
                  <a:cubicBezTo>
                    <a:pt x="5496" y="2700"/>
                    <a:pt x="5455" y="2831"/>
                    <a:pt x="5356" y="2909"/>
                  </a:cubicBezTo>
                  <a:cubicBezTo>
                    <a:pt x="5270" y="2977"/>
                    <a:pt x="5159" y="2993"/>
                    <a:pt x="5047" y="2993"/>
                  </a:cubicBezTo>
                  <a:cubicBezTo>
                    <a:pt x="5007" y="2993"/>
                    <a:pt x="4966" y="2991"/>
                    <a:pt x="4927" y="2988"/>
                  </a:cubicBezTo>
                  <a:cubicBezTo>
                    <a:pt x="4497" y="2964"/>
                    <a:pt x="4034" y="2926"/>
                    <a:pt x="3709" y="2644"/>
                  </a:cubicBezTo>
                  <a:cubicBezTo>
                    <a:pt x="3475" y="2442"/>
                    <a:pt x="3350" y="2144"/>
                    <a:pt x="3166" y="1895"/>
                  </a:cubicBezTo>
                  <a:cubicBezTo>
                    <a:pt x="2560" y="1072"/>
                    <a:pt x="1328" y="790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95179" y="1807537"/>
              <a:ext cx="270358" cy="125914"/>
            </a:xfrm>
            <a:custGeom>
              <a:avLst/>
              <a:gdLst/>
              <a:ahLst/>
              <a:cxnLst/>
              <a:rect l="l" t="t" r="r" b="b"/>
              <a:pathLst>
                <a:path w="7485" h="3486" extrusionOk="0">
                  <a:moveTo>
                    <a:pt x="636" y="1"/>
                  </a:moveTo>
                  <a:cubicBezTo>
                    <a:pt x="412" y="148"/>
                    <a:pt x="199" y="313"/>
                    <a:pt x="1" y="494"/>
                  </a:cubicBezTo>
                  <a:cubicBezTo>
                    <a:pt x="563" y="1283"/>
                    <a:pt x="1794" y="1565"/>
                    <a:pt x="2401" y="2388"/>
                  </a:cubicBezTo>
                  <a:cubicBezTo>
                    <a:pt x="2585" y="2637"/>
                    <a:pt x="2709" y="2935"/>
                    <a:pt x="2944" y="3137"/>
                  </a:cubicBezTo>
                  <a:cubicBezTo>
                    <a:pt x="3269" y="3419"/>
                    <a:pt x="3732" y="3457"/>
                    <a:pt x="4162" y="3481"/>
                  </a:cubicBezTo>
                  <a:cubicBezTo>
                    <a:pt x="4201" y="3484"/>
                    <a:pt x="4241" y="3486"/>
                    <a:pt x="4281" y="3486"/>
                  </a:cubicBezTo>
                  <a:cubicBezTo>
                    <a:pt x="4393" y="3486"/>
                    <a:pt x="4504" y="3470"/>
                    <a:pt x="4590" y="3402"/>
                  </a:cubicBezTo>
                  <a:cubicBezTo>
                    <a:pt x="4689" y="3324"/>
                    <a:pt x="4731" y="3193"/>
                    <a:pt x="4818" y="3103"/>
                  </a:cubicBezTo>
                  <a:cubicBezTo>
                    <a:pt x="4928" y="2990"/>
                    <a:pt x="5071" y="2962"/>
                    <a:pt x="5228" y="2962"/>
                  </a:cubicBezTo>
                  <a:cubicBezTo>
                    <a:pt x="5381" y="2962"/>
                    <a:pt x="5547" y="2989"/>
                    <a:pt x="5706" y="2989"/>
                  </a:cubicBezTo>
                  <a:cubicBezTo>
                    <a:pt x="5776" y="2989"/>
                    <a:pt x="5845" y="2984"/>
                    <a:pt x="5910" y="2969"/>
                  </a:cubicBezTo>
                  <a:cubicBezTo>
                    <a:pt x="6436" y="2851"/>
                    <a:pt x="6597" y="2201"/>
                    <a:pt x="6908" y="1762"/>
                  </a:cubicBezTo>
                  <a:cubicBezTo>
                    <a:pt x="7063" y="1545"/>
                    <a:pt x="7275" y="1359"/>
                    <a:pt x="7485" y="1175"/>
                  </a:cubicBezTo>
                  <a:cubicBezTo>
                    <a:pt x="7289" y="920"/>
                    <a:pt x="7070" y="685"/>
                    <a:pt x="6831" y="471"/>
                  </a:cubicBezTo>
                  <a:cubicBezTo>
                    <a:pt x="6779" y="888"/>
                    <a:pt x="6638" y="1272"/>
                    <a:pt x="6308" y="1519"/>
                  </a:cubicBezTo>
                  <a:cubicBezTo>
                    <a:pt x="6150" y="1636"/>
                    <a:pt x="5963" y="1709"/>
                    <a:pt x="5801" y="1822"/>
                  </a:cubicBezTo>
                  <a:cubicBezTo>
                    <a:pt x="5638" y="1935"/>
                    <a:pt x="5504" y="2088"/>
                    <a:pt x="5322" y="2162"/>
                  </a:cubicBezTo>
                  <a:cubicBezTo>
                    <a:pt x="5222" y="2202"/>
                    <a:pt x="5116" y="2216"/>
                    <a:pt x="5008" y="2216"/>
                  </a:cubicBezTo>
                  <a:cubicBezTo>
                    <a:pt x="4894" y="2216"/>
                    <a:pt x="4779" y="2201"/>
                    <a:pt x="4667" y="2184"/>
                  </a:cubicBezTo>
                  <a:cubicBezTo>
                    <a:pt x="4256" y="2127"/>
                    <a:pt x="3829" y="2064"/>
                    <a:pt x="3483" y="1833"/>
                  </a:cubicBezTo>
                  <a:cubicBezTo>
                    <a:pt x="3246" y="1675"/>
                    <a:pt x="3059" y="1445"/>
                    <a:pt x="2809" y="1309"/>
                  </a:cubicBezTo>
                  <a:cubicBezTo>
                    <a:pt x="2467" y="1124"/>
                    <a:pt x="2050" y="1135"/>
                    <a:pt x="1695" y="979"/>
                  </a:cubicBezTo>
                  <a:cubicBezTo>
                    <a:pt x="1437" y="867"/>
                    <a:pt x="1223" y="672"/>
                    <a:pt x="1027" y="469"/>
                  </a:cubicBezTo>
                  <a:cubicBezTo>
                    <a:pt x="885" y="322"/>
                    <a:pt x="763" y="159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8115" y="1780735"/>
              <a:ext cx="223800" cy="106843"/>
            </a:xfrm>
            <a:custGeom>
              <a:avLst/>
              <a:gdLst/>
              <a:ahLst/>
              <a:cxnLst/>
              <a:rect l="l" t="t" r="r" b="b"/>
              <a:pathLst>
                <a:path w="6196" h="2958" extrusionOk="0">
                  <a:moveTo>
                    <a:pt x="3737" y="1"/>
                  </a:moveTo>
                  <a:cubicBezTo>
                    <a:pt x="3721" y="59"/>
                    <a:pt x="3703" y="116"/>
                    <a:pt x="3687" y="172"/>
                  </a:cubicBezTo>
                  <a:cubicBezTo>
                    <a:pt x="3616" y="417"/>
                    <a:pt x="3575" y="708"/>
                    <a:pt x="3737" y="905"/>
                  </a:cubicBezTo>
                  <a:cubicBezTo>
                    <a:pt x="3810" y="992"/>
                    <a:pt x="3912" y="1048"/>
                    <a:pt x="4013" y="1100"/>
                  </a:cubicBezTo>
                  <a:lnTo>
                    <a:pt x="5051" y="1647"/>
                  </a:lnTo>
                  <a:cubicBezTo>
                    <a:pt x="5125" y="1860"/>
                    <a:pt x="4974" y="2102"/>
                    <a:pt x="4771" y="2199"/>
                  </a:cubicBezTo>
                  <a:cubicBezTo>
                    <a:pt x="4657" y="2252"/>
                    <a:pt x="4533" y="2272"/>
                    <a:pt x="4407" y="2272"/>
                  </a:cubicBezTo>
                  <a:cubicBezTo>
                    <a:pt x="4306" y="2272"/>
                    <a:pt x="4203" y="2259"/>
                    <a:pt x="4104" y="2242"/>
                  </a:cubicBezTo>
                  <a:cubicBezTo>
                    <a:pt x="3876" y="2203"/>
                    <a:pt x="3647" y="2140"/>
                    <a:pt x="3465" y="1998"/>
                  </a:cubicBezTo>
                  <a:cubicBezTo>
                    <a:pt x="3275" y="1853"/>
                    <a:pt x="3146" y="1633"/>
                    <a:pt x="2940" y="1510"/>
                  </a:cubicBezTo>
                  <a:cubicBezTo>
                    <a:pt x="2783" y="1417"/>
                    <a:pt x="2608" y="1394"/>
                    <a:pt x="2426" y="1394"/>
                  </a:cubicBezTo>
                  <a:cubicBezTo>
                    <a:pt x="2241" y="1394"/>
                    <a:pt x="2048" y="1418"/>
                    <a:pt x="1860" y="1418"/>
                  </a:cubicBezTo>
                  <a:cubicBezTo>
                    <a:pt x="1754" y="1418"/>
                    <a:pt x="1650" y="1410"/>
                    <a:pt x="1549" y="1387"/>
                  </a:cubicBezTo>
                  <a:cubicBezTo>
                    <a:pt x="1228" y="1312"/>
                    <a:pt x="963" y="1078"/>
                    <a:pt x="781" y="803"/>
                  </a:cubicBezTo>
                  <a:cubicBezTo>
                    <a:pt x="701" y="682"/>
                    <a:pt x="639" y="550"/>
                    <a:pt x="581" y="418"/>
                  </a:cubicBezTo>
                  <a:cubicBezTo>
                    <a:pt x="381" y="513"/>
                    <a:pt x="186" y="621"/>
                    <a:pt x="0" y="742"/>
                  </a:cubicBezTo>
                  <a:cubicBezTo>
                    <a:pt x="128" y="900"/>
                    <a:pt x="250" y="1063"/>
                    <a:pt x="392" y="1210"/>
                  </a:cubicBezTo>
                  <a:cubicBezTo>
                    <a:pt x="588" y="1413"/>
                    <a:pt x="801" y="1608"/>
                    <a:pt x="1060" y="1721"/>
                  </a:cubicBezTo>
                  <a:cubicBezTo>
                    <a:pt x="1415" y="1877"/>
                    <a:pt x="1832" y="1865"/>
                    <a:pt x="2173" y="2050"/>
                  </a:cubicBezTo>
                  <a:cubicBezTo>
                    <a:pt x="2424" y="2186"/>
                    <a:pt x="2611" y="2416"/>
                    <a:pt x="2848" y="2575"/>
                  </a:cubicBezTo>
                  <a:cubicBezTo>
                    <a:pt x="3194" y="2805"/>
                    <a:pt x="3621" y="2869"/>
                    <a:pt x="4032" y="2926"/>
                  </a:cubicBezTo>
                  <a:cubicBezTo>
                    <a:pt x="4144" y="2942"/>
                    <a:pt x="4259" y="2957"/>
                    <a:pt x="4372" y="2957"/>
                  </a:cubicBezTo>
                  <a:cubicBezTo>
                    <a:pt x="4480" y="2957"/>
                    <a:pt x="4586" y="2943"/>
                    <a:pt x="4687" y="2903"/>
                  </a:cubicBezTo>
                  <a:cubicBezTo>
                    <a:pt x="4869" y="2829"/>
                    <a:pt x="5005" y="2676"/>
                    <a:pt x="5166" y="2564"/>
                  </a:cubicBezTo>
                  <a:cubicBezTo>
                    <a:pt x="5325" y="2451"/>
                    <a:pt x="5515" y="2378"/>
                    <a:pt x="5673" y="2260"/>
                  </a:cubicBezTo>
                  <a:cubicBezTo>
                    <a:pt x="6003" y="2014"/>
                    <a:pt x="6144" y="1630"/>
                    <a:pt x="6196" y="1213"/>
                  </a:cubicBezTo>
                  <a:cubicBezTo>
                    <a:pt x="5502" y="592"/>
                    <a:pt x="4652" y="173"/>
                    <a:pt x="373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69041" y="1898812"/>
              <a:ext cx="34206" cy="51146"/>
            </a:xfrm>
            <a:custGeom>
              <a:avLst/>
              <a:gdLst/>
              <a:ahLst/>
              <a:cxnLst/>
              <a:rect l="l" t="t" r="r" b="b"/>
              <a:pathLst>
                <a:path w="947" h="1416" extrusionOk="0">
                  <a:moveTo>
                    <a:pt x="647" y="0"/>
                  </a:moveTo>
                  <a:cubicBezTo>
                    <a:pt x="514" y="110"/>
                    <a:pt x="390" y="229"/>
                    <a:pt x="275" y="356"/>
                  </a:cubicBezTo>
                  <a:cubicBezTo>
                    <a:pt x="134" y="513"/>
                    <a:pt x="1" y="717"/>
                    <a:pt x="60" y="917"/>
                  </a:cubicBezTo>
                  <a:cubicBezTo>
                    <a:pt x="110" y="1087"/>
                    <a:pt x="280" y="1189"/>
                    <a:pt x="443" y="1259"/>
                  </a:cubicBezTo>
                  <a:cubicBezTo>
                    <a:pt x="605" y="1330"/>
                    <a:pt x="774" y="1376"/>
                    <a:pt x="946" y="1416"/>
                  </a:cubicBezTo>
                  <a:cubicBezTo>
                    <a:pt x="914" y="931"/>
                    <a:pt x="813" y="455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39101" y="1777485"/>
              <a:ext cx="164165" cy="85352"/>
            </a:xfrm>
            <a:custGeom>
              <a:avLst/>
              <a:gdLst/>
              <a:ahLst/>
              <a:cxnLst/>
              <a:rect l="l" t="t" r="r" b="b"/>
              <a:pathLst>
                <a:path w="4545" h="2363" extrusionOk="0">
                  <a:moveTo>
                    <a:pt x="2204" y="0"/>
                  </a:moveTo>
                  <a:cubicBezTo>
                    <a:pt x="1444" y="0"/>
                    <a:pt x="690" y="172"/>
                    <a:pt x="0" y="508"/>
                  </a:cubicBezTo>
                  <a:cubicBezTo>
                    <a:pt x="58" y="640"/>
                    <a:pt x="121" y="772"/>
                    <a:pt x="200" y="893"/>
                  </a:cubicBezTo>
                  <a:cubicBezTo>
                    <a:pt x="382" y="1168"/>
                    <a:pt x="647" y="1403"/>
                    <a:pt x="968" y="1477"/>
                  </a:cubicBezTo>
                  <a:cubicBezTo>
                    <a:pt x="1069" y="1500"/>
                    <a:pt x="1173" y="1508"/>
                    <a:pt x="1279" y="1508"/>
                  </a:cubicBezTo>
                  <a:cubicBezTo>
                    <a:pt x="1467" y="1508"/>
                    <a:pt x="1658" y="1484"/>
                    <a:pt x="1843" y="1484"/>
                  </a:cubicBezTo>
                  <a:cubicBezTo>
                    <a:pt x="2026" y="1484"/>
                    <a:pt x="2202" y="1508"/>
                    <a:pt x="2360" y="1601"/>
                  </a:cubicBezTo>
                  <a:cubicBezTo>
                    <a:pt x="2565" y="1723"/>
                    <a:pt x="2694" y="1944"/>
                    <a:pt x="2884" y="2090"/>
                  </a:cubicBezTo>
                  <a:cubicBezTo>
                    <a:pt x="3067" y="2230"/>
                    <a:pt x="3296" y="2293"/>
                    <a:pt x="3523" y="2333"/>
                  </a:cubicBezTo>
                  <a:cubicBezTo>
                    <a:pt x="3621" y="2350"/>
                    <a:pt x="3723" y="2362"/>
                    <a:pt x="3823" y="2362"/>
                  </a:cubicBezTo>
                  <a:cubicBezTo>
                    <a:pt x="3950" y="2362"/>
                    <a:pt x="4075" y="2343"/>
                    <a:pt x="4190" y="2289"/>
                  </a:cubicBezTo>
                  <a:cubicBezTo>
                    <a:pt x="4394" y="2192"/>
                    <a:pt x="4544" y="1951"/>
                    <a:pt x="4470" y="1737"/>
                  </a:cubicBezTo>
                  <a:lnTo>
                    <a:pt x="3432" y="1191"/>
                  </a:lnTo>
                  <a:cubicBezTo>
                    <a:pt x="3332" y="1138"/>
                    <a:pt x="3229" y="1083"/>
                    <a:pt x="3157" y="996"/>
                  </a:cubicBezTo>
                  <a:cubicBezTo>
                    <a:pt x="2994" y="799"/>
                    <a:pt x="3035" y="508"/>
                    <a:pt x="3106" y="263"/>
                  </a:cubicBezTo>
                  <a:cubicBezTo>
                    <a:pt x="3122" y="206"/>
                    <a:pt x="3140" y="149"/>
                    <a:pt x="3156" y="91"/>
                  </a:cubicBezTo>
                  <a:cubicBezTo>
                    <a:pt x="2840" y="30"/>
                    <a:pt x="2522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8476" y="1856479"/>
              <a:ext cx="355385" cy="149176"/>
            </a:xfrm>
            <a:custGeom>
              <a:avLst/>
              <a:gdLst/>
              <a:ahLst/>
              <a:cxnLst/>
              <a:rect l="l" t="t" r="r" b="b"/>
              <a:pathLst>
                <a:path w="9839" h="4130" extrusionOk="0">
                  <a:moveTo>
                    <a:pt x="529" y="0"/>
                  </a:moveTo>
                  <a:cubicBezTo>
                    <a:pt x="319" y="297"/>
                    <a:pt x="142" y="616"/>
                    <a:pt x="0" y="951"/>
                  </a:cubicBezTo>
                  <a:cubicBezTo>
                    <a:pt x="285" y="1154"/>
                    <a:pt x="502" y="1480"/>
                    <a:pt x="633" y="1811"/>
                  </a:cubicBezTo>
                  <a:cubicBezTo>
                    <a:pt x="839" y="2330"/>
                    <a:pt x="915" y="2901"/>
                    <a:pt x="1188" y="3387"/>
                  </a:cubicBezTo>
                  <a:cubicBezTo>
                    <a:pt x="1413" y="3790"/>
                    <a:pt x="1845" y="4129"/>
                    <a:pt x="2285" y="4129"/>
                  </a:cubicBezTo>
                  <a:cubicBezTo>
                    <a:pt x="2377" y="4129"/>
                    <a:pt x="2469" y="4115"/>
                    <a:pt x="2560" y="4082"/>
                  </a:cubicBezTo>
                  <a:cubicBezTo>
                    <a:pt x="2718" y="4026"/>
                    <a:pt x="2856" y="3924"/>
                    <a:pt x="3012" y="3860"/>
                  </a:cubicBezTo>
                  <a:cubicBezTo>
                    <a:pt x="3151" y="3805"/>
                    <a:pt x="3297" y="3784"/>
                    <a:pt x="3446" y="3784"/>
                  </a:cubicBezTo>
                  <a:cubicBezTo>
                    <a:pt x="3705" y="3784"/>
                    <a:pt x="3973" y="3847"/>
                    <a:pt x="4230" y="3900"/>
                  </a:cubicBezTo>
                  <a:cubicBezTo>
                    <a:pt x="4583" y="3971"/>
                    <a:pt x="4946" y="4019"/>
                    <a:pt x="5306" y="4019"/>
                  </a:cubicBezTo>
                  <a:cubicBezTo>
                    <a:pt x="5683" y="4019"/>
                    <a:pt x="6057" y="3966"/>
                    <a:pt x="6409" y="3832"/>
                  </a:cubicBezTo>
                  <a:cubicBezTo>
                    <a:pt x="6993" y="3609"/>
                    <a:pt x="7482" y="3176"/>
                    <a:pt x="8073" y="2974"/>
                  </a:cubicBezTo>
                  <a:cubicBezTo>
                    <a:pt x="8307" y="2893"/>
                    <a:pt x="8554" y="2854"/>
                    <a:pt x="8801" y="2854"/>
                  </a:cubicBezTo>
                  <a:cubicBezTo>
                    <a:pt x="9155" y="2854"/>
                    <a:pt x="9510" y="2934"/>
                    <a:pt x="9831" y="3086"/>
                  </a:cubicBezTo>
                  <a:cubicBezTo>
                    <a:pt x="9832" y="3034"/>
                    <a:pt x="9838" y="2984"/>
                    <a:pt x="9838" y="2930"/>
                  </a:cubicBezTo>
                  <a:cubicBezTo>
                    <a:pt x="9838" y="2815"/>
                    <a:pt x="9829" y="2702"/>
                    <a:pt x="9821" y="2588"/>
                  </a:cubicBezTo>
                  <a:cubicBezTo>
                    <a:pt x="9649" y="2548"/>
                    <a:pt x="9479" y="2501"/>
                    <a:pt x="9317" y="2431"/>
                  </a:cubicBezTo>
                  <a:cubicBezTo>
                    <a:pt x="9156" y="2361"/>
                    <a:pt x="8985" y="2259"/>
                    <a:pt x="8935" y="2089"/>
                  </a:cubicBezTo>
                  <a:cubicBezTo>
                    <a:pt x="8876" y="1888"/>
                    <a:pt x="9009" y="1683"/>
                    <a:pt x="9150" y="1528"/>
                  </a:cubicBezTo>
                  <a:cubicBezTo>
                    <a:pt x="9264" y="1401"/>
                    <a:pt x="9389" y="1281"/>
                    <a:pt x="9522" y="1172"/>
                  </a:cubicBezTo>
                  <a:cubicBezTo>
                    <a:pt x="9452" y="984"/>
                    <a:pt x="9373" y="799"/>
                    <a:pt x="9282" y="621"/>
                  </a:cubicBezTo>
                  <a:cubicBezTo>
                    <a:pt x="8965" y="1119"/>
                    <a:pt x="8555" y="1552"/>
                    <a:pt x="8074" y="1897"/>
                  </a:cubicBezTo>
                  <a:cubicBezTo>
                    <a:pt x="7318" y="2439"/>
                    <a:pt x="6438" y="2784"/>
                    <a:pt x="5547" y="3050"/>
                  </a:cubicBezTo>
                  <a:cubicBezTo>
                    <a:pt x="5309" y="3121"/>
                    <a:pt x="5046" y="3181"/>
                    <a:pt x="4797" y="3181"/>
                  </a:cubicBezTo>
                  <a:cubicBezTo>
                    <a:pt x="4557" y="3181"/>
                    <a:pt x="4330" y="3125"/>
                    <a:pt x="4151" y="2966"/>
                  </a:cubicBezTo>
                  <a:cubicBezTo>
                    <a:pt x="3948" y="2787"/>
                    <a:pt x="3794" y="2480"/>
                    <a:pt x="3533" y="2480"/>
                  </a:cubicBezTo>
                  <a:cubicBezTo>
                    <a:pt x="3523" y="2480"/>
                    <a:pt x="3513" y="2480"/>
                    <a:pt x="3502" y="2481"/>
                  </a:cubicBezTo>
                  <a:cubicBezTo>
                    <a:pt x="3302" y="2499"/>
                    <a:pt x="3172" y="2700"/>
                    <a:pt x="2991" y="2788"/>
                  </a:cubicBezTo>
                  <a:cubicBezTo>
                    <a:pt x="2923" y="2821"/>
                    <a:pt x="2851" y="2836"/>
                    <a:pt x="2778" y="2836"/>
                  </a:cubicBezTo>
                  <a:cubicBezTo>
                    <a:pt x="2548" y="2836"/>
                    <a:pt x="2311" y="2687"/>
                    <a:pt x="2172" y="2493"/>
                  </a:cubicBezTo>
                  <a:cubicBezTo>
                    <a:pt x="1988" y="2236"/>
                    <a:pt x="1920" y="1918"/>
                    <a:pt x="1813" y="1621"/>
                  </a:cubicBezTo>
                  <a:cubicBezTo>
                    <a:pt x="1574" y="961"/>
                    <a:pt x="1111" y="39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3131" y="2113473"/>
              <a:ext cx="64257" cy="28860"/>
            </a:xfrm>
            <a:custGeom>
              <a:avLst/>
              <a:gdLst/>
              <a:ahLst/>
              <a:cxnLst/>
              <a:rect l="l" t="t" r="r" b="b"/>
              <a:pathLst>
                <a:path w="1779" h="799" extrusionOk="0">
                  <a:moveTo>
                    <a:pt x="256" y="0"/>
                  </a:moveTo>
                  <a:cubicBezTo>
                    <a:pt x="171" y="0"/>
                    <a:pt x="86" y="4"/>
                    <a:pt x="1" y="9"/>
                  </a:cubicBezTo>
                  <a:cubicBezTo>
                    <a:pt x="537" y="384"/>
                    <a:pt x="1141" y="652"/>
                    <a:pt x="1779" y="798"/>
                  </a:cubicBezTo>
                  <a:cubicBezTo>
                    <a:pt x="1698" y="633"/>
                    <a:pt x="1589" y="480"/>
                    <a:pt x="1448" y="363"/>
                  </a:cubicBezTo>
                  <a:cubicBezTo>
                    <a:pt x="1117" y="86"/>
                    <a:pt x="694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4931" y="1979251"/>
              <a:ext cx="355168" cy="122844"/>
            </a:xfrm>
            <a:custGeom>
              <a:avLst/>
              <a:gdLst/>
              <a:ahLst/>
              <a:cxnLst/>
              <a:rect l="l" t="t" r="r" b="b"/>
              <a:pathLst>
                <a:path w="9833" h="3401" extrusionOk="0">
                  <a:moveTo>
                    <a:pt x="1" y="0"/>
                  </a:moveTo>
                  <a:cubicBezTo>
                    <a:pt x="63" y="684"/>
                    <a:pt x="262" y="1348"/>
                    <a:pt x="586" y="1952"/>
                  </a:cubicBezTo>
                  <a:cubicBezTo>
                    <a:pt x="952" y="2087"/>
                    <a:pt x="1296" y="2393"/>
                    <a:pt x="1620" y="2635"/>
                  </a:cubicBezTo>
                  <a:cubicBezTo>
                    <a:pt x="2106" y="2999"/>
                    <a:pt x="2671" y="3243"/>
                    <a:pt x="3269" y="3349"/>
                  </a:cubicBezTo>
                  <a:cubicBezTo>
                    <a:pt x="3457" y="3382"/>
                    <a:pt x="3649" y="3401"/>
                    <a:pt x="3841" y="3401"/>
                  </a:cubicBezTo>
                  <a:cubicBezTo>
                    <a:pt x="4116" y="3401"/>
                    <a:pt x="4391" y="3362"/>
                    <a:pt x="4651" y="3271"/>
                  </a:cubicBezTo>
                  <a:cubicBezTo>
                    <a:pt x="5281" y="3049"/>
                    <a:pt x="5796" y="2531"/>
                    <a:pt x="6456" y="2419"/>
                  </a:cubicBezTo>
                  <a:cubicBezTo>
                    <a:pt x="6550" y="2403"/>
                    <a:pt x="6644" y="2395"/>
                    <a:pt x="6737" y="2395"/>
                  </a:cubicBezTo>
                  <a:cubicBezTo>
                    <a:pt x="7433" y="2395"/>
                    <a:pt x="8103" y="2807"/>
                    <a:pt x="8778" y="3080"/>
                  </a:cubicBezTo>
                  <a:cubicBezTo>
                    <a:pt x="9229" y="2612"/>
                    <a:pt x="9587" y="2064"/>
                    <a:pt x="9833" y="1463"/>
                  </a:cubicBezTo>
                  <a:cubicBezTo>
                    <a:pt x="9651" y="1406"/>
                    <a:pt x="9466" y="1364"/>
                    <a:pt x="9279" y="1338"/>
                  </a:cubicBezTo>
                  <a:cubicBezTo>
                    <a:pt x="9073" y="1311"/>
                    <a:pt x="8866" y="1300"/>
                    <a:pt x="8658" y="1300"/>
                  </a:cubicBezTo>
                  <a:cubicBezTo>
                    <a:pt x="8229" y="1300"/>
                    <a:pt x="7798" y="1347"/>
                    <a:pt x="7371" y="1395"/>
                  </a:cubicBezTo>
                  <a:cubicBezTo>
                    <a:pt x="6632" y="1476"/>
                    <a:pt x="5879" y="1561"/>
                    <a:pt x="5201" y="1865"/>
                  </a:cubicBezTo>
                  <a:cubicBezTo>
                    <a:pt x="4832" y="2030"/>
                    <a:pt x="4490" y="2259"/>
                    <a:pt x="4105" y="2382"/>
                  </a:cubicBezTo>
                  <a:cubicBezTo>
                    <a:pt x="3905" y="2445"/>
                    <a:pt x="3698" y="2475"/>
                    <a:pt x="3490" y="2475"/>
                  </a:cubicBezTo>
                  <a:cubicBezTo>
                    <a:pt x="2726" y="2475"/>
                    <a:pt x="1958" y="2067"/>
                    <a:pt x="1575" y="1400"/>
                  </a:cubicBezTo>
                  <a:cubicBezTo>
                    <a:pt x="1447" y="1177"/>
                    <a:pt x="1354" y="927"/>
                    <a:pt x="1167" y="751"/>
                  </a:cubicBezTo>
                  <a:cubicBezTo>
                    <a:pt x="979" y="575"/>
                    <a:pt x="720" y="497"/>
                    <a:pt x="491" y="379"/>
                  </a:cubicBezTo>
                  <a:cubicBezTo>
                    <a:pt x="306" y="284"/>
                    <a:pt x="146" y="1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6133" y="2049721"/>
              <a:ext cx="295895" cy="96874"/>
            </a:xfrm>
            <a:custGeom>
              <a:avLst/>
              <a:gdLst/>
              <a:ahLst/>
              <a:cxnLst/>
              <a:rect l="l" t="t" r="r" b="b"/>
              <a:pathLst>
                <a:path w="8192" h="2682" extrusionOk="0">
                  <a:moveTo>
                    <a:pt x="0" y="1"/>
                  </a:moveTo>
                  <a:lnTo>
                    <a:pt x="0" y="1"/>
                  </a:lnTo>
                  <a:cubicBezTo>
                    <a:pt x="381" y="707"/>
                    <a:pt x="922" y="1314"/>
                    <a:pt x="1580" y="1774"/>
                  </a:cubicBezTo>
                  <a:cubicBezTo>
                    <a:pt x="1665" y="1769"/>
                    <a:pt x="1750" y="1765"/>
                    <a:pt x="1835" y="1765"/>
                  </a:cubicBezTo>
                  <a:cubicBezTo>
                    <a:pt x="2274" y="1765"/>
                    <a:pt x="2696" y="1851"/>
                    <a:pt x="3027" y="2128"/>
                  </a:cubicBezTo>
                  <a:cubicBezTo>
                    <a:pt x="3167" y="2245"/>
                    <a:pt x="3276" y="2398"/>
                    <a:pt x="3357" y="2563"/>
                  </a:cubicBezTo>
                  <a:cubicBezTo>
                    <a:pt x="3620" y="2624"/>
                    <a:pt x="3889" y="2663"/>
                    <a:pt x="4158" y="2682"/>
                  </a:cubicBezTo>
                  <a:cubicBezTo>
                    <a:pt x="4230" y="2451"/>
                    <a:pt x="4296" y="2219"/>
                    <a:pt x="4461" y="2050"/>
                  </a:cubicBezTo>
                  <a:cubicBezTo>
                    <a:pt x="4744" y="1758"/>
                    <a:pt x="5209" y="1762"/>
                    <a:pt x="5574" y="1584"/>
                  </a:cubicBezTo>
                  <a:cubicBezTo>
                    <a:pt x="5892" y="1428"/>
                    <a:pt x="6174" y="1120"/>
                    <a:pt x="6515" y="1120"/>
                  </a:cubicBezTo>
                  <a:cubicBezTo>
                    <a:pt x="6540" y="1120"/>
                    <a:pt x="6566" y="1122"/>
                    <a:pt x="6592" y="1126"/>
                  </a:cubicBezTo>
                  <a:cubicBezTo>
                    <a:pt x="6723" y="1143"/>
                    <a:pt x="6841" y="1210"/>
                    <a:pt x="6953" y="1279"/>
                  </a:cubicBezTo>
                  <a:cubicBezTo>
                    <a:pt x="7156" y="1407"/>
                    <a:pt x="7346" y="1550"/>
                    <a:pt x="7525" y="1709"/>
                  </a:cubicBezTo>
                  <a:cubicBezTo>
                    <a:pt x="7763" y="1535"/>
                    <a:pt x="7987" y="1341"/>
                    <a:pt x="8191" y="1129"/>
                  </a:cubicBezTo>
                  <a:cubicBezTo>
                    <a:pt x="7517" y="856"/>
                    <a:pt x="6847" y="444"/>
                    <a:pt x="6151" y="444"/>
                  </a:cubicBezTo>
                  <a:cubicBezTo>
                    <a:pt x="6058" y="444"/>
                    <a:pt x="5964" y="452"/>
                    <a:pt x="5870" y="468"/>
                  </a:cubicBezTo>
                  <a:cubicBezTo>
                    <a:pt x="5210" y="580"/>
                    <a:pt x="4695" y="1098"/>
                    <a:pt x="4065" y="1320"/>
                  </a:cubicBezTo>
                  <a:cubicBezTo>
                    <a:pt x="3805" y="1411"/>
                    <a:pt x="3530" y="1450"/>
                    <a:pt x="3255" y="1450"/>
                  </a:cubicBezTo>
                  <a:cubicBezTo>
                    <a:pt x="3063" y="1450"/>
                    <a:pt x="2871" y="1431"/>
                    <a:pt x="2683" y="1398"/>
                  </a:cubicBezTo>
                  <a:cubicBezTo>
                    <a:pt x="2085" y="1292"/>
                    <a:pt x="1520" y="1048"/>
                    <a:pt x="1034" y="684"/>
                  </a:cubicBezTo>
                  <a:cubicBezTo>
                    <a:pt x="710" y="442"/>
                    <a:pt x="365" y="1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7889" y="2128968"/>
              <a:ext cx="60682" cy="17265"/>
            </a:xfrm>
            <a:custGeom>
              <a:avLst/>
              <a:gdLst/>
              <a:ahLst/>
              <a:cxnLst/>
              <a:rect l="l" t="t" r="r" b="b"/>
              <a:pathLst>
                <a:path w="1680" h="478" extrusionOk="0">
                  <a:moveTo>
                    <a:pt x="1680" y="0"/>
                  </a:moveTo>
                  <a:cubicBezTo>
                    <a:pt x="1571" y="0"/>
                    <a:pt x="1461" y="7"/>
                    <a:pt x="1353" y="15"/>
                  </a:cubicBezTo>
                  <a:cubicBezTo>
                    <a:pt x="1040" y="40"/>
                    <a:pt x="720" y="67"/>
                    <a:pt x="429" y="185"/>
                  </a:cubicBezTo>
                  <a:cubicBezTo>
                    <a:pt x="267" y="250"/>
                    <a:pt x="120" y="351"/>
                    <a:pt x="0" y="478"/>
                  </a:cubicBezTo>
                  <a:cubicBezTo>
                    <a:pt x="583" y="417"/>
                    <a:pt x="1152" y="256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34100" y="1890829"/>
              <a:ext cx="369471" cy="177855"/>
            </a:xfrm>
            <a:custGeom>
              <a:avLst/>
              <a:gdLst/>
              <a:ahLst/>
              <a:cxnLst/>
              <a:rect l="l" t="t" r="r" b="b"/>
              <a:pathLst>
                <a:path w="10229" h="4924" extrusionOk="0">
                  <a:moveTo>
                    <a:pt x="398" y="0"/>
                  </a:moveTo>
                  <a:cubicBezTo>
                    <a:pt x="136" y="627"/>
                    <a:pt x="0" y="1300"/>
                    <a:pt x="1" y="1980"/>
                  </a:cubicBezTo>
                  <a:cubicBezTo>
                    <a:pt x="1" y="2138"/>
                    <a:pt x="11" y="2294"/>
                    <a:pt x="25" y="2448"/>
                  </a:cubicBezTo>
                  <a:cubicBezTo>
                    <a:pt x="169" y="2598"/>
                    <a:pt x="329" y="2731"/>
                    <a:pt x="514" y="2827"/>
                  </a:cubicBezTo>
                  <a:cubicBezTo>
                    <a:pt x="743" y="2945"/>
                    <a:pt x="1001" y="3022"/>
                    <a:pt x="1190" y="3199"/>
                  </a:cubicBezTo>
                  <a:cubicBezTo>
                    <a:pt x="1378" y="3376"/>
                    <a:pt x="1470" y="3625"/>
                    <a:pt x="1598" y="3848"/>
                  </a:cubicBezTo>
                  <a:cubicBezTo>
                    <a:pt x="1981" y="4515"/>
                    <a:pt x="2750" y="4923"/>
                    <a:pt x="3514" y="4923"/>
                  </a:cubicBezTo>
                  <a:cubicBezTo>
                    <a:pt x="3721" y="4923"/>
                    <a:pt x="3929" y="4893"/>
                    <a:pt x="4128" y="4830"/>
                  </a:cubicBezTo>
                  <a:cubicBezTo>
                    <a:pt x="4513" y="4707"/>
                    <a:pt x="4855" y="4478"/>
                    <a:pt x="5224" y="4313"/>
                  </a:cubicBezTo>
                  <a:cubicBezTo>
                    <a:pt x="5903" y="4009"/>
                    <a:pt x="6655" y="3923"/>
                    <a:pt x="7394" y="3843"/>
                  </a:cubicBezTo>
                  <a:cubicBezTo>
                    <a:pt x="7821" y="3795"/>
                    <a:pt x="8252" y="3748"/>
                    <a:pt x="8681" y="3748"/>
                  </a:cubicBezTo>
                  <a:cubicBezTo>
                    <a:pt x="8889" y="3748"/>
                    <a:pt x="9096" y="3759"/>
                    <a:pt x="9302" y="3786"/>
                  </a:cubicBezTo>
                  <a:cubicBezTo>
                    <a:pt x="9490" y="3812"/>
                    <a:pt x="9675" y="3854"/>
                    <a:pt x="9857" y="3911"/>
                  </a:cubicBezTo>
                  <a:cubicBezTo>
                    <a:pt x="10085" y="3347"/>
                    <a:pt x="10211" y="2745"/>
                    <a:pt x="10229" y="2136"/>
                  </a:cubicBezTo>
                  <a:cubicBezTo>
                    <a:pt x="9908" y="1983"/>
                    <a:pt x="9553" y="1903"/>
                    <a:pt x="9199" y="1903"/>
                  </a:cubicBezTo>
                  <a:cubicBezTo>
                    <a:pt x="8952" y="1903"/>
                    <a:pt x="8705" y="1942"/>
                    <a:pt x="8471" y="2023"/>
                  </a:cubicBezTo>
                  <a:cubicBezTo>
                    <a:pt x="7880" y="2226"/>
                    <a:pt x="7391" y="2658"/>
                    <a:pt x="6807" y="2881"/>
                  </a:cubicBezTo>
                  <a:cubicBezTo>
                    <a:pt x="6455" y="3015"/>
                    <a:pt x="6082" y="3068"/>
                    <a:pt x="5704" y="3068"/>
                  </a:cubicBezTo>
                  <a:cubicBezTo>
                    <a:pt x="5345" y="3068"/>
                    <a:pt x="4981" y="3020"/>
                    <a:pt x="4629" y="2949"/>
                  </a:cubicBezTo>
                  <a:cubicBezTo>
                    <a:pt x="4372" y="2897"/>
                    <a:pt x="4104" y="2834"/>
                    <a:pt x="3845" y="2834"/>
                  </a:cubicBezTo>
                  <a:cubicBezTo>
                    <a:pt x="3696" y="2834"/>
                    <a:pt x="3549" y="2855"/>
                    <a:pt x="3410" y="2911"/>
                  </a:cubicBezTo>
                  <a:cubicBezTo>
                    <a:pt x="3254" y="2973"/>
                    <a:pt x="3117" y="3076"/>
                    <a:pt x="2958" y="3131"/>
                  </a:cubicBezTo>
                  <a:cubicBezTo>
                    <a:pt x="2867" y="3164"/>
                    <a:pt x="2774" y="3179"/>
                    <a:pt x="2682" y="3179"/>
                  </a:cubicBezTo>
                  <a:cubicBezTo>
                    <a:pt x="2243" y="3179"/>
                    <a:pt x="1811" y="2839"/>
                    <a:pt x="1586" y="2436"/>
                  </a:cubicBezTo>
                  <a:cubicBezTo>
                    <a:pt x="1313" y="1950"/>
                    <a:pt x="1237" y="1380"/>
                    <a:pt x="1031" y="861"/>
                  </a:cubicBezTo>
                  <a:cubicBezTo>
                    <a:pt x="900" y="529"/>
                    <a:pt x="683" y="203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06320" y="2090176"/>
              <a:ext cx="121616" cy="57070"/>
            </a:xfrm>
            <a:custGeom>
              <a:avLst/>
              <a:gdLst/>
              <a:ahLst/>
              <a:cxnLst/>
              <a:rect l="l" t="t" r="r" b="b"/>
              <a:pathLst>
                <a:path w="3367" h="1580" extrusionOk="0">
                  <a:moveTo>
                    <a:pt x="2357" y="0"/>
                  </a:moveTo>
                  <a:cubicBezTo>
                    <a:pt x="2016" y="0"/>
                    <a:pt x="1734" y="308"/>
                    <a:pt x="1416" y="464"/>
                  </a:cubicBezTo>
                  <a:cubicBezTo>
                    <a:pt x="1051" y="642"/>
                    <a:pt x="587" y="638"/>
                    <a:pt x="303" y="930"/>
                  </a:cubicBezTo>
                  <a:cubicBezTo>
                    <a:pt x="138" y="1099"/>
                    <a:pt x="72" y="1331"/>
                    <a:pt x="0" y="1562"/>
                  </a:cubicBezTo>
                  <a:cubicBezTo>
                    <a:pt x="117" y="1569"/>
                    <a:pt x="232" y="1579"/>
                    <a:pt x="351" y="1579"/>
                  </a:cubicBezTo>
                  <a:cubicBezTo>
                    <a:pt x="526" y="1579"/>
                    <a:pt x="700" y="1570"/>
                    <a:pt x="874" y="1552"/>
                  </a:cubicBezTo>
                  <a:cubicBezTo>
                    <a:pt x="994" y="1425"/>
                    <a:pt x="1141" y="1324"/>
                    <a:pt x="1303" y="1259"/>
                  </a:cubicBezTo>
                  <a:cubicBezTo>
                    <a:pt x="1594" y="1141"/>
                    <a:pt x="1914" y="1114"/>
                    <a:pt x="2227" y="1089"/>
                  </a:cubicBezTo>
                  <a:cubicBezTo>
                    <a:pt x="2335" y="1081"/>
                    <a:pt x="2445" y="1076"/>
                    <a:pt x="2554" y="1074"/>
                  </a:cubicBezTo>
                  <a:cubicBezTo>
                    <a:pt x="2839" y="938"/>
                    <a:pt x="3112" y="776"/>
                    <a:pt x="3367" y="589"/>
                  </a:cubicBezTo>
                  <a:cubicBezTo>
                    <a:pt x="3188" y="430"/>
                    <a:pt x="2998" y="287"/>
                    <a:pt x="2795" y="159"/>
                  </a:cubicBezTo>
                  <a:cubicBezTo>
                    <a:pt x="2683" y="90"/>
                    <a:pt x="2565" y="24"/>
                    <a:pt x="2434" y="6"/>
                  </a:cubicBezTo>
                  <a:cubicBezTo>
                    <a:pt x="2408" y="2"/>
                    <a:pt x="2382" y="0"/>
                    <a:pt x="235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19862" y="3125519"/>
              <a:ext cx="89758" cy="211483"/>
            </a:xfrm>
            <a:custGeom>
              <a:avLst/>
              <a:gdLst/>
              <a:ahLst/>
              <a:cxnLst/>
              <a:rect l="l" t="t" r="r" b="b"/>
              <a:pathLst>
                <a:path w="2485" h="5855" extrusionOk="0">
                  <a:moveTo>
                    <a:pt x="956" y="0"/>
                  </a:moveTo>
                  <a:cubicBezTo>
                    <a:pt x="365" y="641"/>
                    <a:pt x="0" y="1494"/>
                    <a:pt x="0" y="2435"/>
                  </a:cubicBezTo>
                  <a:cubicBezTo>
                    <a:pt x="0" y="4032"/>
                    <a:pt x="1043" y="5386"/>
                    <a:pt x="2484" y="5855"/>
                  </a:cubicBezTo>
                  <a:cubicBezTo>
                    <a:pt x="2445" y="5713"/>
                    <a:pt x="2424" y="5568"/>
                    <a:pt x="2421" y="5422"/>
                  </a:cubicBezTo>
                  <a:cubicBezTo>
                    <a:pt x="2419" y="5246"/>
                    <a:pt x="2442" y="5067"/>
                    <a:pt x="2396" y="4897"/>
                  </a:cubicBezTo>
                  <a:cubicBezTo>
                    <a:pt x="2340" y="4693"/>
                    <a:pt x="2188" y="4507"/>
                    <a:pt x="2218" y="4299"/>
                  </a:cubicBezTo>
                  <a:cubicBezTo>
                    <a:pt x="2235" y="4177"/>
                    <a:pt x="2313" y="4074"/>
                    <a:pt x="2368" y="3964"/>
                  </a:cubicBezTo>
                  <a:cubicBezTo>
                    <a:pt x="2422" y="3854"/>
                    <a:pt x="2450" y="3712"/>
                    <a:pt x="2376" y="3614"/>
                  </a:cubicBezTo>
                  <a:cubicBezTo>
                    <a:pt x="2345" y="3573"/>
                    <a:pt x="2298" y="3545"/>
                    <a:pt x="2264" y="3505"/>
                  </a:cubicBezTo>
                  <a:cubicBezTo>
                    <a:pt x="2154" y="3369"/>
                    <a:pt x="2235" y="3163"/>
                    <a:pt x="2184" y="2995"/>
                  </a:cubicBezTo>
                  <a:cubicBezTo>
                    <a:pt x="2125" y="2803"/>
                    <a:pt x="1910" y="2709"/>
                    <a:pt x="1717" y="2652"/>
                  </a:cubicBezTo>
                  <a:cubicBezTo>
                    <a:pt x="1523" y="2594"/>
                    <a:pt x="1306" y="2534"/>
                    <a:pt x="1204" y="2360"/>
                  </a:cubicBezTo>
                  <a:cubicBezTo>
                    <a:pt x="1100" y="2186"/>
                    <a:pt x="1151" y="1958"/>
                    <a:pt x="1088" y="1763"/>
                  </a:cubicBezTo>
                  <a:cubicBezTo>
                    <a:pt x="1046" y="1633"/>
                    <a:pt x="954" y="1526"/>
                    <a:pt x="885" y="1408"/>
                  </a:cubicBezTo>
                  <a:cubicBezTo>
                    <a:pt x="718" y="1125"/>
                    <a:pt x="676" y="786"/>
                    <a:pt x="769" y="471"/>
                  </a:cubicBezTo>
                  <a:cubicBezTo>
                    <a:pt x="817" y="313"/>
                    <a:pt x="898" y="157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9801" y="3112949"/>
              <a:ext cx="95393" cy="89830"/>
            </a:xfrm>
            <a:custGeom>
              <a:avLst/>
              <a:gdLst/>
              <a:ahLst/>
              <a:cxnLst/>
              <a:rect l="l" t="t" r="r" b="b"/>
              <a:pathLst>
                <a:path w="2641" h="2487" extrusionOk="0">
                  <a:moveTo>
                    <a:pt x="1452" y="0"/>
                  </a:moveTo>
                  <a:cubicBezTo>
                    <a:pt x="1398" y="68"/>
                    <a:pt x="1366" y="150"/>
                    <a:pt x="1358" y="236"/>
                  </a:cubicBezTo>
                  <a:cubicBezTo>
                    <a:pt x="1343" y="385"/>
                    <a:pt x="1366" y="543"/>
                    <a:pt x="1305" y="680"/>
                  </a:cubicBezTo>
                  <a:cubicBezTo>
                    <a:pt x="1258" y="784"/>
                    <a:pt x="1169" y="860"/>
                    <a:pt x="1076" y="927"/>
                  </a:cubicBezTo>
                  <a:cubicBezTo>
                    <a:pt x="835" y="1106"/>
                    <a:pt x="562" y="1244"/>
                    <a:pt x="352" y="1458"/>
                  </a:cubicBezTo>
                  <a:cubicBezTo>
                    <a:pt x="141" y="1672"/>
                    <a:pt x="0" y="1994"/>
                    <a:pt x="108" y="2274"/>
                  </a:cubicBezTo>
                  <a:cubicBezTo>
                    <a:pt x="145" y="2371"/>
                    <a:pt x="219" y="2463"/>
                    <a:pt x="321" y="2483"/>
                  </a:cubicBezTo>
                  <a:cubicBezTo>
                    <a:pt x="335" y="2486"/>
                    <a:pt x="349" y="2487"/>
                    <a:pt x="362" y="2487"/>
                  </a:cubicBezTo>
                  <a:cubicBezTo>
                    <a:pt x="529" y="2487"/>
                    <a:pt x="650" y="2290"/>
                    <a:pt x="671" y="2115"/>
                  </a:cubicBezTo>
                  <a:cubicBezTo>
                    <a:pt x="676" y="2078"/>
                    <a:pt x="680" y="2039"/>
                    <a:pt x="705" y="2012"/>
                  </a:cubicBezTo>
                  <a:cubicBezTo>
                    <a:pt x="724" y="1992"/>
                    <a:pt x="745" y="1985"/>
                    <a:pt x="769" y="1985"/>
                  </a:cubicBezTo>
                  <a:cubicBezTo>
                    <a:pt x="832" y="1985"/>
                    <a:pt x="909" y="2037"/>
                    <a:pt x="979" y="2051"/>
                  </a:cubicBezTo>
                  <a:cubicBezTo>
                    <a:pt x="992" y="2053"/>
                    <a:pt x="1005" y="2055"/>
                    <a:pt x="1017" y="2055"/>
                  </a:cubicBezTo>
                  <a:cubicBezTo>
                    <a:pt x="1179" y="2055"/>
                    <a:pt x="1283" y="1845"/>
                    <a:pt x="1436" y="1762"/>
                  </a:cubicBezTo>
                  <a:cubicBezTo>
                    <a:pt x="1494" y="1729"/>
                    <a:pt x="1557" y="1717"/>
                    <a:pt x="1621" y="1717"/>
                  </a:cubicBezTo>
                  <a:cubicBezTo>
                    <a:pt x="1755" y="1717"/>
                    <a:pt x="1899" y="1770"/>
                    <a:pt x="2032" y="1807"/>
                  </a:cubicBezTo>
                  <a:cubicBezTo>
                    <a:pt x="2158" y="1842"/>
                    <a:pt x="2287" y="1856"/>
                    <a:pt x="2417" y="1856"/>
                  </a:cubicBezTo>
                  <a:cubicBezTo>
                    <a:pt x="2491" y="1856"/>
                    <a:pt x="2566" y="1851"/>
                    <a:pt x="2641" y="1843"/>
                  </a:cubicBezTo>
                  <a:cubicBezTo>
                    <a:pt x="2445" y="1120"/>
                    <a:pt x="2029" y="476"/>
                    <a:pt x="1452" y="0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044315" y="3091747"/>
              <a:ext cx="141988" cy="251142"/>
            </a:xfrm>
            <a:custGeom>
              <a:avLst/>
              <a:gdLst/>
              <a:ahLst/>
              <a:cxnLst/>
              <a:rect l="l" t="t" r="r" b="b"/>
              <a:pathLst>
                <a:path w="3931" h="6953" extrusionOk="0">
                  <a:moveTo>
                    <a:pt x="1667" y="1"/>
                  </a:moveTo>
                  <a:cubicBezTo>
                    <a:pt x="1137" y="199"/>
                    <a:pt x="661" y="519"/>
                    <a:pt x="280" y="935"/>
                  </a:cubicBezTo>
                  <a:cubicBezTo>
                    <a:pt x="221" y="1092"/>
                    <a:pt x="140" y="1248"/>
                    <a:pt x="92" y="1406"/>
                  </a:cubicBezTo>
                  <a:cubicBezTo>
                    <a:pt x="0" y="1721"/>
                    <a:pt x="41" y="2060"/>
                    <a:pt x="208" y="2343"/>
                  </a:cubicBezTo>
                  <a:cubicBezTo>
                    <a:pt x="279" y="2461"/>
                    <a:pt x="370" y="2568"/>
                    <a:pt x="412" y="2698"/>
                  </a:cubicBezTo>
                  <a:cubicBezTo>
                    <a:pt x="475" y="2893"/>
                    <a:pt x="422" y="3120"/>
                    <a:pt x="527" y="3295"/>
                  </a:cubicBezTo>
                  <a:cubicBezTo>
                    <a:pt x="630" y="3470"/>
                    <a:pt x="846" y="3529"/>
                    <a:pt x="1040" y="3587"/>
                  </a:cubicBezTo>
                  <a:cubicBezTo>
                    <a:pt x="1234" y="3644"/>
                    <a:pt x="1448" y="3738"/>
                    <a:pt x="1507" y="3930"/>
                  </a:cubicBezTo>
                  <a:cubicBezTo>
                    <a:pt x="1558" y="4098"/>
                    <a:pt x="1477" y="4304"/>
                    <a:pt x="1588" y="4440"/>
                  </a:cubicBezTo>
                  <a:cubicBezTo>
                    <a:pt x="1621" y="4480"/>
                    <a:pt x="1668" y="4507"/>
                    <a:pt x="1699" y="4549"/>
                  </a:cubicBezTo>
                  <a:cubicBezTo>
                    <a:pt x="1774" y="4647"/>
                    <a:pt x="1745" y="4789"/>
                    <a:pt x="1691" y="4899"/>
                  </a:cubicBezTo>
                  <a:cubicBezTo>
                    <a:pt x="1636" y="5009"/>
                    <a:pt x="1558" y="5112"/>
                    <a:pt x="1541" y="5234"/>
                  </a:cubicBezTo>
                  <a:cubicBezTo>
                    <a:pt x="1511" y="5443"/>
                    <a:pt x="1665" y="5629"/>
                    <a:pt x="1720" y="5832"/>
                  </a:cubicBezTo>
                  <a:cubicBezTo>
                    <a:pt x="1766" y="6002"/>
                    <a:pt x="1742" y="6181"/>
                    <a:pt x="1744" y="6357"/>
                  </a:cubicBezTo>
                  <a:cubicBezTo>
                    <a:pt x="1747" y="6503"/>
                    <a:pt x="1768" y="6648"/>
                    <a:pt x="1807" y="6790"/>
                  </a:cubicBezTo>
                  <a:cubicBezTo>
                    <a:pt x="2071" y="6875"/>
                    <a:pt x="2345" y="6930"/>
                    <a:pt x="2622" y="6953"/>
                  </a:cubicBezTo>
                  <a:cubicBezTo>
                    <a:pt x="2611" y="6866"/>
                    <a:pt x="2612" y="6779"/>
                    <a:pt x="2644" y="6696"/>
                  </a:cubicBezTo>
                  <a:cubicBezTo>
                    <a:pt x="2694" y="6562"/>
                    <a:pt x="2794" y="6452"/>
                    <a:pt x="2885" y="6342"/>
                  </a:cubicBezTo>
                  <a:cubicBezTo>
                    <a:pt x="3931" y="5077"/>
                    <a:pt x="3449" y="4973"/>
                    <a:pt x="3145" y="4973"/>
                  </a:cubicBezTo>
                  <a:cubicBezTo>
                    <a:pt x="3108" y="4973"/>
                    <a:pt x="3075" y="4975"/>
                    <a:pt x="3046" y="4976"/>
                  </a:cubicBezTo>
                  <a:cubicBezTo>
                    <a:pt x="3046" y="4976"/>
                    <a:pt x="3046" y="4976"/>
                    <a:pt x="3045" y="4976"/>
                  </a:cubicBezTo>
                  <a:cubicBezTo>
                    <a:pt x="3003" y="4976"/>
                    <a:pt x="3056" y="4885"/>
                    <a:pt x="3043" y="4843"/>
                  </a:cubicBezTo>
                  <a:cubicBezTo>
                    <a:pt x="3023" y="4779"/>
                    <a:pt x="3201" y="4453"/>
                    <a:pt x="3133" y="4448"/>
                  </a:cubicBezTo>
                  <a:cubicBezTo>
                    <a:pt x="2029" y="4402"/>
                    <a:pt x="2313" y="4190"/>
                    <a:pt x="2067" y="3889"/>
                  </a:cubicBezTo>
                  <a:cubicBezTo>
                    <a:pt x="2003" y="3811"/>
                    <a:pt x="1941" y="3730"/>
                    <a:pt x="1858" y="3674"/>
                  </a:cubicBezTo>
                  <a:cubicBezTo>
                    <a:pt x="1767" y="3609"/>
                    <a:pt x="1644" y="3569"/>
                    <a:pt x="1606" y="3464"/>
                  </a:cubicBezTo>
                  <a:cubicBezTo>
                    <a:pt x="1572" y="3368"/>
                    <a:pt x="1625" y="3265"/>
                    <a:pt x="1687" y="3184"/>
                  </a:cubicBezTo>
                  <a:cubicBezTo>
                    <a:pt x="1796" y="3042"/>
                    <a:pt x="1935" y="2925"/>
                    <a:pt x="2093" y="2840"/>
                  </a:cubicBezTo>
                  <a:cubicBezTo>
                    <a:pt x="2296" y="2734"/>
                    <a:pt x="2561" y="2642"/>
                    <a:pt x="2598" y="2416"/>
                  </a:cubicBezTo>
                  <a:cubicBezTo>
                    <a:pt x="2611" y="2342"/>
                    <a:pt x="2594" y="2267"/>
                    <a:pt x="2598" y="2192"/>
                  </a:cubicBezTo>
                  <a:cubicBezTo>
                    <a:pt x="2609" y="2011"/>
                    <a:pt x="2741" y="1860"/>
                    <a:pt x="2890" y="1757"/>
                  </a:cubicBezTo>
                  <a:cubicBezTo>
                    <a:pt x="3038" y="1652"/>
                    <a:pt x="3207" y="1583"/>
                    <a:pt x="3352" y="1474"/>
                  </a:cubicBezTo>
                  <a:cubicBezTo>
                    <a:pt x="3637" y="1256"/>
                    <a:pt x="3800" y="914"/>
                    <a:pt x="3788" y="555"/>
                  </a:cubicBezTo>
                  <a:cubicBezTo>
                    <a:pt x="3784" y="464"/>
                    <a:pt x="3768" y="372"/>
                    <a:pt x="3716" y="299"/>
                  </a:cubicBezTo>
                  <a:cubicBezTo>
                    <a:pt x="3614" y="152"/>
                    <a:pt x="3414" y="124"/>
                    <a:pt x="3237" y="108"/>
                  </a:cubicBezTo>
                  <a:lnTo>
                    <a:pt x="2701" y="62"/>
                  </a:lnTo>
                  <a:cubicBezTo>
                    <a:pt x="2664" y="59"/>
                    <a:pt x="2626" y="56"/>
                    <a:pt x="2589" y="56"/>
                  </a:cubicBezTo>
                  <a:cubicBezTo>
                    <a:pt x="2544" y="56"/>
                    <a:pt x="2499" y="60"/>
                    <a:pt x="2457" y="74"/>
                  </a:cubicBezTo>
                  <a:cubicBezTo>
                    <a:pt x="2300" y="125"/>
                    <a:pt x="2183" y="301"/>
                    <a:pt x="2025" y="301"/>
                  </a:cubicBezTo>
                  <a:cubicBezTo>
                    <a:pt x="2015" y="301"/>
                    <a:pt x="2005" y="300"/>
                    <a:pt x="1994" y="299"/>
                  </a:cubicBezTo>
                  <a:cubicBezTo>
                    <a:pt x="1847" y="277"/>
                    <a:pt x="1768" y="113"/>
                    <a:pt x="1667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41061" y="3211557"/>
              <a:ext cx="38757" cy="94201"/>
            </a:xfrm>
            <a:custGeom>
              <a:avLst/>
              <a:gdLst/>
              <a:ahLst/>
              <a:cxnLst/>
              <a:rect l="l" t="t" r="r" b="b"/>
              <a:pathLst>
                <a:path w="1073" h="2608" extrusionOk="0">
                  <a:moveTo>
                    <a:pt x="1070" y="1"/>
                  </a:moveTo>
                  <a:cubicBezTo>
                    <a:pt x="962" y="184"/>
                    <a:pt x="827" y="349"/>
                    <a:pt x="658" y="479"/>
                  </a:cubicBezTo>
                  <a:cubicBezTo>
                    <a:pt x="464" y="629"/>
                    <a:pt x="225" y="746"/>
                    <a:pt x="117" y="967"/>
                  </a:cubicBezTo>
                  <a:cubicBezTo>
                    <a:pt x="51" y="1100"/>
                    <a:pt x="43" y="1253"/>
                    <a:pt x="35" y="1402"/>
                  </a:cubicBezTo>
                  <a:cubicBezTo>
                    <a:pt x="20" y="1750"/>
                    <a:pt x="9" y="2098"/>
                    <a:pt x="1" y="2447"/>
                  </a:cubicBezTo>
                  <a:cubicBezTo>
                    <a:pt x="0" y="2500"/>
                    <a:pt x="5" y="2554"/>
                    <a:pt x="5" y="2608"/>
                  </a:cubicBezTo>
                  <a:cubicBezTo>
                    <a:pt x="689" y="1933"/>
                    <a:pt x="1073" y="1013"/>
                    <a:pt x="1073" y="52"/>
                  </a:cubicBezTo>
                  <a:cubicBezTo>
                    <a:pt x="1073" y="35"/>
                    <a:pt x="1070" y="18"/>
                    <a:pt x="1070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01024" y="3083476"/>
              <a:ext cx="178722" cy="259956"/>
            </a:xfrm>
            <a:custGeom>
              <a:avLst/>
              <a:gdLst/>
              <a:ahLst/>
              <a:cxnLst/>
              <a:rect l="l" t="t" r="r" b="b"/>
              <a:pathLst>
                <a:path w="4948" h="7197" extrusionOk="0">
                  <a:moveTo>
                    <a:pt x="1357" y="0"/>
                  </a:moveTo>
                  <a:cubicBezTo>
                    <a:pt x="933" y="0"/>
                    <a:pt x="506" y="76"/>
                    <a:pt x="97" y="230"/>
                  </a:cubicBezTo>
                  <a:cubicBezTo>
                    <a:pt x="198" y="343"/>
                    <a:pt x="276" y="507"/>
                    <a:pt x="424" y="528"/>
                  </a:cubicBezTo>
                  <a:cubicBezTo>
                    <a:pt x="435" y="530"/>
                    <a:pt x="445" y="530"/>
                    <a:pt x="456" y="530"/>
                  </a:cubicBezTo>
                  <a:cubicBezTo>
                    <a:pt x="613" y="530"/>
                    <a:pt x="730" y="355"/>
                    <a:pt x="887" y="304"/>
                  </a:cubicBezTo>
                  <a:cubicBezTo>
                    <a:pt x="929" y="290"/>
                    <a:pt x="973" y="285"/>
                    <a:pt x="1018" y="285"/>
                  </a:cubicBezTo>
                  <a:cubicBezTo>
                    <a:pt x="1056" y="285"/>
                    <a:pt x="1094" y="288"/>
                    <a:pt x="1131" y="292"/>
                  </a:cubicBezTo>
                  <a:lnTo>
                    <a:pt x="1667" y="339"/>
                  </a:lnTo>
                  <a:cubicBezTo>
                    <a:pt x="1843" y="354"/>
                    <a:pt x="2044" y="382"/>
                    <a:pt x="2145" y="528"/>
                  </a:cubicBezTo>
                  <a:cubicBezTo>
                    <a:pt x="2196" y="602"/>
                    <a:pt x="2214" y="694"/>
                    <a:pt x="2217" y="784"/>
                  </a:cubicBezTo>
                  <a:cubicBezTo>
                    <a:pt x="2229" y="1143"/>
                    <a:pt x="2067" y="1486"/>
                    <a:pt x="1781" y="1704"/>
                  </a:cubicBezTo>
                  <a:cubicBezTo>
                    <a:pt x="1636" y="1813"/>
                    <a:pt x="1466" y="1882"/>
                    <a:pt x="1318" y="1987"/>
                  </a:cubicBezTo>
                  <a:cubicBezTo>
                    <a:pt x="1171" y="2090"/>
                    <a:pt x="1038" y="2241"/>
                    <a:pt x="1028" y="2422"/>
                  </a:cubicBezTo>
                  <a:cubicBezTo>
                    <a:pt x="1024" y="2497"/>
                    <a:pt x="1040" y="2572"/>
                    <a:pt x="1028" y="2646"/>
                  </a:cubicBezTo>
                  <a:cubicBezTo>
                    <a:pt x="990" y="2872"/>
                    <a:pt x="724" y="2963"/>
                    <a:pt x="522" y="3070"/>
                  </a:cubicBezTo>
                  <a:cubicBezTo>
                    <a:pt x="364" y="3155"/>
                    <a:pt x="226" y="3272"/>
                    <a:pt x="116" y="3414"/>
                  </a:cubicBezTo>
                  <a:cubicBezTo>
                    <a:pt x="55" y="3495"/>
                    <a:pt x="1" y="3598"/>
                    <a:pt x="35" y="3694"/>
                  </a:cubicBezTo>
                  <a:cubicBezTo>
                    <a:pt x="73" y="3798"/>
                    <a:pt x="196" y="3840"/>
                    <a:pt x="288" y="3904"/>
                  </a:cubicBezTo>
                  <a:cubicBezTo>
                    <a:pt x="370" y="3960"/>
                    <a:pt x="343" y="4202"/>
                    <a:pt x="346" y="4302"/>
                  </a:cubicBezTo>
                  <a:cubicBezTo>
                    <a:pt x="363" y="4893"/>
                    <a:pt x="564" y="5034"/>
                    <a:pt x="784" y="5034"/>
                  </a:cubicBezTo>
                  <a:cubicBezTo>
                    <a:pt x="983" y="5034"/>
                    <a:pt x="1198" y="4918"/>
                    <a:pt x="1305" y="4918"/>
                  </a:cubicBezTo>
                  <a:cubicBezTo>
                    <a:pt x="1319" y="4918"/>
                    <a:pt x="1330" y="4920"/>
                    <a:pt x="1340" y="4924"/>
                  </a:cubicBezTo>
                  <a:cubicBezTo>
                    <a:pt x="1403" y="4953"/>
                    <a:pt x="1451" y="5007"/>
                    <a:pt x="1473" y="5072"/>
                  </a:cubicBezTo>
                  <a:cubicBezTo>
                    <a:pt x="1486" y="5115"/>
                    <a:pt x="1442" y="5176"/>
                    <a:pt x="1475" y="5205"/>
                  </a:cubicBezTo>
                  <a:cubicBezTo>
                    <a:pt x="1661" y="5374"/>
                    <a:pt x="2118" y="5572"/>
                    <a:pt x="1314" y="6571"/>
                  </a:cubicBezTo>
                  <a:cubicBezTo>
                    <a:pt x="1225" y="6683"/>
                    <a:pt x="1124" y="6791"/>
                    <a:pt x="1073" y="6925"/>
                  </a:cubicBezTo>
                  <a:cubicBezTo>
                    <a:pt x="1041" y="7008"/>
                    <a:pt x="1040" y="7095"/>
                    <a:pt x="1051" y="7182"/>
                  </a:cubicBezTo>
                  <a:cubicBezTo>
                    <a:pt x="1150" y="7190"/>
                    <a:pt x="1250" y="7197"/>
                    <a:pt x="1351" y="7197"/>
                  </a:cubicBezTo>
                  <a:cubicBezTo>
                    <a:pt x="1352" y="7197"/>
                    <a:pt x="1354" y="7197"/>
                    <a:pt x="1355" y="7197"/>
                  </a:cubicBezTo>
                  <a:cubicBezTo>
                    <a:pt x="2301" y="7197"/>
                    <a:pt x="3210" y="6823"/>
                    <a:pt x="3882" y="6155"/>
                  </a:cubicBezTo>
                  <a:cubicBezTo>
                    <a:pt x="3882" y="6100"/>
                    <a:pt x="3877" y="6047"/>
                    <a:pt x="3878" y="5994"/>
                  </a:cubicBezTo>
                  <a:cubicBezTo>
                    <a:pt x="3886" y="5646"/>
                    <a:pt x="3898" y="5296"/>
                    <a:pt x="3913" y="4948"/>
                  </a:cubicBezTo>
                  <a:cubicBezTo>
                    <a:pt x="3920" y="4800"/>
                    <a:pt x="3928" y="4647"/>
                    <a:pt x="3995" y="4513"/>
                  </a:cubicBezTo>
                  <a:cubicBezTo>
                    <a:pt x="4104" y="4293"/>
                    <a:pt x="4342" y="4175"/>
                    <a:pt x="4537" y="4026"/>
                  </a:cubicBezTo>
                  <a:cubicBezTo>
                    <a:pt x="4704" y="3896"/>
                    <a:pt x="4840" y="3730"/>
                    <a:pt x="4948" y="3548"/>
                  </a:cubicBezTo>
                  <a:cubicBezTo>
                    <a:pt x="4942" y="3247"/>
                    <a:pt x="4901" y="2949"/>
                    <a:pt x="4822" y="2659"/>
                  </a:cubicBezTo>
                  <a:cubicBezTo>
                    <a:pt x="4747" y="2667"/>
                    <a:pt x="4673" y="2672"/>
                    <a:pt x="4598" y="2672"/>
                  </a:cubicBezTo>
                  <a:cubicBezTo>
                    <a:pt x="4468" y="2672"/>
                    <a:pt x="4339" y="2658"/>
                    <a:pt x="4213" y="2623"/>
                  </a:cubicBezTo>
                  <a:cubicBezTo>
                    <a:pt x="4080" y="2586"/>
                    <a:pt x="3937" y="2533"/>
                    <a:pt x="3802" y="2533"/>
                  </a:cubicBezTo>
                  <a:cubicBezTo>
                    <a:pt x="3738" y="2533"/>
                    <a:pt x="3675" y="2545"/>
                    <a:pt x="3617" y="2578"/>
                  </a:cubicBezTo>
                  <a:cubicBezTo>
                    <a:pt x="3464" y="2661"/>
                    <a:pt x="3360" y="2871"/>
                    <a:pt x="3198" y="2871"/>
                  </a:cubicBezTo>
                  <a:cubicBezTo>
                    <a:pt x="3186" y="2871"/>
                    <a:pt x="3173" y="2869"/>
                    <a:pt x="3160" y="2867"/>
                  </a:cubicBezTo>
                  <a:cubicBezTo>
                    <a:pt x="3091" y="2853"/>
                    <a:pt x="3013" y="2801"/>
                    <a:pt x="2950" y="2801"/>
                  </a:cubicBezTo>
                  <a:cubicBezTo>
                    <a:pt x="2926" y="2801"/>
                    <a:pt x="2905" y="2808"/>
                    <a:pt x="2886" y="2828"/>
                  </a:cubicBezTo>
                  <a:cubicBezTo>
                    <a:pt x="2861" y="2855"/>
                    <a:pt x="2858" y="2895"/>
                    <a:pt x="2854" y="2931"/>
                  </a:cubicBezTo>
                  <a:cubicBezTo>
                    <a:pt x="2831" y="3106"/>
                    <a:pt x="2711" y="3303"/>
                    <a:pt x="2544" y="3303"/>
                  </a:cubicBezTo>
                  <a:cubicBezTo>
                    <a:pt x="2530" y="3303"/>
                    <a:pt x="2516" y="3302"/>
                    <a:pt x="2502" y="3299"/>
                  </a:cubicBezTo>
                  <a:cubicBezTo>
                    <a:pt x="2401" y="3279"/>
                    <a:pt x="2327" y="3187"/>
                    <a:pt x="2290" y="3090"/>
                  </a:cubicBezTo>
                  <a:cubicBezTo>
                    <a:pt x="2182" y="2810"/>
                    <a:pt x="2323" y="2488"/>
                    <a:pt x="2533" y="2274"/>
                  </a:cubicBezTo>
                  <a:cubicBezTo>
                    <a:pt x="2744" y="2061"/>
                    <a:pt x="3017" y="1920"/>
                    <a:pt x="3258" y="1743"/>
                  </a:cubicBezTo>
                  <a:cubicBezTo>
                    <a:pt x="3350" y="1676"/>
                    <a:pt x="3439" y="1600"/>
                    <a:pt x="3486" y="1496"/>
                  </a:cubicBezTo>
                  <a:cubicBezTo>
                    <a:pt x="3548" y="1359"/>
                    <a:pt x="3524" y="1201"/>
                    <a:pt x="3539" y="1052"/>
                  </a:cubicBezTo>
                  <a:cubicBezTo>
                    <a:pt x="3547" y="966"/>
                    <a:pt x="3579" y="884"/>
                    <a:pt x="3633" y="816"/>
                  </a:cubicBezTo>
                  <a:cubicBezTo>
                    <a:pt x="2981" y="280"/>
                    <a:pt x="2174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63412" y="2273990"/>
              <a:ext cx="159795" cy="140543"/>
            </a:xfrm>
            <a:custGeom>
              <a:avLst/>
              <a:gdLst/>
              <a:ahLst/>
              <a:cxnLst/>
              <a:rect l="l" t="t" r="r" b="b"/>
              <a:pathLst>
                <a:path w="4424" h="3891" extrusionOk="0">
                  <a:moveTo>
                    <a:pt x="800" y="0"/>
                  </a:moveTo>
                  <a:cubicBezTo>
                    <a:pt x="532" y="0"/>
                    <a:pt x="264" y="31"/>
                    <a:pt x="0" y="91"/>
                  </a:cubicBezTo>
                  <a:cubicBezTo>
                    <a:pt x="285" y="574"/>
                    <a:pt x="159" y="1279"/>
                    <a:pt x="499" y="1752"/>
                  </a:cubicBezTo>
                  <a:cubicBezTo>
                    <a:pt x="717" y="2058"/>
                    <a:pt x="1091" y="2207"/>
                    <a:pt x="1380" y="2448"/>
                  </a:cubicBezTo>
                  <a:cubicBezTo>
                    <a:pt x="1675" y="2695"/>
                    <a:pt x="1878" y="3035"/>
                    <a:pt x="2164" y="3292"/>
                  </a:cubicBezTo>
                  <a:cubicBezTo>
                    <a:pt x="2693" y="3768"/>
                    <a:pt x="3407" y="3890"/>
                    <a:pt x="4136" y="3890"/>
                  </a:cubicBezTo>
                  <a:cubicBezTo>
                    <a:pt x="4221" y="3890"/>
                    <a:pt x="4306" y="3889"/>
                    <a:pt x="4390" y="3886"/>
                  </a:cubicBezTo>
                  <a:cubicBezTo>
                    <a:pt x="4424" y="3452"/>
                    <a:pt x="4379" y="3015"/>
                    <a:pt x="4256" y="2598"/>
                  </a:cubicBezTo>
                  <a:cubicBezTo>
                    <a:pt x="4175" y="2554"/>
                    <a:pt x="4091" y="2511"/>
                    <a:pt x="4000" y="2486"/>
                  </a:cubicBezTo>
                  <a:cubicBezTo>
                    <a:pt x="3889" y="2456"/>
                    <a:pt x="3777" y="2446"/>
                    <a:pt x="3664" y="2446"/>
                  </a:cubicBezTo>
                  <a:cubicBezTo>
                    <a:pt x="3374" y="2446"/>
                    <a:pt x="3076" y="2515"/>
                    <a:pt x="2785" y="2515"/>
                  </a:cubicBezTo>
                  <a:cubicBezTo>
                    <a:pt x="2686" y="2515"/>
                    <a:pt x="2588" y="2507"/>
                    <a:pt x="2491" y="2486"/>
                  </a:cubicBezTo>
                  <a:cubicBezTo>
                    <a:pt x="2005" y="2380"/>
                    <a:pt x="1627" y="1908"/>
                    <a:pt x="1627" y="1412"/>
                  </a:cubicBezTo>
                  <a:cubicBezTo>
                    <a:pt x="1627" y="1233"/>
                    <a:pt x="1670" y="1057"/>
                    <a:pt x="1678" y="879"/>
                  </a:cubicBezTo>
                  <a:cubicBezTo>
                    <a:pt x="1690" y="605"/>
                    <a:pt x="1616" y="337"/>
                    <a:pt x="1526" y="75"/>
                  </a:cubicBezTo>
                  <a:cubicBezTo>
                    <a:pt x="1286" y="25"/>
                    <a:pt x="104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18495" y="2276699"/>
              <a:ext cx="98680" cy="91131"/>
            </a:xfrm>
            <a:custGeom>
              <a:avLst/>
              <a:gdLst/>
              <a:ahLst/>
              <a:cxnLst/>
              <a:rect l="l" t="t" r="r" b="b"/>
              <a:pathLst>
                <a:path w="2732" h="2523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262"/>
                    <a:pt x="165" y="530"/>
                    <a:pt x="154" y="804"/>
                  </a:cubicBezTo>
                  <a:cubicBezTo>
                    <a:pt x="145" y="982"/>
                    <a:pt x="102" y="1158"/>
                    <a:pt x="102" y="1337"/>
                  </a:cubicBezTo>
                  <a:cubicBezTo>
                    <a:pt x="102" y="1834"/>
                    <a:pt x="480" y="2305"/>
                    <a:pt x="966" y="2412"/>
                  </a:cubicBezTo>
                  <a:cubicBezTo>
                    <a:pt x="1062" y="2433"/>
                    <a:pt x="1160" y="2441"/>
                    <a:pt x="1259" y="2441"/>
                  </a:cubicBezTo>
                  <a:cubicBezTo>
                    <a:pt x="1550" y="2441"/>
                    <a:pt x="1847" y="2372"/>
                    <a:pt x="2138" y="2372"/>
                  </a:cubicBezTo>
                  <a:cubicBezTo>
                    <a:pt x="2251" y="2372"/>
                    <a:pt x="2364" y="2382"/>
                    <a:pt x="2475" y="2412"/>
                  </a:cubicBezTo>
                  <a:cubicBezTo>
                    <a:pt x="2566" y="2436"/>
                    <a:pt x="2649" y="2479"/>
                    <a:pt x="2731" y="2523"/>
                  </a:cubicBezTo>
                  <a:cubicBezTo>
                    <a:pt x="2620" y="2136"/>
                    <a:pt x="2445" y="1771"/>
                    <a:pt x="2214" y="1442"/>
                  </a:cubicBezTo>
                  <a:cubicBezTo>
                    <a:pt x="2165" y="1510"/>
                    <a:pt x="2123" y="1582"/>
                    <a:pt x="2071" y="1647"/>
                  </a:cubicBezTo>
                  <a:cubicBezTo>
                    <a:pt x="1946" y="1801"/>
                    <a:pt x="1807" y="1949"/>
                    <a:pt x="1632" y="2041"/>
                  </a:cubicBezTo>
                  <a:cubicBezTo>
                    <a:pt x="1527" y="2095"/>
                    <a:pt x="1408" y="2128"/>
                    <a:pt x="1292" y="2128"/>
                  </a:cubicBezTo>
                  <a:cubicBezTo>
                    <a:pt x="1211" y="2128"/>
                    <a:pt x="1131" y="2113"/>
                    <a:pt x="1058" y="2078"/>
                  </a:cubicBezTo>
                  <a:cubicBezTo>
                    <a:pt x="824" y="1966"/>
                    <a:pt x="711" y="1686"/>
                    <a:pt x="708" y="1427"/>
                  </a:cubicBezTo>
                  <a:cubicBezTo>
                    <a:pt x="705" y="1167"/>
                    <a:pt x="786" y="915"/>
                    <a:pt x="838" y="660"/>
                  </a:cubicBezTo>
                  <a:cubicBezTo>
                    <a:pt x="865" y="543"/>
                    <a:pt x="879" y="422"/>
                    <a:pt x="880" y="301"/>
                  </a:cubicBezTo>
                  <a:cubicBezTo>
                    <a:pt x="601" y="164"/>
                    <a:pt x="305" y="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1513" y="2277277"/>
              <a:ext cx="200502" cy="199419"/>
            </a:xfrm>
            <a:custGeom>
              <a:avLst/>
              <a:gdLst/>
              <a:ahLst/>
              <a:cxnLst/>
              <a:rect l="l" t="t" r="r" b="b"/>
              <a:pathLst>
                <a:path w="5551" h="5521" extrusionOk="0">
                  <a:moveTo>
                    <a:pt x="1160" y="0"/>
                  </a:moveTo>
                  <a:cubicBezTo>
                    <a:pt x="748" y="96"/>
                    <a:pt x="355" y="263"/>
                    <a:pt x="1" y="494"/>
                  </a:cubicBezTo>
                  <a:cubicBezTo>
                    <a:pt x="559" y="1198"/>
                    <a:pt x="885" y="2065"/>
                    <a:pt x="1261" y="2887"/>
                  </a:cubicBezTo>
                  <a:cubicBezTo>
                    <a:pt x="1679" y="3801"/>
                    <a:pt x="2248" y="4727"/>
                    <a:pt x="3168" y="5132"/>
                  </a:cubicBezTo>
                  <a:cubicBezTo>
                    <a:pt x="3723" y="5376"/>
                    <a:pt x="4347" y="5405"/>
                    <a:pt x="4942" y="5520"/>
                  </a:cubicBezTo>
                  <a:cubicBezTo>
                    <a:pt x="5027" y="5397"/>
                    <a:pt x="5103" y="5269"/>
                    <a:pt x="5172" y="5136"/>
                  </a:cubicBezTo>
                  <a:cubicBezTo>
                    <a:pt x="5385" y="4718"/>
                    <a:pt x="5513" y="4263"/>
                    <a:pt x="5550" y="3795"/>
                  </a:cubicBezTo>
                  <a:lnTo>
                    <a:pt x="5550" y="3795"/>
                  </a:lnTo>
                  <a:cubicBezTo>
                    <a:pt x="5466" y="3798"/>
                    <a:pt x="5381" y="3799"/>
                    <a:pt x="5297" y="3799"/>
                  </a:cubicBezTo>
                  <a:cubicBezTo>
                    <a:pt x="4567" y="3799"/>
                    <a:pt x="3853" y="3677"/>
                    <a:pt x="3324" y="3201"/>
                  </a:cubicBezTo>
                  <a:cubicBezTo>
                    <a:pt x="3038" y="2944"/>
                    <a:pt x="2835" y="2604"/>
                    <a:pt x="2540" y="2357"/>
                  </a:cubicBezTo>
                  <a:cubicBezTo>
                    <a:pt x="2251" y="2116"/>
                    <a:pt x="1877" y="1967"/>
                    <a:pt x="1659" y="1661"/>
                  </a:cubicBezTo>
                  <a:cubicBezTo>
                    <a:pt x="1319" y="1188"/>
                    <a:pt x="1445" y="483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43923" y="2287571"/>
              <a:ext cx="54505" cy="66027"/>
            </a:xfrm>
            <a:custGeom>
              <a:avLst/>
              <a:gdLst/>
              <a:ahLst/>
              <a:cxnLst/>
              <a:rect l="l" t="t" r="r" b="b"/>
              <a:pathLst>
                <a:path w="1509" h="1828" extrusionOk="0">
                  <a:moveTo>
                    <a:pt x="175" y="0"/>
                  </a:moveTo>
                  <a:cubicBezTo>
                    <a:pt x="174" y="121"/>
                    <a:pt x="159" y="242"/>
                    <a:pt x="134" y="359"/>
                  </a:cubicBezTo>
                  <a:cubicBezTo>
                    <a:pt x="82" y="614"/>
                    <a:pt x="1" y="866"/>
                    <a:pt x="4" y="1125"/>
                  </a:cubicBezTo>
                  <a:cubicBezTo>
                    <a:pt x="7" y="1385"/>
                    <a:pt x="119" y="1665"/>
                    <a:pt x="354" y="1777"/>
                  </a:cubicBezTo>
                  <a:cubicBezTo>
                    <a:pt x="428" y="1811"/>
                    <a:pt x="507" y="1827"/>
                    <a:pt x="588" y="1827"/>
                  </a:cubicBezTo>
                  <a:cubicBezTo>
                    <a:pt x="705" y="1827"/>
                    <a:pt x="823" y="1794"/>
                    <a:pt x="926" y="1740"/>
                  </a:cubicBezTo>
                  <a:cubicBezTo>
                    <a:pt x="1103" y="1647"/>
                    <a:pt x="1242" y="1499"/>
                    <a:pt x="1367" y="1346"/>
                  </a:cubicBezTo>
                  <a:cubicBezTo>
                    <a:pt x="1419" y="1281"/>
                    <a:pt x="1461" y="1209"/>
                    <a:pt x="1508" y="1140"/>
                  </a:cubicBezTo>
                  <a:cubicBezTo>
                    <a:pt x="1172" y="665"/>
                    <a:pt x="725" y="278"/>
                    <a:pt x="205" y="13"/>
                  </a:cubicBezTo>
                  <a:cubicBezTo>
                    <a:pt x="195" y="9"/>
                    <a:pt x="184" y="6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568163" y="2325642"/>
              <a:ext cx="182803" cy="207076"/>
            </a:xfrm>
            <a:custGeom>
              <a:avLst/>
              <a:gdLst/>
              <a:ahLst/>
              <a:cxnLst/>
              <a:rect l="l" t="t" r="r" b="b"/>
              <a:pathLst>
                <a:path w="5061" h="5733" extrusionOk="0">
                  <a:moveTo>
                    <a:pt x="580" y="0"/>
                  </a:moveTo>
                  <a:cubicBezTo>
                    <a:pt x="453" y="167"/>
                    <a:pt x="333" y="342"/>
                    <a:pt x="234" y="537"/>
                  </a:cubicBezTo>
                  <a:cubicBezTo>
                    <a:pt x="138" y="725"/>
                    <a:pt x="61" y="921"/>
                    <a:pt x="0" y="1122"/>
                  </a:cubicBezTo>
                  <a:cubicBezTo>
                    <a:pt x="272" y="1323"/>
                    <a:pt x="484" y="1627"/>
                    <a:pt x="638" y="1936"/>
                  </a:cubicBezTo>
                  <a:cubicBezTo>
                    <a:pt x="877" y="2417"/>
                    <a:pt x="1036" y="2948"/>
                    <a:pt x="1382" y="3359"/>
                  </a:cubicBezTo>
                  <a:cubicBezTo>
                    <a:pt x="1782" y="3833"/>
                    <a:pt x="2421" y="4136"/>
                    <a:pt x="2618" y="4724"/>
                  </a:cubicBezTo>
                  <a:cubicBezTo>
                    <a:pt x="2720" y="5028"/>
                    <a:pt x="2674" y="5345"/>
                    <a:pt x="2583" y="5658"/>
                  </a:cubicBezTo>
                  <a:cubicBezTo>
                    <a:pt x="2723" y="5691"/>
                    <a:pt x="2865" y="5716"/>
                    <a:pt x="3008" y="5733"/>
                  </a:cubicBezTo>
                  <a:cubicBezTo>
                    <a:pt x="3077" y="5595"/>
                    <a:pt x="3173" y="5479"/>
                    <a:pt x="3317" y="5430"/>
                  </a:cubicBezTo>
                  <a:cubicBezTo>
                    <a:pt x="3367" y="5413"/>
                    <a:pt x="3418" y="5406"/>
                    <a:pt x="3470" y="5406"/>
                  </a:cubicBezTo>
                  <a:cubicBezTo>
                    <a:pt x="3609" y="5406"/>
                    <a:pt x="3751" y="5459"/>
                    <a:pt x="3880" y="5517"/>
                  </a:cubicBezTo>
                  <a:cubicBezTo>
                    <a:pt x="3984" y="5565"/>
                    <a:pt x="4080" y="5628"/>
                    <a:pt x="4180" y="5684"/>
                  </a:cubicBezTo>
                  <a:cubicBezTo>
                    <a:pt x="4486" y="5617"/>
                    <a:pt x="4782" y="5512"/>
                    <a:pt x="5060" y="5369"/>
                  </a:cubicBezTo>
                  <a:cubicBezTo>
                    <a:pt x="4350" y="5232"/>
                    <a:pt x="3683" y="4860"/>
                    <a:pt x="3218" y="4304"/>
                  </a:cubicBezTo>
                  <a:cubicBezTo>
                    <a:pt x="2718" y="3705"/>
                    <a:pt x="2452" y="2936"/>
                    <a:pt x="1949" y="2339"/>
                  </a:cubicBezTo>
                  <a:cubicBezTo>
                    <a:pt x="1647" y="1981"/>
                    <a:pt x="1258" y="1683"/>
                    <a:pt x="1063" y="1258"/>
                  </a:cubicBezTo>
                  <a:cubicBezTo>
                    <a:pt x="938" y="986"/>
                    <a:pt x="902" y="682"/>
                    <a:pt x="803" y="400"/>
                  </a:cubicBezTo>
                  <a:cubicBezTo>
                    <a:pt x="753" y="257"/>
                    <a:pt x="679" y="115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89113" y="2295120"/>
              <a:ext cx="210941" cy="224486"/>
            </a:xfrm>
            <a:custGeom>
              <a:avLst/>
              <a:gdLst/>
              <a:ahLst/>
              <a:cxnLst/>
              <a:rect l="l" t="t" r="r" b="b"/>
              <a:pathLst>
                <a:path w="5840" h="6215" extrusionOk="0">
                  <a:moveTo>
                    <a:pt x="898" y="0"/>
                  </a:moveTo>
                  <a:cubicBezTo>
                    <a:pt x="618" y="183"/>
                    <a:pt x="365" y="404"/>
                    <a:pt x="146" y="657"/>
                  </a:cubicBezTo>
                  <a:cubicBezTo>
                    <a:pt x="95" y="717"/>
                    <a:pt x="49" y="782"/>
                    <a:pt x="0" y="845"/>
                  </a:cubicBezTo>
                  <a:cubicBezTo>
                    <a:pt x="99" y="960"/>
                    <a:pt x="173" y="1102"/>
                    <a:pt x="223" y="1245"/>
                  </a:cubicBezTo>
                  <a:cubicBezTo>
                    <a:pt x="322" y="1527"/>
                    <a:pt x="358" y="1831"/>
                    <a:pt x="483" y="2103"/>
                  </a:cubicBezTo>
                  <a:cubicBezTo>
                    <a:pt x="678" y="2528"/>
                    <a:pt x="1067" y="2826"/>
                    <a:pt x="1369" y="3184"/>
                  </a:cubicBezTo>
                  <a:cubicBezTo>
                    <a:pt x="1872" y="3781"/>
                    <a:pt x="2138" y="4550"/>
                    <a:pt x="2638" y="5149"/>
                  </a:cubicBezTo>
                  <a:cubicBezTo>
                    <a:pt x="3103" y="5705"/>
                    <a:pt x="3770" y="6077"/>
                    <a:pt x="4480" y="6214"/>
                  </a:cubicBezTo>
                  <a:cubicBezTo>
                    <a:pt x="5031" y="5946"/>
                    <a:pt x="5500" y="5535"/>
                    <a:pt x="5839" y="5026"/>
                  </a:cubicBezTo>
                  <a:cubicBezTo>
                    <a:pt x="5244" y="4911"/>
                    <a:pt x="4620" y="4882"/>
                    <a:pt x="4065" y="4638"/>
                  </a:cubicBezTo>
                  <a:cubicBezTo>
                    <a:pt x="3145" y="4233"/>
                    <a:pt x="2575" y="3307"/>
                    <a:pt x="2158" y="2393"/>
                  </a:cubicBezTo>
                  <a:cubicBezTo>
                    <a:pt x="1782" y="1571"/>
                    <a:pt x="1456" y="704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76812" y="2520907"/>
              <a:ext cx="42369" cy="12859"/>
            </a:xfrm>
            <a:custGeom>
              <a:avLst/>
              <a:gdLst/>
              <a:ahLst/>
              <a:cxnLst/>
              <a:rect l="l" t="t" r="r" b="b"/>
              <a:pathLst>
                <a:path w="1173" h="356" extrusionOk="0">
                  <a:moveTo>
                    <a:pt x="462" y="1"/>
                  </a:moveTo>
                  <a:cubicBezTo>
                    <a:pt x="411" y="1"/>
                    <a:pt x="359" y="8"/>
                    <a:pt x="309" y="25"/>
                  </a:cubicBezTo>
                  <a:cubicBezTo>
                    <a:pt x="165" y="74"/>
                    <a:pt x="69" y="190"/>
                    <a:pt x="0" y="328"/>
                  </a:cubicBezTo>
                  <a:cubicBezTo>
                    <a:pt x="147" y="346"/>
                    <a:pt x="294" y="355"/>
                    <a:pt x="441" y="355"/>
                  </a:cubicBezTo>
                  <a:cubicBezTo>
                    <a:pt x="686" y="355"/>
                    <a:pt x="931" y="330"/>
                    <a:pt x="1172" y="279"/>
                  </a:cubicBezTo>
                  <a:cubicBezTo>
                    <a:pt x="1072" y="223"/>
                    <a:pt x="976" y="159"/>
                    <a:pt x="872" y="112"/>
                  </a:cubicBezTo>
                  <a:cubicBezTo>
                    <a:pt x="743" y="54"/>
                    <a:pt x="601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62348" y="2366168"/>
              <a:ext cx="104098" cy="163840"/>
            </a:xfrm>
            <a:custGeom>
              <a:avLst/>
              <a:gdLst/>
              <a:ahLst/>
              <a:cxnLst/>
              <a:rect l="l" t="t" r="r" b="b"/>
              <a:pathLst>
                <a:path w="2882" h="4536" extrusionOk="0">
                  <a:moveTo>
                    <a:pt x="161" y="0"/>
                  </a:moveTo>
                  <a:cubicBezTo>
                    <a:pt x="101" y="201"/>
                    <a:pt x="59" y="406"/>
                    <a:pt x="34" y="614"/>
                  </a:cubicBezTo>
                  <a:cubicBezTo>
                    <a:pt x="5" y="852"/>
                    <a:pt x="0" y="1092"/>
                    <a:pt x="20" y="1332"/>
                  </a:cubicBezTo>
                  <a:cubicBezTo>
                    <a:pt x="25" y="1397"/>
                    <a:pt x="39" y="1460"/>
                    <a:pt x="47" y="1524"/>
                  </a:cubicBezTo>
                  <a:cubicBezTo>
                    <a:pt x="299" y="1663"/>
                    <a:pt x="522" y="1851"/>
                    <a:pt x="702" y="2076"/>
                  </a:cubicBezTo>
                  <a:cubicBezTo>
                    <a:pt x="847" y="2262"/>
                    <a:pt x="961" y="2470"/>
                    <a:pt x="1074" y="2676"/>
                  </a:cubicBezTo>
                  <a:cubicBezTo>
                    <a:pt x="1328" y="3139"/>
                    <a:pt x="1582" y="3622"/>
                    <a:pt x="1750" y="4120"/>
                  </a:cubicBezTo>
                  <a:cubicBezTo>
                    <a:pt x="1824" y="4165"/>
                    <a:pt x="1894" y="4213"/>
                    <a:pt x="1973" y="4253"/>
                  </a:cubicBezTo>
                  <a:cubicBezTo>
                    <a:pt x="2219" y="4375"/>
                    <a:pt x="2477" y="4470"/>
                    <a:pt x="2744" y="4536"/>
                  </a:cubicBezTo>
                  <a:cubicBezTo>
                    <a:pt x="2835" y="4224"/>
                    <a:pt x="2881" y="3907"/>
                    <a:pt x="2779" y="3603"/>
                  </a:cubicBezTo>
                  <a:cubicBezTo>
                    <a:pt x="2583" y="3015"/>
                    <a:pt x="1943" y="2712"/>
                    <a:pt x="1543" y="2237"/>
                  </a:cubicBezTo>
                  <a:cubicBezTo>
                    <a:pt x="1197" y="1827"/>
                    <a:pt x="1038" y="1295"/>
                    <a:pt x="799" y="814"/>
                  </a:cubicBezTo>
                  <a:cubicBezTo>
                    <a:pt x="645" y="506"/>
                    <a:pt x="433" y="202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64046" y="2421215"/>
              <a:ext cx="61512" cy="93804"/>
            </a:xfrm>
            <a:custGeom>
              <a:avLst/>
              <a:gdLst/>
              <a:ahLst/>
              <a:cxnLst/>
              <a:rect l="l" t="t" r="r" b="b"/>
              <a:pathLst>
                <a:path w="1703" h="2597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050"/>
                    <a:pt x="741" y="2017"/>
                    <a:pt x="1703" y="2596"/>
                  </a:cubicBezTo>
                  <a:cubicBezTo>
                    <a:pt x="1534" y="2098"/>
                    <a:pt x="1281" y="1614"/>
                    <a:pt x="1027" y="1152"/>
                  </a:cubicBezTo>
                  <a:cubicBezTo>
                    <a:pt x="914" y="946"/>
                    <a:pt x="800" y="738"/>
                    <a:pt x="655" y="552"/>
                  </a:cubicBezTo>
                  <a:cubicBezTo>
                    <a:pt x="475" y="327"/>
                    <a:pt x="252" y="1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50553" y="1668727"/>
              <a:ext cx="479637" cy="117029"/>
            </a:xfrm>
            <a:custGeom>
              <a:avLst/>
              <a:gdLst/>
              <a:ahLst/>
              <a:cxnLst/>
              <a:rect l="l" t="t" r="r" b="b"/>
              <a:pathLst>
                <a:path w="13279" h="3240" extrusionOk="0">
                  <a:moveTo>
                    <a:pt x="6146" y="908"/>
                  </a:moveTo>
                  <a:cubicBezTo>
                    <a:pt x="6308" y="908"/>
                    <a:pt x="6470" y="914"/>
                    <a:pt x="6633" y="925"/>
                  </a:cubicBezTo>
                  <a:cubicBezTo>
                    <a:pt x="6889" y="944"/>
                    <a:pt x="7218" y="1056"/>
                    <a:pt x="7212" y="1312"/>
                  </a:cubicBezTo>
                  <a:cubicBezTo>
                    <a:pt x="7207" y="1476"/>
                    <a:pt x="7059" y="1593"/>
                    <a:pt x="6919" y="1676"/>
                  </a:cubicBezTo>
                  <a:cubicBezTo>
                    <a:pt x="6495" y="1922"/>
                    <a:pt x="6008" y="2042"/>
                    <a:pt x="5519" y="2042"/>
                  </a:cubicBezTo>
                  <a:cubicBezTo>
                    <a:pt x="4843" y="2042"/>
                    <a:pt x="4165" y="1813"/>
                    <a:pt x="3651" y="1373"/>
                  </a:cubicBezTo>
                  <a:cubicBezTo>
                    <a:pt x="4448" y="1065"/>
                    <a:pt x="5294" y="908"/>
                    <a:pt x="6146" y="908"/>
                  </a:cubicBezTo>
                  <a:close/>
                  <a:moveTo>
                    <a:pt x="193" y="0"/>
                  </a:moveTo>
                  <a:cubicBezTo>
                    <a:pt x="113" y="262"/>
                    <a:pt x="49" y="530"/>
                    <a:pt x="1" y="800"/>
                  </a:cubicBezTo>
                  <a:cubicBezTo>
                    <a:pt x="1940" y="1206"/>
                    <a:pt x="3579" y="2856"/>
                    <a:pt x="5580" y="3194"/>
                  </a:cubicBezTo>
                  <a:cubicBezTo>
                    <a:pt x="5742" y="3222"/>
                    <a:pt x="5908" y="3239"/>
                    <a:pt x="6073" y="3239"/>
                  </a:cubicBezTo>
                  <a:cubicBezTo>
                    <a:pt x="6298" y="3239"/>
                    <a:pt x="6520" y="3206"/>
                    <a:pt x="6726" y="3118"/>
                  </a:cubicBezTo>
                  <a:cubicBezTo>
                    <a:pt x="7275" y="2884"/>
                    <a:pt x="7604" y="2313"/>
                    <a:pt x="8110" y="1997"/>
                  </a:cubicBezTo>
                  <a:cubicBezTo>
                    <a:pt x="8649" y="1661"/>
                    <a:pt x="9302" y="1654"/>
                    <a:pt x="9949" y="1654"/>
                  </a:cubicBezTo>
                  <a:cubicBezTo>
                    <a:pt x="9977" y="1654"/>
                    <a:pt x="10004" y="1654"/>
                    <a:pt x="10032" y="1654"/>
                  </a:cubicBezTo>
                  <a:cubicBezTo>
                    <a:pt x="10188" y="1654"/>
                    <a:pt x="10343" y="1654"/>
                    <a:pt x="10496" y="1649"/>
                  </a:cubicBezTo>
                  <a:cubicBezTo>
                    <a:pt x="11465" y="1614"/>
                    <a:pt x="12423" y="1346"/>
                    <a:pt x="13279" y="890"/>
                  </a:cubicBezTo>
                  <a:cubicBezTo>
                    <a:pt x="13239" y="647"/>
                    <a:pt x="13184" y="406"/>
                    <a:pt x="13118" y="169"/>
                  </a:cubicBezTo>
                  <a:cubicBezTo>
                    <a:pt x="12123" y="524"/>
                    <a:pt x="11104" y="789"/>
                    <a:pt x="10083" y="789"/>
                  </a:cubicBezTo>
                  <a:cubicBezTo>
                    <a:pt x="9728" y="789"/>
                    <a:pt x="9373" y="757"/>
                    <a:pt x="9019" y="686"/>
                  </a:cubicBezTo>
                  <a:cubicBezTo>
                    <a:pt x="8271" y="534"/>
                    <a:pt x="7561" y="212"/>
                    <a:pt x="6804" y="128"/>
                  </a:cubicBezTo>
                  <a:cubicBezTo>
                    <a:pt x="6653" y="111"/>
                    <a:pt x="6503" y="103"/>
                    <a:pt x="6353" y="103"/>
                  </a:cubicBezTo>
                  <a:cubicBezTo>
                    <a:pt x="5450" y="103"/>
                    <a:pt x="4553" y="373"/>
                    <a:pt x="3649" y="472"/>
                  </a:cubicBezTo>
                  <a:cubicBezTo>
                    <a:pt x="3394" y="500"/>
                    <a:pt x="3139" y="514"/>
                    <a:pt x="2883" y="514"/>
                  </a:cubicBezTo>
                  <a:cubicBezTo>
                    <a:pt x="1965" y="514"/>
                    <a:pt x="1047" y="337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25719" y="1516951"/>
              <a:ext cx="355132" cy="88061"/>
            </a:xfrm>
            <a:custGeom>
              <a:avLst/>
              <a:gdLst/>
              <a:ahLst/>
              <a:cxnLst/>
              <a:rect l="l" t="t" r="r" b="b"/>
              <a:pathLst>
                <a:path w="9832" h="2438" extrusionOk="0">
                  <a:moveTo>
                    <a:pt x="7152" y="1"/>
                  </a:moveTo>
                  <a:cubicBezTo>
                    <a:pt x="6409" y="245"/>
                    <a:pt x="5690" y="615"/>
                    <a:pt x="4930" y="813"/>
                  </a:cubicBezTo>
                  <a:cubicBezTo>
                    <a:pt x="4519" y="921"/>
                    <a:pt x="4094" y="974"/>
                    <a:pt x="3669" y="974"/>
                  </a:cubicBezTo>
                  <a:cubicBezTo>
                    <a:pt x="2819" y="974"/>
                    <a:pt x="1968" y="763"/>
                    <a:pt x="1218" y="362"/>
                  </a:cubicBezTo>
                  <a:cubicBezTo>
                    <a:pt x="1033" y="467"/>
                    <a:pt x="852" y="578"/>
                    <a:pt x="678" y="700"/>
                  </a:cubicBezTo>
                  <a:cubicBezTo>
                    <a:pt x="445" y="866"/>
                    <a:pt x="223" y="1045"/>
                    <a:pt x="12" y="1239"/>
                  </a:cubicBezTo>
                  <a:cubicBezTo>
                    <a:pt x="9" y="1242"/>
                    <a:pt x="5" y="1246"/>
                    <a:pt x="1" y="1251"/>
                  </a:cubicBezTo>
                  <a:cubicBezTo>
                    <a:pt x="398" y="1470"/>
                    <a:pt x="832" y="1639"/>
                    <a:pt x="1260" y="1795"/>
                  </a:cubicBezTo>
                  <a:cubicBezTo>
                    <a:pt x="2143" y="2113"/>
                    <a:pt x="3056" y="2437"/>
                    <a:pt x="3989" y="2437"/>
                  </a:cubicBezTo>
                  <a:cubicBezTo>
                    <a:pt x="4073" y="2437"/>
                    <a:pt x="4157" y="2434"/>
                    <a:pt x="4242" y="2429"/>
                  </a:cubicBezTo>
                  <a:cubicBezTo>
                    <a:pt x="5134" y="2371"/>
                    <a:pt x="5995" y="1994"/>
                    <a:pt x="6883" y="1994"/>
                  </a:cubicBezTo>
                  <a:cubicBezTo>
                    <a:pt x="6944" y="1994"/>
                    <a:pt x="7005" y="1995"/>
                    <a:pt x="7066" y="1999"/>
                  </a:cubicBezTo>
                  <a:cubicBezTo>
                    <a:pt x="7479" y="2024"/>
                    <a:pt x="7881" y="2140"/>
                    <a:pt x="8290" y="2198"/>
                  </a:cubicBezTo>
                  <a:cubicBezTo>
                    <a:pt x="8453" y="2222"/>
                    <a:pt x="8620" y="2235"/>
                    <a:pt x="8786" y="2235"/>
                  </a:cubicBezTo>
                  <a:cubicBezTo>
                    <a:pt x="9148" y="2235"/>
                    <a:pt x="9509" y="2175"/>
                    <a:pt x="9831" y="2037"/>
                  </a:cubicBezTo>
                  <a:cubicBezTo>
                    <a:pt x="9128" y="1139"/>
                    <a:pt x="8205" y="437"/>
                    <a:pt x="7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7560" y="1606240"/>
              <a:ext cx="466815" cy="90986"/>
            </a:xfrm>
            <a:custGeom>
              <a:avLst/>
              <a:gdLst/>
              <a:ahLst/>
              <a:cxnLst/>
              <a:rect l="l" t="t" r="r" b="b"/>
              <a:pathLst>
                <a:path w="12924" h="2519" extrusionOk="0">
                  <a:moveTo>
                    <a:pt x="842" y="0"/>
                  </a:moveTo>
                  <a:cubicBezTo>
                    <a:pt x="484" y="530"/>
                    <a:pt x="195" y="1108"/>
                    <a:pt x="0" y="1730"/>
                  </a:cubicBezTo>
                  <a:cubicBezTo>
                    <a:pt x="853" y="2067"/>
                    <a:pt x="1769" y="2243"/>
                    <a:pt x="2685" y="2243"/>
                  </a:cubicBezTo>
                  <a:cubicBezTo>
                    <a:pt x="2942" y="2243"/>
                    <a:pt x="3199" y="2229"/>
                    <a:pt x="3455" y="2201"/>
                  </a:cubicBezTo>
                  <a:cubicBezTo>
                    <a:pt x="4358" y="2102"/>
                    <a:pt x="5256" y="1833"/>
                    <a:pt x="6159" y="1833"/>
                  </a:cubicBezTo>
                  <a:cubicBezTo>
                    <a:pt x="6309" y="1833"/>
                    <a:pt x="6459" y="1841"/>
                    <a:pt x="6610" y="1858"/>
                  </a:cubicBezTo>
                  <a:cubicBezTo>
                    <a:pt x="7367" y="1942"/>
                    <a:pt x="8077" y="2264"/>
                    <a:pt x="8825" y="2415"/>
                  </a:cubicBezTo>
                  <a:cubicBezTo>
                    <a:pt x="9180" y="2487"/>
                    <a:pt x="9536" y="2519"/>
                    <a:pt x="9892" y="2519"/>
                  </a:cubicBezTo>
                  <a:cubicBezTo>
                    <a:pt x="10912" y="2519"/>
                    <a:pt x="11930" y="2254"/>
                    <a:pt x="12924" y="1899"/>
                  </a:cubicBezTo>
                  <a:cubicBezTo>
                    <a:pt x="12767" y="1351"/>
                    <a:pt x="12539" y="835"/>
                    <a:pt x="12257" y="354"/>
                  </a:cubicBezTo>
                  <a:cubicBezTo>
                    <a:pt x="12220" y="357"/>
                    <a:pt x="12182" y="366"/>
                    <a:pt x="12144" y="368"/>
                  </a:cubicBezTo>
                  <a:cubicBezTo>
                    <a:pt x="12119" y="369"/>
                    <a:pt x="12094" y="369"/>
                    <a:pt x="12069" y="369"/>
                  </a:cubicBezTo>
                  <a:cubicBezTo>
                    <a:pt x="11632" y="369"/>
                    <a:pt x="11200" y="265"/>
                    <a:pt x="10763" y="226"/>
                  </a:cubicBezTo>
                  <a:cubicBezTo>
                    <a:pt x="10619" y="213"/>
                    <a:pt x="10475" y="207"/>
                    <a:pt x="10330" y="207"/>
                  </a:cubicBezTo>
                  <a:cubicBezTo>
                    <a:pt x="9873" y="207"/>
                    <a:pt x="9415" y="263"/>
                    <a:pt x="8959" y="318"/>
                  </a:cubicBezTo>
                  <a:cubicBezTo>
                    <a:pt x="8587" y="363"/>
                    <a:pt x="8211" y="408"/>
                    <a:pt x="7855" y="530"/>
                  </a:cubicBezTo>
                  <a:cubicBezTo>
                    <a:pt x="7547" y="635"/>
                    <a:pt x="7259" y="796"/>
                    <a:pt x="6945" y="875"/>
                  </a:cubicBezTo>
                  <a:cubicBezTo>
                    <a:pt x="6755" y="923"/>
                    <a:pt x="6561" y="941"/>
                    <a:pt x="6365" y="941"/>
                  </a:cubicBezTo>
                  <a:cubicBezTo>
                    <a:pt x="6126" y="941"/>
                    <a:pt x="5885" y="914"/>
                    <a:pt x="5648" y="885"/>
                  </a:cubicBezTo>
                  <a:cubicBezTo>
                    <a:pt x="4031" y="683"/>
                    <a:pt x="2435" y="348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87974" y="1562065"/>
              <a:ext cx="412310" cy="78200"/>
            </a:xfrm>
            <a:custGeom>
              <a:avLst/>
              <a:gdLst/>
              <a:ahLst/>
              <a:cxnLst/>
              <a:rect l="l" t="t" r="r" b="b"/>
              <a:pathLst>
                <a:path w="11415" h="2165" extrusionOk="0">
                  <a:moveTo>
                    <a:pt x="1046" y="1"/>
                  </a:moveTo>
                  <a:cubicBezTo>
                    <a:pt x="650" y="365"/>
                    <a:pt x="300" y="775"/>
                    <a:pt x="0" y="1222"/>
                  </a:cubicBezTo>
                  <a:cubicBezTo>
                    <a:pt x="1592" y="1569"/>
                    <a:pt x="3189" y="1905"/>
                    <a:pt x="4806" y="2107"/>
                  </a:cubicBezTo>
                  <a:cubicBezTo>
                    <a:pt x="5043" y="2137"/>
                    <a:pt x="5285" y="2164"/>
                    <a:pt x="5524" y="2164"/>
                  </a:cubicBezTo>
                  <a:cubicBezTo>
                    <a:pt x="5719" y="2164"/>
                    <a:pt x="5913" y="2147"/>
                    <a:pt x="6102" y="2098"/>
                  </a:cubicBezTo>
                  <a:cubicBezTo>
                    <a:pt x="6417" y="2019"/>
                    <a:pt x="6705" y="1858"/>
                    <a:pt x="7013" y="1753"/>
                  </a:cubicBezTo>
                  <a:cubicBezTo>
                    <a:pt x="7368" y="1631"/>
                    <a:pt x="7744" y="1586"/>
                    <a:pt x="8117" y="1541"/>
                  </a:cubicBezTo>
                  <a:cubicBezTo>
                    <a:pt x="8572" y="1486"/>
                    <a:pt x="9030" y="1430"/>
                    <a:pt x="9487" y="1430"/>
                  </a:cubicBezTo>
                  <a:cubicBezTo>
                    <a:pt x="9632" y="1430"/>
                    <a:pt x="9776" y="1436"/>
                    <a:pt x="9920" y="1449"/>
                  </a:cubicBezTo>
                  <a:cubicBezTo>
                    <a:pt x="10358" y="1488"/>
                    <a:pt x="10790" y="1592"/>
                    <a:pt x="11227" y="1592"/>
                  </a:cubicBezTo>
                  <a:cubicBezTo>
                    <a:pt x="11252" y="1592"/>
                    <a:pt x="11277" y="1592"/>
                    <a:pt x="11302" y="1591"/>
                  </a:cubicBezTo>
                  <a:cubicBezTo>
                    <a:pt x="11339" y="1590"/>
                    <a:pt x="11377" y="1580"/>
                    <a:pt x="11415" y="1577"/>
                  </a:cubicBezTo>
                  <a:cubicBezTo>
                    <a:pt x="11277" y="1338"/>
                    <a:pt x="11125" y="1107"/>
                    <a:pt x="10958" y="886"/>
                  </a:cubicBezTo>
                  <a:cubicBezTo>
                    <a:pt x="10933" y="851"/>
                    <a:pt x="10903" y="821"/>
                    <a:pt x="10876" y="787"/>
                  </a:cubicBezTo>
                  <a:cubicBezTo>
                    <a:pt x="10553" y="925"/>
                    <a:pt x="10191" y="985"/>
                    <a:pt x="9829" y="985"/>
                  </a:cubicBezTo>
                  <a:cubicBezTo>
                    <a:pt x="9663" y="985"/>
                    <a:pt x="9497" y="973"/>
                    <a:pt x="9335" y="949"/>
                  </a:cubicBezTo>
                  <a:cubicBezTo>
                    <a:pt x="8927" y="891"/>
                    <a:pt x="8524" y="774"/>
                    <a:pt x="8111" y="749"/>
                  </a:cubicBezTo>
                  <a:cubicBezTo>
                    <a:pt x="8051" y="745"/>
                    <a:pt x="7991" y="744"/>
                    <a:pt x="7931" y="744"/>
                  </a:cubicBezTo>
                  <a:cubicBezTo>
                    <a:pt x="7042" y="744"/>
                    <a:pt x="6180" y="1122"/>
                    <a:pt x="5287" y="1179"/>
                  </a:cubicBezTo>
                  <a:cubicBezTo>
                    <a:pt x="5202" y="1184"/>
                    <a:pt x="5118" y="1187"/>
                    <a:pt x="5034" y="1187"/>
                  </a:cubicBezTo>
                  <a:cubicBezTo>
                    <a:pt x="4101" y="1187"/>
                    <a:pt x="3189" y="864"/>
                    <a:pt x="2305" y="545"/>
                  </a:cubicBezTo>
                  <a:cubicBezTo>
                    <a:pt x="1877" y="390"/>
                    <a:pt x="1443" y="22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58102" y="1816025"/>
              <a:ext cx="463528" cy="69423"/>
            </a:xfrm>
            <a:custGeom>
              <a:avLst/>
              <a:gdLst/>
              <a:ahLst/>
              <a:cxnLst/>
              <a:rect l="l" t="t" r="r" b="b"/>
              <a:pathLst>
                <a:path w="12833" h="1922" extrusionOk="0">
                  <a:moveTo>
                    <a:pt x="1" y="1"/>
                  </a:moveTo>
                  <a:lnTo>
                    <a:pt x="1" y="1"/>
                  </a:lnTo>
                  <a:cubicBezTo>
                    <a:pt x="87" y="264"/>
                    <a:pt x="189" y="522"/>
                    <a:pt x="307" y="773"/>
                  </a:cubicBezTo>
                  <a:cubicBezTo>
                    <a:pt x="1126" y="892"/>
                    <a:pt x="1962" y="911"/>
                    <a:pt x="2801" y="911"/>
                  </a:cubicBezTo>
                  <a:cubicBezTo>
                    <a:pt x="3205" y="911"/>
                    <a:pt x="3609" y="907"/>
                    <a:pt x="4014" y="907"/>
                  </a:cubicBezTo>
                  <a:cubicBezTo>
                    <a:pt x="4560" y="907"/>
                    <a:pt x="5105" y="915"/>
                    <a:pt x="5646" y="953"/>
                  </a:cubicBezTo>
                  <a:cubicBezTo>
                    <a:pt x="7729" y="1101"/>
                    <a:pt x="9801" y="1709"/>
                    <a:pt x="11862" y="1921"/>
                  </a:cubicBezTo>
                  <a:cubicBezTo>
                    <a:pt x="12283" y="1349"/>
                    <a:pt x="12611" y="715"/>
                    <a:pt x="12833" y="40"/>
                  </a:cubicBezTo>
                  <a:cubicBezTo>
                    <a:pt x="12595" y="29"/>
                    <a:pt x="12357" y="24"/>
                    <a:pt x="12118" y="24"/>
                  </a:cubicBezTo>
                  <a:cubicBezTo>
                    <a:pt x="9854" y="24"/>
                    <a:pt x="7540" y="473"/>
                    <a:pt x="5257" y="498"/>
                  </a:cubicBezTo>
                  <a:cubicBezTo>
                    <a:pt x="5192" y="499"/>
                    <a:pt x="5126" y="499"/>
                    <a:pt x="5060" y="499"/>
                  </a:cubicBezTo>
                  <a:cubicBezTo>
                    <a:pt x="3877" y="499"/>
                    <a:pt x="2696" y="391"/>
                    <a:pt x="1517" y="282"/>
                  </a:cubicBezTo>
                  <a:cubicBezTo>
                    <a:pt x="1009" y="235"/>
                    <a:pt x="474" y="17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94439" y="1885303"/>
              <a:ext cx="348305" cy="71879"/>
            </a:xfrm>
            <a:custGeom>
              <a:avLst/>
              <a:gdLst/>
              <a:ahLst/>
              <a:cxnLst/>
              <a:rect l="l" t="t" r="r" b="b"/>
              <a:pathLst>
                <a:path w="9643" h="1990" extrusionOk="0">
                  <a:moveTo>
                    <a:pt x="1280" y="1"/>
                  </a:moveTo>
                  <a:cubicBezTo>
                    <a:pt x="854" y="1"/>
                    <a:pt x="427" y="13"/>
                    <a:pt x="1" y="30"/>
                  </a:cubicBezTo>
                  <a:cubicBezTo>
                    <a:pt x="152" y="236"/>
                    <a:pt x="316" y="433"/>
                    <a:pt x="490" y="620"/>
                  </a:cubicBezTo>
                  <a:cubicBezTo>
                    <a:pt x="869" y="575"/>
                    <a:pt x="1248" y="543"/>
                    <a:pt x="1626" y="543"/>
                  </a:cubicBezTo>
                  <a:cubicBezTo>
                    <a:pt x="1934" y="543"/>
                    <a:pt x="2242" y="564"/>
                    <a:pt x="2547" y="617"/>
                  </a:cubicBezTo>
                  <a:cubicBezTo>
                    <a:pt x="3103" y="713"/>
                    <a:pt x="3636" y="908"/>
                    <a:pt x="4173" y="1080"/>
                  </a:cubicBezTo>
                  <a:cubicBezTo>
                    <a:pt x="5599" y="1538"/>
                    <a:pt x="7069" y="1843"/>
                    <a:pt x="8560" y="1990"/>
                  </a:cubicBezTo>
                  <a:cubicBezTo>
                    <a:pt x="8943" y="1787"/>
                    <a:pt x="9304" y="1549"/>
                    <a:pt x="9642" y="1278"/>
                  </a:cubicBezTo>
                  <a:cubicBezTo>
                    <a:pt x="8574" y="1233"/>
                    <a:pt x="7510" y="1088"/>
                    <a:pt x="6468" y="848"/>
                  </a:cubicBezTo>
                  <a:cubicBezTo>
                    <a:pt x="5560" y="637"/>
                    <a:pt x="4669" y="353"/>
                    <a:pt x="3751" y="191"/>
                  </a:cubicBezTo>
                  <a:cubicBezTo>
                    <a:pt x="2936" y="47"/>
                    <a:pt x="2109" y="1"/>
                    <a:pt x="12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9191" y="1843945"/>
              <a:ext cx="417403" cy="87555"/>
            </a:xfrm>
            <a:custGeom>
              <a:avLst/>
              <a:gdLst/>
              <a:ahLst/>
              <a:cxnLst/>
              <a:rect l="l" t="t" r="r" b="b"/>
              <a:pathLst>
                <a:path w="11556" h="2424" extrusionOk="0">
                  <a:moveTo>
                    <a:pt x="0" y="0"/>
                  </a:moveTo>
                  <a:lnTo>
                    <a:pt x="0" y="0"/>
                  </a:lnTo>
                  <a:cubicBezTo>
                    <a:pt x="193" y="415"/>
                    <a:pt x="427" y="809"/>
                    <a:pt x="700" y="1175"/>
                  </a:cubicBezTo>
                  <a:cubicBezTo>
                    <a:pt x="1125" y="1158"/>
                    <a:pt x="1550" y="1147"/>
                    <a:pt x="1974" y="1147"/>
                  </a:cubicBezTo>
                  <a:cubicBezTo>
                    <a:pt x="2805" y="1147"/>
                    <a:pt x="3633" y="1192"/>
                    <a:pt x="4450" y="1336"/>
                  </a:cubicBezTo>
                  <a:cubicBezTo>
                    <a:pt x="5368" y="1500"/>
                    <a:pt x="6259" y="1782"/>
                    <a:pt x="7167" y="1993"/>
                  </a:cubicBezTo>
                  <a:cubicBezTo>
                    <a:pt x="8210" y="2234"/>
                    <a:pt x="9273" y="2378"/>
                    <a:pt x="10341" y="2423"/>
                  </a:cubicBezTo>
                  <a:cubicBezTo>
                    <a:pt x="10799" y="2052"/>
                    <a:pt x="11207" y="1624"/>
                    <a:pt x="11555" y="1148"/>
                  </a:cubicBezTo>
                  <a:cubicBezTo>
                    <a:pt x="9494" y="937"/>
                    <a:pt x="7422" y="328"/>
                    <a:pt x="5339" y="181"/>
                  </a:cubicBezTo>
                  <a:cubicBezTo>
                    <a:pt x="4793" y="142"/>
                    <a:pt x="4242" y="134"/>
                    <a:pt x="3691" y="134"/>
                  </a:cubicBezTo>
                  <a:cubicBezTo>
                    <a:pt x="3295" y="134"/>
                    <a:pt x="2898" y="138"/>
                    <a:pt x="2502" y="138"/>
                  </a:cubicBezTo>
                  <a:cubicBezTo>
                    <a:pt x="1660" y="138"/>
                    <a:pt x="822" y="1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2138" y="1904916"/>
              <a:ext cx="291488" cy="80403"/>
            </a:xfrm>
            <a:custGeom>
              <a:avLst/>
              <a:gdLst/>
              <a:ahLst/>
              <a:cxnLst/>
              <a:rect l="l" t="t" r="r" b="b"/>
              <a:pathLst>
                <a:path w="8070" h="2226" extrusionOk="0">
                  <a:moveTo>
                    <a:pt x="1136" y="0"/>
                  </a:moveTo>
                  <a:cubicBezTo>
                    <a:pt x="759" y="0"/>
                    <a:pt x="379" y="32"/>
                    <a:pt x="0" y="77"/>
                  </a:cubicBezTo>
                  <a:cubicBezTo>
                    <a:pt x="1232" y="1396"/>
                    <a:pt x="2981" y="2226"/>
                    <a:pt x="4929" y="2226"/>
                  </a:cubicBezTo>
                  <a:cubicBezTo>
                    <a:pt x="6023" y="2226"/>
                    <a:pt x="7101" y="1959"/>
                    <a:pt x="8070" y="1447"/>
                  </a:cubicBezTo>
                  <a:cubicBezTo>
                    <a:pt x="6579" y="1300"/>
                    <a:pt x="5109" y="995"/>
                    <a:pt x="3683" y="538"/>
                  </a:cubicBezTo>
                  <a:cubicBezTo>
                    <a:pt x="3146" y="365"/>
                    <a:pt x="2613" y="170"/>
                    <a:pt x="2057" y="74"/>
                  </a:cubicBezTo>
                  <a:cubicBezTo>
                    <a:pt x="1752" y="21"/>
                    <a:pt x="1445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43076" y="1697587"/>
              <a:ext cx="490799" cy="136497"/>
            </a:xfrm>
            <a:custGeom>
              <a:avLst/>
              <a:gdLst/>
              <a:ahLst/>
              <a:cxnLst/>
              <a:rect l="l" t="t" r="r" b="b"/>
              <a:pathLst>
                <a:path w="13588" h="3779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" y="1094"/>
                    <a:pt x="73" y="2221"/>
                    <a:pt x="417" y="3280"/>
                  </a:cubicBezTo>
                  <a:cubicBezTo>
                    <a:pt x="891" y="3455"/>
                    <a:pt x="1425" y="3514"/>
                    <a:pt x="1934" y="3561"/>
                  </a:cubicBezTo>
                  <a:cubicBezTo>
                    <a:pt x="3112" y="3670"/>
                    <a:pt x="4293" y="3778"/>
                    <a:pt x="5476" y="3778"/>
                  </a:cubicBezTo>
                  <a:cubicBezTo>
                    <a:pt x="5542" y="3778"/>
                    <a:pt x="5608" y="3778"/>
                    <a:pt x="5673" y="3777"/>
                  </a:cubicBezTo>
                  <a:cubicBezTo>
                    <a:pt x="7957" y="3753"/>
                    <a:pt x="10271" y="3303"/>
                    <a:pt x="12536" y="3303"/>
                  </a:cubicBezTo>
                  <a:cubicBezTo>
                    <a:pt x="12775" y="3303"/>
                    <a:pt x="13012" y="3308"/>
                    <a:pt x="13250" y="3319"/>
                  </a:cubicBezTo>
                  <a:cubicBezTo>
                    <a:pt x="13473" y="2640"/>
                    <a:pt x="13587" y="1931"/>
                    <a:pt x="13587" y="1217"/>
                  </a:cubicBezTo>
                  <a:cubicBezTo>
                    <a:pt x="13587" y="833"/>
                    <a:pt x="13548" y="459"/>
                    <a:pt x="13486" y="91"/>
                  </a:cubicBezTo>
                  <a:cubicBezTo>
                    <a:pt x="12630" y="547"/>
                    <a:pt x="11672" y="815"/>
                    <a:pt x="10703" y="850"/>
                  </a:cubicBezTo>
                  <a:cubicBezTo>
                    <a:pt x="9889" y="878"/>
                    <a:pt x="9009" y="768"/>
                    <a:pt x="8317" y="1198"/>
                  </a:cubicBezTo>
                  <a:cubicBezTo>
                    <a:pt x="7811" y="1514"/>
                    <a:pt x="7482" y="2085"/>
                    <a:pt x="6933" y="2319"/>
                  </a:cubicBezTo>
                  <a:cubicBezTo>
                    <a:pt x="6728" y="2407"/>
                    <a:pt x="6506" y="2440"/>
                    <a:pt x="6282" y="2440"/>
                  </a:cubicBezTo>
                  <a:cubicBezTo>
                    <a:pt x="6116" y="2440"/>
                    <a:pt x="5950" y="2422"/>
                    <a:pt x="5788" y="2394"/>
                  </a:cubicBezTo>
                  <a:cubicBezTo>
                    <a:pt x="3786" y="2057"/>
                    <a:pt x="2147" y="407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82391" y="1701488"/>
              <a:ext cx="128948" cy="40996"/>
            </a:xfrm>
            <a:custGeom>
              <a:avLst/>
              <a:gdLst/>
              <a:ahLst/>
              <a:cxnLst/>
              <a:rect l="l" t="t" r="r" b="b"/>
              <a:pathLst>
                <a:path w="3570" h="1135" extrusionOk="0">
                  <a:moveTo>
                    <a:pt x="2496" y="1"/>
                  </a:moveTo>
                  <a:cubicBezTo>
                    <a:pt x="1644" y="1"/>
                    <a:pt x="798" y="158"/>
                    <a:pt x="1" y="466"/>
                  </a:cubicBezTo>
                  <a:cubicBezTo>
                    <a:pt x="515" y="906"/>
                    <a:pt x="1193" y="1135"/>
                    <a:pt x="1869" y="1135"/>
                  </a:cubicBezTo>
                  <a:cubicBezTo>
                    <a:pt x="2358" y="1135"/>
                    <a:pt x="2845" y="1015"/>
                    <a:pt x="3269" y="769"/>
                  </a:cubicBezTo>
                  <a:cubicBezTo>
                    <a:pt x="3409" y="687"/>
                    <a:pt x="3557" y="569"/>
                    <a:pt x="3562" y="405"/>
                  </a:cubicBezTo>
                  <a:cubicBezTo>
                    <a:pt x="3569" y="149"/>
                    <a:pt x="3239" y="37"/>
                    <a:pt x="2983" y="18"/>
                  </a:cubicBezTo>
                  <a:cubicBezTo>
                    <a:pt x="2820" y="7"/>
                    <a:pt x="2658" y="1"/>
                    <a:pt x="24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16019" y="1497844"/>
              <a:ext cx="116306" cy="21997"/>
            </a:xfrm>
            <a:custGeom>
              <a:avLst/>
              <a:gdLst/>
              <a:ahLst/>
              <a:cxnLst/>
              <a:rect l="l" t="t" r="r" b="b"/>
              <a:pathLst>
                <a:path w="3220" h="609" extrusionOk="0">
                  <a:moveTo>
                    <a:pt x="2053" y="1"/>
                  </a:moveTo>
                  <a:cubicBezTo>
                    <a:pt x="1335" y="1"/>
                    <a:pt x="649" y="127"/>
                    <a:pt x="1" y="337"/>
                  </a:cubicBezTo>
                  <a:cubicBezTo>
                    <a:pt x="442" y="517"/>
                    <a:pt x="920" y="609"/>
                    <a:pt x="1397" y="609"/>
                  </a:cubicBezTo>
                  <a:cubicBezTo>
                    <a:pt x="1931" y="609"/>
                    <a:pt x="2465" y="493"/>
                    <a:pt x="2945" y="255"/>
                  </a:cubicBezTo>
                  <a:cubicBezTo>
                    <a:pt x="3037" y="210"/>
                    <a:pt x="3129" y="160"/>
                    <a:pt x="3219" y="111"/>
                  </a:cubicBezTo>
                  <a:cubicBezTo>
                    <a:pt x="2835" y="40"/>
                    <a:pt x="2444" y="3"/>
                    <a:pt x="20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769713" y="1501817"/>
              <a:ext cx="214300" cy="50315"/>
            </a:xfrm>
            <a:custGeom>
              <a:avLst/>
              <a:gdLst/>
              <a:ahLst/>
              <a:cxnLst/>
              <a:rect l="l" t="t" r="r" b="b"/>
              <a:pathLst>
                <a:path w="5933" h="1393" extrusionOk="0">
                  <a:moveTo>
                    <a:pt x="4501" y="1"/>
                  </a:moveTo>
                  <a:cubicBezTo>
                    <a:pt x="4411" y="51"/>
                    <a:pt x="4319" y="100"/>
                    <a:pt x="4227" y="145"/>
                  </a:cubicBezTo>
                  <a:cubicBezTo>
                    <a:pt x="3747" y="383"/>
                    <a:pt x="3213" y="499"/>
                    <a:pt x="2679" y="499"/>
                  </a:cubicBezTo>
                  <a:cubicBezTo>
                    <a:pt x="2202" y="499"/>
                    <a:pt x="1725" y="407"/>
                    <a:pt x="1283" y="227"/>
                  </a:cubicBezTo>
                  <a:cubicBezTo>
                    <a:pt x="835" y="372"/>
                    <a:pt x="402" y="551"/>
                    <a:pt x="0" y="781"/>
                  </a:cubicBezTo>
                  <a:cubicBezTo>
                    <a:pt x="750" y="1182"/>
                    <a:pt x="1602" y="1393"/>
                    <a:pt x="2453" y="1393"/>
                  </a:cubicBezTo>
                  <a:cubicBezTo>
                    <a:pt x="2878" y="1393"/>
                    <a:pt x="3302" y="1341"/>
                    <a:pt x="3712" y="1233"/>
                  </a:cubicBezTo>
                  <a:cubicBezTo>
                    <a:pt x="4472" y="1034"/>
                    <a:pt x="5191" y="663"/>
                    <a:pt x="5933" y="420"/>
                  </a:cubicBezTo>
                  <a:cubicBezTo>
                    <a:pt x="5473" y="227"/>
                    <a:pt x="4993" y="87"/>
                    <a:pt x="45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803738" y="3686860"/>
              <a:ext cx="363476" cy="95104"/>
            </a:xfrm>
            <a:custGeom>
              <a:avLst/>
              <a:gdLst/>
              <a:ahLst/>
              <a:cxnLst/>
              <a:rect l="l" t="t" r="r" b="b"/>
              <a:pathLst>
                <a:path w="10063" h="2633" extrusionOk="0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29781" y="3634920"/>
              <a:ext cx="316483" cy="83437"/>
            </a:xfrm>
            <a:custGeom>
              <a:avLst/>
              <a:gdLst/>
              <a:ahLst/>
              <a:cxnLst/>
              <a:rect l="l" t="t" r="r" b="b"/>
              <a:pathLst>
                <a:path w="8762" h="2310" extrusionOk="0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48419" y="3612525"/>
              <a:ext cx="265049" cy="62090"/>
            </a:xfrm>
            <a:custGeom>
              <a:avLst/>
              <a:gdLst/>
              <a:ahLst/>
              <a:cxnLst/>
              <a:rect l="l" t="t" r="r" b="b"/>
              <a:pathLst>
                <a:path w="7338" h="1719" extrusionOk="0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919142" y="3580559"/>
              <a:ext cx="116920" cy="18530"/>
            </a:xfrm>
            <a:custGeom>
              <a:avLst/>
              <a:gdLst/>
              <a:ahLst/>
              <a:cxnLst/>
              <a:rect l="l" t="t" r="r" b="b"/>
              <a:pathLst>
                <a:path w="3237" h="513" extrusionOk="0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862000" y="3588469"/>
              <a:ext cx="224486" cy="61548"/>
            </a:xfrm>
            <a:custGeom>
              <a:avLst/>
              <a:gdLst/>
              <a:ahLst/>
              <a:cxnLst/>
              <a:rect l="l" t="t" r="r" b="b"/>
              <a:pathLst>
                <a:path w="6215" h="1704" extrusionOk="0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15405" y="3661396"/>
              <a:ext cx="342129" cy="87374"/>
            </a:xfrm>
            <a:custGeom>
              <a:avLst/>
              <a:gdLst/>
              <a:ahLst/>
              <a:cxnLst/>
              <a:rect l="l" t="t" r="r" b="b"/>
              <a:pathLst>
                <a:path w="9472" h="2419" extrusionOk="0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801210" y="3801108"/>
              <a:ext cx="340395" cy="83690"/>
            </a:xfrm>
            <a:custGeom>
              <a:avLst/>
              <a:gdLst/>
              <a:ahLst/>
              <a:cxnLst/>
              <a:rect l="l" t="t" r="r" b="b"/>
              <a:pathLst>
                <a:path w="9424" h="2317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06086" y="3820576"/>
              <a:ext cx="317495" cy="111719"/>
            </a:xfrm>
            <a:custGeom>
              <a:avLst/>
              <a:gdLst/>
              <a:ahLst/>
              <a:cxnLst/>
              <a:rect l="l" t="t" r="r" b="b"/>
              <a:pathLst>
                <a:path w="8790" h="309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99259" y="3719224"/>
              <a:ext cx="368135" cy="87988"/>
            </a:xfrm>
            <a:custGeom>
              <a:avLst/>
              <a:gdLst/>
              <a:ahLst/>
              <a:cxnLst/>
              <a:rect l="l" t="t" r="r" b="b"/>
              <a:pathLst>
                <a:path w="10192" h="2436" extrusionOk="0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96622" y="3742666"/>
              <a:ext cx="365859" cy="116631"/>
            </a:xfrm>
            <a:custGeom>
              <a:avLst/>
              <a:gdLst/>
              <a:ahLst/>
              <a:cxnLst/>
              <a:rect l="l" t="t" r="r" b="b"/>
              <a:pathLst>
                <a:path w="10129" h="3229" extrusionOk="0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821003" y="3855071"/>
              <a:ext cx="240704" cy="95212"/>
            </a:xfrm>
            <a:custGeom>
              <a:avLst/>
              <a:gdLst/>
              <a:ahLst/>
              <a:cxnLst/>
              <a:rect l="l" t="t" r="r" b="b"/>
              <a:pathLst>
                <a:path w="6664" h="2636" extrusionOk="0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0546" y="3869483"/>
              <a:ext cx="122916" cy="52591"/>
            </a:xfrm>
            <a:custGeom>
              <a:avLst/>
              <a:gdLst/>
              <a:ahLst/>
              <a:cxnLst/>
              <a:rect l="l" t="t" r="r" b="b"/>
              <a:pathLst>
                <a:path w="3403" h="1456" extrusionOk="0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76271" y="3639724"/>
              <a:ext cx="623937" cy="251504"/>
            </a:xfrm>
            <a:custGeom>
              <a:avLst/>
              <a:gdLst/>
              <a:ahLst/>
              <a:cxnLst/>
              <a:rect l="l" t="t" r="r" b="b"/>
              <a:pathLst>
                <a:path w="17274" h="6963" extrusionOk="0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25632" y="2980606"/>
              <a:ext cx="216937" cy="42477"/>
            </a:xfrm>
            <a:custGeom>
              <a:avLst/>
              <a:gdLst/>
              <a:ahLst/>
              <a:cxnLst/>
              <a:rect l="l" t="t" r="r" b="b"/>
              <a:pathLst>
                <a:path w="6006" h="1176" extrusionOk="0">
                  <a:moveTo>
                    <a:pt x="650" y="0"/>
                  </a:moveTo>
                  <a:cubicBezTo>
                    <a:pt x="420" y="129"/>
                    <a:pt x="203" y="281"/>
                    <a:pt x="1" y="450"/>
                  </a:cubicBezTo>
                  <a:cubicBezTo>
                    <a:pt x="1164" y="710"/>
                    <a:pt x="2316" y="1026"/>
                    <a:pt x="3501" y="1138"/>
                  </a:cubicBezTo>
                  <a:cubicBezTo>
                    <a:pt x="3756" y="1162"/>
                    <a:pt x="4015" y="1175"/>
                    <a:pt x="4276" y="1175"/>
                  </a:cubicBezTo>
                  <a:cubicBezTo>
                    <a:pt x="4860" y="1175"/>
                    <a:pt x="5448" y="1110"/>
                    <a:pt x="6005" y="962"/>
                  </a:cubicBezTo>
                  <a:cubicBezTo>
                    <a:pt x="5825" y="750"/>
                    <a:pt x="5624" y="555"/>
                    <a:pt x="5407" y="381"/>
                  </a:cubicBezTo>
                  <a:cubicBezTo>
                    <a:pt x="4932" y="469"/>
                    <a:pt x="4445" y="510"/>
                    <a:pt x="3960" y="510"/>
                  </a:cubicBezTo>
                  <a:cubicBezTo>
                    <a:pt x="3759" y="510"/>
                    <a:pt x="3558" y="503"/>
                    <a:pt x="3358" y="490"/>
                  </a:cubicBezTo>
                  <a:cubicBezTo>
                    <a:pt x="2441" y="426"/>
                    <a:pt x="1541" y="234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498651" y="2996896"/>
              <a:ext cx="255332" cy="48943"/>
            </a:xfrm>
            <a:custGeom>
              <a:avLst/>
              <a:gdLst/>
              <a:ahLst/>
              <a:cxnLst/>
              <a:rect l="l" t="t" r="r" b="b"/>
              <a:pathLst>
                <a:path w="7069" h="1355" extrusionOk="0">
                  <a:moveTo>
                    <a:pt x="748" y="1"/>
                  </a:moveTo>
                  <a:cubicBezTo>
                    <a:pt x="465" y="239"/>
                    <a:pt x="214" y="512"/>
                    <a:pt x="1" y="813"/>
                  </a:cubicBezTo>
                  <a:cubicBezTo>
                    <a:pt x="922" y="1042"/>
                    <a:pt x="1859" y="1201"/>
                    <a:pt x="2804" y="1291"/>
                  </a:cubicBezTo>
                  <a:cubicBezTo>
                    <a:pt x="3238" y="1331"/>
                    <a:pt x="3679" y="1354"/>
                    <a:pt x="4120" y="1354"/>
                  </a:cubicBezTo>
                  <a:cubicBezTo>
                    <a:pt x="5125" y="1354"/>
                    <a:pt x="6132" y="1235"/>
                    <a:pt x="7069" y="935"/>
                  </a:cubicBezTo>
                  <a:cubicBezTo>
                    <a:pt x="6972" y="787"/>
                    <a:pt x="6866" y="646"/>
                    <a:pt x="6752" y="511"/>
                  </a:cubicBezTo>
                  <a:cubicBezTo>
                    <a:pt x="6194" y="659"/>
                    <a:pt x="5603" y="725"/>
                    <a:pt x="5017" y="725"/>
                  </a:cubicBezTo>
                  <a:cubicBezTo>
                    <a:pt x="4759" y="725"/>
                    <a:pt x="4501" y="712"/>
                    <a:pt x="4247" y="688"/>
                  </a:cubicBezTo>
                  <a:cubicBezTo>
                    <a:pt x="3063" y="576"/>
                    <a:pt x="1910" y="26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74270" y="3051004"/>
              <a:ext cx="295281" cy="41755"/>
            </a:xfrm>
            <a:custGeom>
              <a:avLst/>
              <a:gdLst/>
              <a:ahLst/>
              <a:cxnLst/>
              <a:rect l="l" t="t" r="r" b="b"/>
              <a:pathLst>
                <a:path w="8175" h="1156" extrusionOk="0">
                  <a:moveTo>
                    <a:pt x="8056" y="1"/>
                  </a:moveTo>
                  <a:cubicBezTo>
                    <a:pt x="7067" y="367"/>
                    <a:pt x="6019" y="586"/>
                    <a:pt x="4967" y="659"/>
                  </a:cubicBezTo>
                  <a:cubicBezTo>
                    <a:pt x="4670" y="680"/>
                    <a:pt x="4373" y="690"/>
                    <a:pt x="4076" y="690"/>
                  </a:cubicBezTo>
                  <a:cubicBezTo>
                    <a:pt x="2773" y="690"/>
                    <a:pt x="1473" y="497"/>
                    <a:pt x="204" y="181"/>
                  </a:cubicBezTo>
                  <a:cubicBezTo>
                    <a:pt x="118" y="396"/>
                    <a:pt x="51" y="616"/>
                    <a:pt x="1" y="842"/>
                  </a:cubicBezTo>
                  <a:cubicBezTo>
                    <a:pt x="1209" y="1016"/>
                    <a:pt x="2423" y="1155"/>
                    <a:pt x="3641" y="1155"/>
                  </a:cubicBezTo>
                  <a:cubicBezTo>
                    <a:pt x="3826" y="1155"/>
                    <a:pt x="4010" y="1152"/>
                    <a:pt x="4195" y="1145"/>
                  </a:cubicBezTo>
                  <a:cubicBezTo>
                    <a:pt x="5559" y="1094"/>
                    <a:pt x="6933" y="836"/>
                    <a:pt x="8175" y="281"/>
                  </a:cubicBezTo>
                  <a:cubicBezTo>
                    <a:pt x="8139" y="187"/>
                    <a:pt x="8098" y="93"/>
                    <a:pt x="80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481638" y="3026298"/>
              <a:ext cx="283650" cy="49629"/>
            </a:xfrm>
            <a:custGeom>
              <a:avLst/>
              <a:gdLst/>
              <a:ahLst/>
              <a:cxnLst/>
              <a:rect l="l" t="t" r="r" b="b"/>
              <a:pathLst>
                <a:path w="7853" h="1374" extrusionOk="0">
                  <a:moveTo>
                    <a:pt x="472" y="0"/>
                  </a:moveTo>
                  <a:cubicBezTo>
                    <a:pt x="282" y="269"/>
                    <a:pt x="123" y="559"/>
                    <a:pt x="0" y="865"/>
                  </a:cubicBezTo>
                  <a:cubicBezTo>
                    <a:pt x="1269" y="1181"/>
                    <a:pt x="2569" y="1374"/>
                    <a:pt x="3872" y="1374"/>
                  </a:cubicBezTo>
                  <a:cubicBezTo>
                    <a:pt x="4169" y="1374"/>
                    <a:pt x="4466" y="1364"/>
                    <a:pt x="4763" y="1343"/>
                  </a:cubicBezTo>
                  <a:cubicBezTo>
                    <a:pt x="5815" y="1269"/>
                    <a:pt x="6863" y="1050"/>
                    <a:pt x="7852" y="685"/>
                  </a:cubicBezTo>
                  <a:cubicBezTo>
                    <a:pt x="7762" y="489"/>
                    <a:pt x="7657" y="301"/>
                    <a:pt x="7540" y="121"/>
                  </a:cubicBezTo>
                  <a:cubicBezTo>
                    <a:pt x="6603" y="421"/>
                    <a:pt x="5596" y="541"/>
                    <a:pt x="4591" y="541"/>
                  </a:cubicBezTo>
                  <a:cubicBezTo>
                    <a:pt x="4150" y="541"/>
                    <a:pt x="3710" y="518"/>
                    <a:pt x="3275" y="477"/>
                  </a:cubicBezTo>
                  <a:cubicBezTo>
                    <a:pt x="2330" y="388"/>
                    <a:pt x="1393" y="228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66737" y="2960631"/>
              <a:ext cx="116920" cy="20191"/>
            </a:xfrm>
            <a:custGeom>
              <a:avLst/>
              <a:gdLst/>
              <a:ahLst/>
              <a:cxnLst/>
              <a:rect l="l" t="t" r="r" b="b"/>
              <a:pathLst>
                <a:path w="3237" h="559" extrusionOk="0">
                  <a:moveTo>
                    <a:pt x="1608" y="0"/>
                  </a:moveTo>
                  <a:cubicBezTo>
                    <a:pt x="1062" y="0"/>
                    <a:pt x="516" y="106"/>
                    <a:pt x="1" y="318"/>
                  </a:cubicBezTo>
                  <a:cubicBezTo>
                    <a:pt x="525" y="479"/>
                    <a:pt x="1073" y="559"/>
                    <a:pt x="1621" y="559"/>
                  </a:cubicBezTo>
                  <a:cubicBezTo>
                    <a:pt x="2166" y="559"/>
                    <a:pt x="2712" y="480"/>
                    <a:pt x="3236" y="327"/>
                  </a:cubicBezTo>
                  <a:cubicBezTo>
                    <a:pt x="2716" y="109"/>
                    <a:pt x="2162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49074" y="2972118"/>
              <a:ext cx="171823" cy="26946"/>
            </a:xfrm>
            <a:custGeom>
              <a:avLst/>
              <a:gdLst/>
              <a:ahLst/>
              <a:cxnLst/>
              <a:rect l="l" t="t" r="r" b="b"/>
              <a:pathLst>
                <a:path w="4757" h="746" extrusionOk="0">
                  <a:moveTo>
                    <a:pt x="490" y="0"/>
                  </a:moveTo>
                  <a:cubicBezTo>
                    <a:pt x="321" y="69"/>
                    <a:pt x="158" y="147"/>
                    <a:pt x="0" y="236"/>
                  </a:cubicBezTo>
                  <a:cubicBezTo>
                    <a:pt x="891" y="469"/>
                    <a:pt x="1791" y="663"/>
                    <a:pt x="2709" y="726"/>
                  </a:cubicBezTo>
                  <a:cubicBezTo>
                    <a:pt x="2907" y="739"/>
                    <a:pt x="3105" y="746"/>
                    <a:pt x="3304" y="746"/>
                  </a:cubicBezTo>
                  <a:cubicBezTo>
                    <a:pt x="3791" y="746"/>
                    <a:pt x="4279" y="705"/>
                    <a:pt x="4757" y="616"/>
                  </a:cubicBezTo>
                  <a:cubicBezTo>
                    <a:pt x="4443" y="366"/>
                    <a:pt x="4095" y="161"/>
                    <a:pt x="3725" y="9"/>
                  </a:cubicBezTo>
                  <a:cubicBezTo>
                    <a:pt x="3201" y="162"/>
                    <a:pt x="2655" y="241"/>
                    <a:pt x="2110" y="241"/>
                  </a:cubicBezTo>
                  <a:cubicBezTo>
                    <a:pt x="1562" y="241"/>
                    <a:pt x="1014" y="161"/>
                    <a:pt x="4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484528" y="3170561"/>
              <a:ext cx="284373" cy="54830"/>
            </a:xfrm>
            <a:custGeom>
              <a:avLst/>
              <a:gdLst/>
              <a:ahLst/>
              <a:cxnLst/>
              <a:rect l="l" t="t" r="r" b="b"/>
              <a:pathLst>
                <a:path w="7873" h="1518" extrusionOk="0">
                  <a:moveTo>
                    <a:pt x="7872" y="0"/>
                  </a:moveTo>
                  <a:cubicBezTo>
                    <a:pt x="6885" y="386"/>
                    <a:pt x="5825" y="603"/>
                    <a:pt x="4764" y="670"/>
                  </a:cubicBezTo>
                  <a:cubicBezTo>
                    <a:pt x="4490" y="687"/>
                    <a:pt x="4216" y="696"/>
                    <a:pt x="3943" y="696"/>
                  </a:cubicBezTo>
                  <a:cubicBezTo>
                    <a:pt x="2621" y="696"/>
                    <a:pt x="1302" y="507"/>
                    <a:pt x="1" y="245"/>
                  </a:cubicBezTo>
                  <a:lnTo>
                    <a:pt x="1" y="245"/>
                  </a:lnTo>
                  <a:cubicBezTo>
                    <a:pt x="142" y="554"/>
                    <a:pt x="321" y="844"/>
                    <a:pt x="532" y="1110"/>
                  </a:cubicBezTo>
                  <a:cubicBezTo>
                    <a:pt x="1604" y="1382"/>
                    <a:pt x="2709" y="1518"/>
                    <a:pt x="3815" y="1518"/>
                  </a:cubicBezTo>
                  <a:cubicBezTo>
                    <a:pt x="4980" y="1518"/>
                    <a:pt x="6146" y="1367"/>
                    <a:pt x="7274" y="1066"/>
                  </a:cubicBezTo>
                  <a:cubicBezTo>
                    <a:pt x="7523" y="741"/>
                    <a:pt x="7724" y="382"/>
                    <a:pt x="78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470622" y="3061153"/>
              <a:ext cx="305828" cy="59309"/>
            </a:xfrm>
            <a:custGeom>
              <a:avLst/>
              <a:gdLst/>
              <a:ahLst/>
              <a:cxnLst/>
              <a:rect l="l" t="t" r="r" b="b"/>
              <a:pathLst>
                <a:path w="8467" h="1642" extrusionOk="0">
                  <a:moveTo>
                    <a:pt x="8276" y="0"/>
                  </a:moveTo>
                  <a:cubicBezTo>
                    <a:pt x="7034" y="555"/>
                    <a:pt x="5660" y="813"/>
                    <a:pt x="4296" y="863"/>
                  </a:cubicBezTo>
                  <a:cubicBezTo>
                    <a:pt x="4109" y="870"/>
                    <a:pt x="3922" y="873"/>
                    <a:pt x="3736" y="873"/>
                  </a:cubicBezTo>
                  <a:cubicBezTo>
                    <a:pt x="2520" y="873"/>
                    <a:pt x="1308" y="734"/>
                    <a:pt x="102" y="559"/>
                  </a:cubicBezTo>
                  <a:cubicBezTo>
                    <a:pt x="42" y="824"/>
                    <a:pt x="8" y="1094"/>
                    <a:pt x="1" y="1366"/>
                  </a:cubicBezTo>
                  <a:cubicBezTo>
                    <a:pt x="1107" y="1535"/>
                    <a:pt x="2223" y="1641"/>
                    <a:pt x="3339" y="1641"/>
                  </a:cubicBezTo>
                  <a:cubicBezTo>
                    <a:pt x="3737" y="1641"/>
                    <a:pt x="4136" y="1628"/>
                    <a:pt x="4534" y="1598"/>
                  </a:cubicBezTo>
                  <a:cubicBezTo>
                    <a:pt x="5880" y="1499"/>
                    <a:pt x="7221" y="1212"/>
                    <a:pt x="8466" y="700"/>
                  </a:cubicBezTo>
                  <a:cubicBezTo>
                    <a:pt x="8423" y="462"/>
                    <a:pt x="8358" y="228"/>
                    <a:pt x="8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525055" y="3231748"/>
              <a:ext cx="200683" cy="37745"/>
            </a:xfrm>
            <a:custGeom>
              <a:avLst/>
              <a:gdLst/>
              <a:ahLst/>
              <a:cxnLst/>
              <a:rect l="l" t="t" r="r" b="b"/>
              <a:pathLst>
                <a:path w="5556" h="1045" extrusionOk="0">
                  <a:moveTo>
                    <a:pt x="5556" y="0"/>
                  </a:moveTo>
                  <a:cubicBezTo>
                    <a:pt x="4736" y="258"/>
                    <a:pt x="3867" y="364"/>
                    <a:pt x="2983" y="364"/>
                  </a:cubicBezTo>
                  <a:cubicBezTo>
                    <a:pt x="1990" y="364"/>
                    <a:pt x="979" y="230"/>
                    <a:pt x="1" y="27"/>
                  </a:cubicBezTo>
                  <a:lnTo>
                    <a:pt x="1" y="27"/>
                  </a:lnTo>
                  <a:cubicBezTo>
                    <a:pt x="749" y="661"/>
                    <a:pt x="1712" y="1044"/>
                    <a:pt x="2758" y="1044"/>
                  </a:cubicBezTo>
                  <a:cubicBezTo>
                    <a:pt x="2826" y="1044"/>
                    <a:pt x="2896" y="1042"/>
                    <a:pt x="2965" y="1039"/>
                  </a:cubicBezTo>
                  <a:cubicBezTo>
                    <a:pt x="3922" y="994"/>
                    <a:pt x="4834" y="628"/>
                    <a:pt x="555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03708" y="3209029"/>
              <a:ext cx="243557" cy="35903"/>
            </a:xfrm>
            <a:custGeom>
              <a:avLst/>
              <a:gdLst/>
              <a:ahLst/>
              <a:cxnLst/>
              <a:rect l="l" t="t" r="r" b="b"/>
              <a:pathLst>
                <a:path w="6743" h="994" extrusionOk="0">
                  <a:moveTo>
                    <a:pt x="6743" y="0"/>
                  </a:moveTo>
                  <a:lnTo>
                    <a:pt x="6743" y="0"/>
                  </a:lnTo>
                  <a:cubicBezTo>
                    <a:pt x="5615" y="301"/>
                    <a:pt x="4448" y="452"/>
                    <a:pt x="3282" y="452"/>
                  </a:cubicBezTo>
                  <a:cubicBezTo>
                    <a:pt x="2177" y="452"/>
                    <a:pt x="1073" y="317"/>
                    <a:pt x="1" y="45"/>
                  </a:cubicBezTo>
                  <a:lnTo>
                    <a:pt x="1" y="45"/>
                  </a:lnTo>
                  <a:cubicBezTo>
                    <a:pt x="177" y="268"/>
                    <a:pt x="375" y="472"/>
                    <a:pt x="592" y="656"/>
                  </a:cubicBezTo>
                  <a:cubicBezTo>
                    <a:pt x="1570" y="859"/>
                    <a:pt x="2581" y="993"/>
                    <a:pt x="3574" y="993"/>
                  </a:cubicBezTo>
                  <a:cubicBezTo>
                    <a:pt x="4458" y="993"/>
                    <a:pt x="5328" y="887"/>
                    <a:pt x="6148" y="629"/>
                  </a:cubicBezTo>
                  <a:cubicBezTo>
                    <a:pt x="6366" y="440"/>
                    <a:pt x="6565" y="229"/>
                    <a:pt x="67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477665" y="3134441"/>
              <a:ext cx="300229" cy="61260"/>
            </a:xfrm>
            <a:custGeom>
              <a:avLst/>
              <a:gdLst/>
              <a:ahLst/>
              <a:cxnLst/>
              <a:rect l="l" t="t" r="r" b="b"/>
              <a:pathLst>
                <a:path w="8312" h="1696" extrusionOk="0">
                  <a:moveTo>
                    <a:pt x="8311" y="0"/>
                  </a:moveTo>
                  <a:lnTo>
                    <a:pt x="8311" y="0"/>
                  </a:lnTo>
                  <a:cubicBezTo>
                    <a:pt x="6721" y="789"/>
                    <a:pt x="4942" y="1197"/>
                    <a:pt x="3166" y="1197"/>
                  </a:cubicBezTo>
                  <a:cubicBezTo>
                    <a:pt x="2096" y="1197"/>
                    <a:pt x="1027" y="1049"/>
                    <a:pt x="1" y="747"/>
                  </a:cubicBezTo>
                  <a:lnTo>
                    <a:pt x="1" y="747"/>
                  </a:lnTo>
                  <a:cubicBezTo>
                    <a:pt x="54" y="916"/>
                    <a:pt x="117" y="1083"/>
                    <a:pt x="191" y="1245"/>
                  </a:cubicBezTo>
                  <a:cubicBezTo>
                    <a:pt x="1492" y="1507"/>
                    <a:pt x="2811" y="1696"/>
                    <a:pt x="4133" y="1696"/>
                  </a:cubicBezTo>
                  <a:cubicBezTo>
                    <a:pt x="4406" y="1696"/>
                    <a:pt x="4680" y="1687"/>
                    <a:pt x="4954" y="1670"/>
                  </a:cubicBezTo>
                  <a:cubicBezTo>
                    <a:pt x="6015" y="1603"/>
                    <a:pt x="7075" y="1386"/>
                    <a:pt x="8062" y="999"/>
                  </a:cubicBezTo>
                  <a:cubicBezTo>
                    <a:pt x="8186" y="678"/>
                    <a:pt x="8270" y="342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470405" y="3086401"/>
              <a:ext cx="308790" cy="53349"/>
            </a:xfrm>
            <a:custGeom>
              <a:avLst/>
              <a:gdLst/>
              <a:ahLst/>
              <a:cxnLst/>
              <a:rect l="l" t="t" r="r" b="b"/>
              <a:pathLst>
                <a:path w="8549" h="1477" extrusionOk="0">
                  <a:moveTo>
                    <a:pt x="8472" y="1"/>
                  </a:moveTo>
                  <a:cubicBezTo>
                    <a:pt x="7226" y="512"/>
                    <a:pt x="5886" y="799"/>
                    <a:pt x="4540" y="898"/>
                  </a:cubicBezTo>
                  <a:cubicBezTo>
                    <a:pt x="4140" y="928"/>
                    <a:pt x="3739" y="942"/>
                    <a:pt x="3338" y="942"/>
                  </a:cubicBezTo>
                  <a:cubicBezTo>
                    <a:pt x="2224" y="942"/>
                    <a:pt x="1111" y="835"/>
                    <a:pt x="6" y="666"/>
                  </a:cubicBezTo>
                  <a:cubicBezTo>
                    <a:pt x="2" y="775"/>
                    <a:pt x="0" y="885"/>
                    <a:pt x="6" y="996"/>
                  </a:cubicBezTo>
                  <a:cubicBezTo>
                    <a:pt x="8" y="1055"/>
                    <a:pt x="18" y="1112"/>
                    <a:pt x="22" y="1169"/>
                  </a:cubicBezTo>
                  <a:cubicBezTo>
                    <a:pt x="1342" y="1334"/>
                    <a:pt x="2667" y="1476"/>
                    <a:pt x="3994" y="1476"/>
                  </a:cubicBezTo>
                  <a:cubicBezTo>
                    <a:pt x="4179" y="1476"/>
                    <a:pt x="4365" y="1473"/>
                    <a:pt x="4551" y="1467"/>
                  </a:cubicBezTo>
                  <a:cubicBezTo>
                    <a:pt x="5910" y="1425"/>
                    <a:pt x="7281" y="1208"/>
                    <a:pt x="8545" y="725"/>
                  </a:cubicBezTo>
                  <a:cubicBezTo>
                    <a:pt x="8545" y="680"/>
                    <a:pt x="8548" y="635"/>
                    <a:pt x="8545" y="589"/>
                  </a:cubicBezTo>
                  <a:cubicBezTo>
                    <a:pt x="8534" y="391"/>
                    <a:pt x="8510" y="194"/>
                    <a:pt x="847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471200" y="3112588"/>
              <a:ext cx="307995" cy="65088"/>
            </a:xfrm>
            <a:custGeom>
              <a:avLst/>
              <a:gdLst/>
              <a:ahLst/>
              <a:cxnLst/>
              <a:rect l="l" t="t" r="r" b="b"/>
              <a:pathLst>
                <a:path w="8527" h="1802" extrusionOk="0">
                  <a:moveTo>
                    <a:pt x="8523" y="0"/>
                  </a:moveTo>
                  <a:cubicBezTo>
                    <a:pt x="7259" y="483"/>
                    <a:pt x="5888" y="700"/>
                    <a:pt x="4530" y="743"/>
                  </a:cubicBezTo>
                  <a:cubicBezTo>
                    <a:pt x="4344" y="749"/>
                    <a:pt x="4158" y="752"/>
                    <a:pt x="3972" y="752"/>
                  </a:cubicBezTo>
                  <a:cubicBezTo>
                    <a:pt x="2645" y="752"/>
                    <a:pt x="1321" y="610"/>
                    <a:pt x="0" y="445"/>
                  </a:cubicBezTo>
                  <a:lnTo>
                    <a:pt x="0" y="445"/>
                  </a:lnTo>
                  <a:cubicBezTo>
                    <a:pt x="27" y="753"/>
                    <a:pt x="87" y="1057"/>
                    <a:pt x="181" y="1352"/>
                  </a:cubicBezTo>
                  <a:cubicBezTo>
                    <a:pt x="1207" y="1654"/>
                    <a:pt x="2275" y="1802"/>
                    <a:pt x="3345" y="1802"/>
                  </a:cubicBezTo>
                  <a:cubicBezTo>
                    <a:pt x="5121" y="1802"/>
                    <a:pt x="6900" y="1394"/>
                    <a:pt x="8491" y="605"/>
                  </a:cubicBezTo>
                  <a:cubicBezTo>
                    <a:pt x="8515" y="404"/>
                    <a:pt x="8526" y="203"/>
                    <a:pt x="85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29353" y="2849454"/>
              <a:ext cx="182406" cy="517202"/>
            </a:xfrm>
            <a:custGeom>
              <a:avLst/>
              <a:gdLst/>
              <a:ahLst/>
              <a:cxnLst/>
              <a:rect l="l" t="t" r="r" b="b"/>
              <a:pathLst>
                <a:path w="5050" h="14319" extrusionOk="0">
                  <a:moveTo>
                    <a:pt x="4512" y="1"/>
                  </a:moveTo>
                  <a:cubicBezTo>
                    <a:pt x="4339" y="1"/>
                    <a:pt x="3996" y="216"/>
                    <a:pt x="3248" y="1975"/>
                  </a:cubicBezTo>
                  <a:cubicBezTo>
                    <a:pt x="3103" y="2316"/>
                    <a:pt x="2954" y="2689"/>
                    <a:pt x="2804" y="3087"/>
                  </a:cubicBezTo>
                  <a:cubicBezTo>
                    <a:pt x="2896" y="3090"/>
                    <a:pt x="2987" y="3098"/>
                    <a:pt x="3078" y="3108"/>
                  </a:cubicBezTo>
                  <a:cubicBezTo>
                    <a:pt x="3768" y="1290"/>
                    <a:pt x="4313" y="295"/>
                    <a:pt x="4512" y="266"/>
                  </a:cubicBezTo>
                  <a:lnTo>
                    <a:pt x="4512" y="266"/>
                  </a:lnTo>
                  <a:cubicBezTo>
                    <a:pt x="4671" y="399"/>
                    <a:pt x="4600" y="1512"/>
                    <a:pt x="4213" y="3384"/>
                  </a:cubicBezTo>
                  <a:cubicBezTo>
                    <a:pt x="3987" y="4470"/>
                    <a:pt x="3657" y="5810"/>
                    <a:pt x="3201" y="7367"/>
                  </a:cubicBezTo>
                  <a:cubicBezTo>
                    <a:pt x="2704" y="9065"/>
                    <a:pt x="2222" y="10463"/>
                    <a:pt x="1801" y="11539"/>
                  </a:cubicBezTo>
                  <a:cubicBezTo>
                    <a:pt x="1170" y="13150"/>
                    <a:pt x="678" y="14032"/>
                    <a:pt x="492" y="14059"/>
                  </a:cubicBezTo>
                  <a:cubicBezTo>
                    <a:pt x="339" y="13932"/>
                    <a:pt x="398" y="12905"/>
                    <a:pt x="743" y="11176"/>
                  </a:cubicBezTo>
                  <a:cubicBezTo>
                    <a:pt x="662" y="11135"/>
                    <a:pt x="580" y="11094"/>
                    <a:pt x="503" y="11049"/>
                  </a:cubicBezTo>
                  <a:cubicBezTo>
                    <a:pt x="158" y="12741"/>
                    <a:pt x="0" y="14191"/>
                    <a:pt x="410" y="14310"/>
                  </a:cubicBezTo>
                  <a:cubicBezTo>
                    <a:pt x="428" y="14316"/>
                    <a:pt x="446" y="14318"/>
                    <a:pt x="463" y="14318"/>
                  </a:cubicBezTo>
                  <a:cubicBezTo>
                    <a:pt x="467" y="14318"/>
                    <a:pt x="470" y="14318"/>
                    <a:pt x="473" y="14318"/>
                  </a:cubicBezTo>
                  <a:cubicBezTo>
                    <a:pt x="878" y="14298"/>
                    <a:pt x="1479" y="13084"/>
                    <a:pt x="2062" y="11587"/>
                  </a:cubicBezTo>
                  <a:cubicBezTo>
                    <a:pt x="2598" y="10210"/>
                    <a:pt x="3119" y="8594"/>
                    <a:pt x="3457" y="7442"/>
                  </a:cubicBezTo>
                  <a:cubicBezTo>
                    <a:pt x="3869" y="6032"/>
                    <a:pt x="4214" y="4671"/>
                    <a:pt x="4460" y="3498"/>
                  </a:cubicBezTo>
                  <a:cubicBezTo>
                    <a:pt x="4541" y="3107"/>
                    <a:pt x="4612" y="2737"/>
                    <a:pt x="4670" y="2392"/>
                  </a:cubicBezTo>
                  <a:cubicBezTo>
                    <a:pt x="5049" y="149"/>
                    <a:pt x="4729" y="55"/>
                    <a:pt x="4593" y="15"/>
                  </a:cubicBezTo>
                  <a:cubicBezTo>
                    <a:pt x="4571" y="8"/>
                    <a:pt x="4545" y="1"/>
                    <a:pt x="4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99061" y="1843693"/>
              <a:ext cx="342851" cy="102834"/>
            </a:xfrm>
            <a:custGeom>
              <a:avLst/>
              <a:gdLst/>
              <a:ahLst/>
              <a:cxnLst/>
              <a:rect l="l" t="t" r="r" b="b"/>
              <a:pathLst>
                <a:path w="9492" h="2847" extrusionOk="0">
                  <a:moveTo>
                    <a:pt x="3133" y="0"/>
                  </a:moveTo>
                  <a:cubicBezTo>
                    <a:pt x="2082" y="0"/>
                    <a:pt x="1030" y="247"/>
                    <a:pt x="87" y="713"/>
                  </a:cubicBezTo>
                  <a:cubicBezTo>
                    <a:pt x="1" y="1239"/>
                    <a:pt x="11" y="1776"/>
                    <a:pt x="114" y="2300"/>
                  </a:cubicBezTo>
                  <a:cubicBezTo>
                    <a:pt x="1499" y="1776"/>
                    <a:pt x="2929" y="1362"/>
                    <a:pt x="4353" y="1362"/>
                  </a:cubicBezTo>
                  <a:cubicBezTo>
                    <a:pt x="4883" y="1362"/>
                    <a:pt x="5413" y="1420"/>
                    <a:pt x="5939" y="1550"/>
                  </a:cubicBezTo>
                  <a:cubicBezTo>
                    <a:pt x="7097" y="1838"/>
                    <a:pt x="8157" y="2467"/>
                    <a:pt x="9282" y="2847"/>
                  </a:cubicBezTo>
                  <a:cubicBezTo>
                    <a:pt x="9404" y="2454"/>
                    <a:pt x="9475" y="2048"/>
                    <a:pt x="9492" y="1638"/>
                  </a:cubicBezTo>
                  <a:cubicBezTo>
                    <a:pt x="7790" y="1514"/>
                    <a:pt x="6179" y="493"/>
                    <a:pt x="4467" y="137"/>
                  </a:cubicBezTo>
                  <a:cubicBezTo>
                    <a:pt x="4028" y="45"/>
                    <a:pt x="3581" y="0"/>
                    <a:pt x="313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51254" y="1723774"/>
              <a:ext cx="182587" cy="60068"/>
            </a:xfrm>
            <a:custGeom>
              <a:avLst/>
              <a:gdLst/>
              <a:ahLst/>
              <a:cxnLst/>
              <a:rect l="l" t="t" r="r" b="b"/>
              <a:pathLst>
                <a:path w="5055" h="1663" extrusionOk="0">
                  <a:moveTo>
                    <a:pt x="3317" y="1"/>
                  </a:moveTo>
                  <a:cubicBezTo>
                    <a:pt x="2098" y="1"/>
                    <a:pt x="900" y="473"/>
                    <a:pt x="1" y="1360"/>
                  </a:cubicBezTo>
                  <a:cubicBezTo>
                    <a:pt x="528" y="1546"/>
                    <a:pt x="1067" y="1663"/>
                    <a:pt x="1611" y="1663"/>
                  </a:cubicBezTo>
                  <a:cubicBezTo>
                    <a:pt x="1852" y="1663"/>
                    <a:pt x="2095" y="1639"/>
                    <a:pt x="2337" y="1589"/>
                  </a:cubicBezTo>
                  <a:cubicBezTo>
                    <a:pt x="3306" y="1384"/>
                    <a:pt x="4162" y="762"/>
                    <a:pt x="5054" y="332"/>
                  </a:cubicBezTo>
                  <a:cubicBezTo>
                    <a:pt x="4490" y="109"/>
                    <a:pt x="3901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26476" y="1735766"/>
              <a:ext cx="287118" cy="81198"/>
            </a:xfrm>
            <a:custGeom>
              <a:avLst/>
              <a:gdLst/>
              <a:ahLst/>
              <a:cxnLst/>
              <a:rect l="l" t="t" r="r" b="b"/>
              <a:pathLst>
                <a:path w="7949" h="2248" extrusionOk="0">
                  <a:moveTo>
                    <a:pt x="5739" y="0"/>
                  </a:moveTo>
                  <a:cubicBezTo>
                    <a:pt x="4848" y="430"/>
                    <a:pt x="3992" y="1052"/>
                    <a:pt x="3022" y="1257"/>
                  </a:cubicBezTo>
                  <a:cubicBezTo>
                    <a:pt x="2780" y="1307"/>
                    <a:pt x="2538" y="1331"/>
                    <a:pt x="2296" y="1331"/>
                  </a:cubicBezTo>
                  <a:cubicBezTo>
                    <a:pt x="1753" y="1331"/>
                    <a:pt x="1214" y="1214"/>
                    <a:pt x="687" y="1028"/>
                  </a:cubicBezTo>
                  <a:cubicBezTo>
                    <a:pt x="425" y="1287"/>
                    <a:pt x="195" y="1575"/>
                    <a:pt x="0" y="1886"/>
                  </a:cubicBezTo>
                  <a:cubicBezTo>
                    <a:pt x="794" y="2124"/>
                    <a:pt x="1623" y="2247"/>
                    <a:pt x="2451" y="2247"/>
                  </a:cubicBezTo>
                  <a:cubicBezTo>
                    <a:pt x="2951" y="2247"/>
                    <a:pt x="3452" y="2202"/>
                    <a:pt x="3944" y="2110"/>
                  </a:cubicBezTo>
                  <a:cubicBezTo>
                    <a:pt x="4704" y="1966"/>
                    <a:pt x="5446" y="1717"/>
                    <a:pt x="6217" y="1650"/>
                  </a:cubicBezTo>
                  <a:cubicBezTo>
                    <a:pt x="6364" y="1637"/>
                    <a:pt x="6512" y="1630"/>
                    <a:pt x="6660" y="1630"/>
                  </a:cubicBezTo>
                  <a:cubicBezTo>
                    <a:pt x="7093" y="1630"/>
                    <a:pt x="7524" y="1684"/>
                    <a:pt x="7949" y="1778"/>
                  </a:cubicBezTo>
                  <a:cubicBezTo>
                    <a:pt x="7411" y="974"/>
                    <a:pt x="6640" y="353"/>
                    <a:pt x="573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02167" y="1794642"/>
              <a:ext cx="340178" cy="108252"/>
            </a:xfrm>
            <a:custGeom>
              <a:avLst/>
              <a:gdLst/>
              <a:ahLst/>
              <a:cxnLst/>
              <a:rect l="l" t="t" r="r" b="b"/>
              <a:pathLst>
                <a:path w="9418" h="2997" extrusionOk="0">
                  <a:moveTo>
                    <a:pt x="7334" y="0"/>
                  </a:moveTo>
                  <a:cubicBezTo>
                    <a:pt x="7186" y="0"/>
                    <a:pt x="7038" y="7"/>
                    <a:pt x="6891" y="20"/>
                  </a:cubicBezTo>
                  <a:cubicBezTo>
                    <a:pt x="6119" y="87"/>
                    <a:pt x="5377" y="336"/>
                    <a:pt x="4617" y="480"/>
                  </a:cubicBezTo>
                  <a:cubicBezTo>
                    <a:pt x="4125" y="572"/>
                    <a:pt x="3624" y="617"/>
                    <a:pt x="3124" y="617"/>
                  </a:cubicBezTo>
                  <a:cubicBezTo>
                    <a:pt x="2296" y="617"/>
                    <a:pt x="1467" y="494"/>
                    <a:pt x="673" y="256"/>
                  </a:cubicBezTo>
                  <a:cubicBezTo>
                    <a:pt x="326" y="807"/>
                    <a:pt x="96" y="1426"/>
                    <a:pt x="1" y="2071"/>
                  </a:cubicBezTo>
                  <a:cubicBezTo>
                    <a:pt x="944" y="1605"/>
                    <a:pt x="1996" y="1359"/>
                    <a:pt x="3047" y="1359"/>
                  </a:cubicBezTo>
                  <a:cubicBezTo>
                    <a:pt x="3495" y="1359"/>
                    <a:pt x="3942" y="1404"/>
                    <a:pt x="4381" y="1495"/>
                  </a:cubicBezTo>
                  <a:cubicBezTo>
                    <a:pt x="6093" y="1852"/>
                    <a:pt x="7704" y="2872"/>
                    <a:pt x="9406" y="2996"/>
                  </a:cubicBezTo>
                  <a:cubicBezTo>
                    <a:pt x="9409" y="2922"/>
                    <a:pt x="9417" y="2849"/>
                    <a:pt x="9417" y="2774"/>
                  </a:cubicBezTo>
                  <a:cubicBezTo>
                    <a:pt x="9418" y="1840"/>
                    <a:pt x="9142" y="926"/>
                    <a:pt x="8622" y="148"/>
                  </a:cubicBezTo>
                  <a:cubicBezTo>
                    <a:pt x="8197" y="54"/>
                    <a:pt x="7766" y="0"/>
                    <a:pt x="73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13437" y="1956820"/>
              <a:ext cx="301169" cy="71951"/>
            </a:xfrm>
            <a:custGeom>
              <a:avLst/>
              <a:gdLst/>
              <a:ahLst/>
              <a:cxnLst/>
              <a:rect l="l" t="t" r="r" b="b"/>
              <a:pathLst>
                <a:path w="8338" h="1992" extrusionOk="0">
                  <a:moveTo>
                    <a:pt x="806" y="0"/>
                  </a:moveTo>
                  <a:cubicBezTo>
                    <a:pt x="530" y="0"/>
                    <a:pt x="258" y="32"/>
                    <a:pt x="1" y="104"/>
                  </a:cubicBezTo>
                  <a:cubicBezTo>
                    <a:pt x="190" y="570"/>
                    <a:pt x="459" y="1001"/>
                    <a:pt x="793" y="1377"/>
                  </a:cubicBezTo>
                  <a:cubicBezTo>
                    <a:pt x="807" y="1372"/>
                    <a:pt x="818" y="1363"/>
                    <a:pt x="831" y="1358"/>
                  </a:cubicBezTo>
                  <a:cubicBezTo>
                    <a:pt x="1109" y="1254"/>
                    <a:pt x="1408" y="1229"/>
                    <a:pt x="1705" y="1229"/>
                  </a:cubicBezTo>
                  <a:cubicBezTo>
                    <a:pt x="1766" y="1229"/>
                    <a:pt x="1828" y="1230"/>
                    <a:pt x="1889" y="1231"/>
                  </a:cubicBezTo>
                  <a:cubicBezTo>
                    <a:pt x="2291" y="1241"/>
                    <a:pt x="2696" y="1275"/>
                    <a:pt x="3085" y="1379"/>
                  </a:cubicBezTo>
                  <a:cubicBezTo>
                    <a:pt x="3400" y="1463"/>
                    <a:pt x="3699" y="1592"/>
                    <a:pt x="4008" y="1693"/>
                  </a:cubicBezTo>
                  <a:cubicBezTo>
                    <a:pt x="4681" y="1911"/>
                    <a:pt x="5378" y="1992"/>
                    <a:pt x="6084" y="1992"/>
                  </a:cubicBezTo>
                  <a:cubicBezTo>
                    <a:pt x="6522" y="1992"/>
                    <a:pt x="6965" y="1961"/>
                    <a:pt x="7407" y="1913"/>
                  </a:cubicBezTo>
                  <a:cubicBezTo>
                    <a:pt x="7767" y="1610"/>
                    <a:pt x="8081" y="1257"/>
                    <a:pt x="8338" y="862"/>
                  </a:cubicBezTo>
                  <a:cubicBezTo>
                    <a:pt x="8262" y="859"/>
                    <a:pt x="8187" y="858"/>
                    <a:pt x="8111" y="858"/>
                  </a:cubicBezTo>
                  <a:cubicBezTo>
                    <a:pt x="7229" y="858"/>
                    <a:pt x="6326" y="1008"/>
                    <a:pt x="5436" y="1008"/>
                  </a:cubicBezTo>
                  <a:cubicBezTo>
                    <a:pt x="5120" y="1008"/>
                    <a:pt x="4806" y="989"/>
                    <a:pt x="4495" y="938"/>
                  </a:cubicBezTo>
                  <a:cubicBezTo>
                    <a:pt x="3568" y="785"/>
                    <a:pt x="2711" y="350"/>
                    <a:pt x="1798" y="126"/>
                  </a:cubicBezTo>
                  <a:cubicBezTo>
                    <a:pt x="1479" y="47"/>
                    <a:pt x="1140" y="0"/>
                    <a:pt x="806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842044" y="2001176"/>
              <a:ext cx="238934" cy="64799"/>
            </a:xfrm>
            <a:custGeom>
              <a:avLst/>
              <a:gdLst/>
              <a:ahLst/>
              <a:cxnLst/>
              <a:rect l="l" t="t" r="r" b="b"/>
              <a:pathLst>
                <a:path w="6615" h="1794" extrusionOk="0">
                  <a:moveTo>
                    <a:pt x="925" y="0"/>
                  </a:moveTo>
                  <a:cubicBezTo>
                    <a:pt x="623" y="0"/>
                    <a:pt x="320" y="25"/>
                    <a:pt x="39" y="130"/>
                  </a:cubicBezTo>
                  <a:cubicBezTo>
                    <a:pt x="26" y="134"/>
                    <a:pt x="14" y="143"/>
                    <a:pt x="1" y="148"/>
                  </a:cubicBezTo>
                  <a:cubicBezTo>
                    <a:pt x="869" y="1152"/>
                    <a:pt x="2144" y="1793"/>
                    <a:pt x="3576" y="1793"/>
                  </a:cubicBezTo>
                  <a:cubicBezTo>
                    <a:pt x="3615" y="1793"/>
                    <a:pt x="3653" y="1789"/>
                    <a:pt x="3692" y="1788"/>
                  </a:cubicBezTo>
                  <a:cubicBezTo>
                    <a:pt x="4764" y="1762"/>
                    <a:pt x="5794" y="1372"/>
                    <a:pt x="6615" y="683"/>
                  </a:cubicBezTo>
                  <a:lnTo>
                    <a:pt x="6615" y="683"/>
                  </a:lnTo>
                  <a:cubicBezTo>
                    <a:pt x="6173" y="732"/>
                    <a:pt x="5731" y="763"/>
                    <a:pt x="5292" y="763"/>
                  </a:cubicBezTo>
                  <a:cubicBezTo>
                    <a:pt x="4587" y="763"/>
                    <a:pt x="3889" y="682"/>
                    <a:pt x="3216" y="464"/>
                  </a:cubicBezTo>
                  <a:cubicBezTo>
                    <a:pt x="2907" y="364"/>
                    <a:pt x="2608" y="235"/>
                    <a:pt x="2293" y="150"/>
                  </a:cubicBezTo>
                  <a:cubicBezTo>
                    <a:pt x="1904" y="47"/>
                    <a:pt x="1499" y="12"/>
                    <a:pt x="1097" y="2"/>
                  </a:cubicBezTo>
                  <a:cubicBezTo>
                    <a:pt x="1039" y="1"/>
                    <a:pt x="982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803142" y="1892888"/>
              <a:ext cx="331184" cy="100341"/>
            </a:xfrm>
            <a:custGeom>
              <a:avLst/>
              <a:gdLst/>
              <a:ahLst/>
              <a:cxnLst/>
              <a:rect l="l" t="t" r="r" b="b"/>
              <a:pathLst>
                <a:path w="9169" h="2778" extrusionOk="0">
                  <a:moveTo>
                    <a:pt x="4099" y="364"/>
                  </a:moveTo>
                  <a:cubicBezTo>
                    <a:pt x="4353" y="364"/>
                    <a:pt x="4607" y="379"/>
                    <a:pt x="4859" y="409"/>
                  </a:cubicBezTo>
                  <a:cubicBezTo>
                    <a:pt x="5200" y="449"/>
                    <a:pt x="5603" y="575"/>
                    <a:pt x="5685" y="908"/>
                  </a:cubicBezTo>
                  <a:cubicBezTo>
                    <a:pt x="5742" y="1140"/>
                    <a:pt x="5602" y="1388"/>
                    <a:pt x="5400" y="1516"/>
                  </a:cubicBezTo>
                  <a:cubicBezTo>
                    <a:pt x="5383" y="1527"/>
                    <a:pt x="5362" y="1534"/>
                    <a:pt x="5344" y="1544"/>
                  </a:cubicBezTo>
                  <a:cubicBezTo>
                    <a:pt x="5205" y="1635"/>
                    <a:pt x="5010" y="1670"/>
                    <a:pt x="4838" y="1675"/>
                  </a:cubicBezTo>
                  <a:cubicBezTo>
                    <a:pt x="4794" y="1677"/>
                    <a:pt x="4751" y="1677"/>
                    <a:pt x="4708" y="1677"/>
                  </a:cubicBezTo>
                  <a:cubicBezTo>
                    <a:pt x="4346" y="1677"/>
                    <a:pt x="3985" y="1629"/>
                    <a:pt x="3637" y="1533"/>
                  </a:cubicBezTo>
                  <a:cubicBezTo>
                    <a:pt x="3327" y="1448"/>
                    <a:pt x="2974" y="1251"/>
                    <a:pt x="2978" y="930"/>
                  </a:cubicBezTo>
                  <a:cubicBezTo>
                    <a:pt x="2979" y="736"/>
                    <a:pt x="3122" y="566"/>
                    <a:pt x="3295" y="480"/>
                  </a:cubicBezTo>
                  <a:cubicBezTo>
                    <a:pt x="3469" y="393"/>
                    <a:pt x="3667" y="376"/>
                    <a:pt x="3861" y="369"/>
                  </a:cubicBezTo>
                  <a:cubicBezTo>
                    <a:pt x="3940" y="366"/>
                    <a:pt x="4019" y="364"/>
                    <a:pt x="4099" y="364"/>
                  </a:cubicBezTo>
                  <a:close/>
                  <a:moveTo>
                    <a:pt x="4239" y="0"/>
                  </a:moveTo>
                  <a:cubicBezTo>
                    <a:pt x="2816" y="0"/>
                    <a:pt x="1386" y="414"/>
                    <a:pt x="1" y="937"/>
                  </a:cubicBezTo>
                  <a:cubicBezTo>
                    <a:pt x="63" y="1259"/>
                    <a:pt x="159" y="1572"/>
                    <a:pt x="286" y="1873"/>
                  </a:cubicBezTo>
                  <a:cubicBezTo>
                    <a:pt x="542" y="1802"/>
                    <a:pt x="814" y="1770"/>
                    <a:pt x="1089" y="1770"/>
                  </a:cubicBezTo>
                  <a:cubicBezTo>
                    <a:pt x="1424" y="1770"/>
                    <a:pt x="1763" y="1817"/>
                    <a:pt x="2083" y="1896"/>
                  </a:cubicBezTo>
                  <a:cubicBezTo>
                    <a:pt x="2996" y="2120"/>
                    <a:pt x="3853" y="2554"/>
                    <a:pt x="4780" y="2708"/>
                  </a:cubicBezTo>
                  <a:cubicBezTo>
                    <a:pt x="5090" y="2759"/>
                    <a:pt x="5404" y="2778"/>
                    <a:pt x="5719" y="2778"/>
                  </a:cubicBezTo>
                  <a:cubicBezTo>
                    <a:pt x="6607" y="2778"/>
                    <a:pt x="7510" y="2628"/>
                    <a:pt x="8391" y="2628"/>
                  </a:cubicBezTo>
                  <a:cubicBezTo>
                    <a:pt x="8468" y="2628"/>
                    <a:pt x="8546" y="2629"/>
                    <a:pt x="8623" y="2632"/>
                  </a:cubicBezTo>
                  <a:cubicBezTo>
                    <a:pt x="8856" y="2276"/>
                    <a:pt x="9039" y="1890"/>
                    <a:pt x="9169" y="1485"/>
                  </a:cubicBezTo>
                  <a:cubicBezTo>
                    <a:pt x="8044" y="1105"/>
                    <a:pt x="6984" y="475"/>
                    <a:pt x="5826" y="188"/>
                  </a:cubicBezTo>
                  <a:cubicBezTo>
                    <a:pt x="5300" y="58"/>
                    <a:pt x="4770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910563" y="1906000"/>
              <a:ext cx="99980" cy="47462"/>
            </a:xfrm>
            <a:custGeom>
              <a:avLst/>
              <a:gdLst/>
              <a:ahLst/>
              <a:cxnLst/>
              <a:rect l="l" t="t" r="r" b="b"/>
              <a:pathLst>
                <a:path w="2768" h="1314" extrusionOk="0">
                  <a:moveTo>
                    <a:pt x="1117" y="0"/>
                  </a:moveTo>
                  <a:cubicBezTo>
                    <a:pt x="1040" y="0"/>
                    <a:pt x="964" y="2"/>
                    <a:pt x="887" y="5"/>
                  </a:cubicBezTo>
                  <a:cubicBezTo>
                    <a:pt x="693" y="12"/>
                    <a:pt x="494" y="30"/>
                    <a:pt x="321" y="116"/>
                  </a:cubicBezTo>
                  <a:cubicBezTo>
                    <a:pt x="148" y="203"/>
                    <a:pt x="5" y="372"/>
                    <a:pt x="4" y="566"/>
                  </a:cubicBezTo>
                  <a:cubicBezTo>
                    <a:pt x="0" y="888"/>
                    <a:pt x="353" y="1084"/>
                    <a:pt x="663" y="1170"/>
                  </a:cubicBezTo>
                  <a:cubicBezTo>
                    <a:pt x="1009" y="1265"/>
                    <a:pt x="1367" y="1314"/>
                    <a:pt x="1725" y="1314"/>
                  </a:cubicBezTo>
                  <a:cubicBezTo>
                    <a:pt x="1771" y="1314"/>
                    <a:pt x="1818" y="1313"/>
                    <a:pt x="1864" y="1311"/>
                  </a:cubicBezTo>
                  <a:cubicBezTo>
                    <a:pt x="2036" y="1306"/>
                    <a:pt x="2231" y="1271"/>
                    <a:pt x="2370" y="1181"/>
                  </a:cubicBezTo>
                  <a:cubicBezTo>
                    <a:pt x="2388" y="1171"/>
                    <a:pt x="2409" y="1164"/>
                    <a:pt x="2426" y="1152"/>
                  </a:cubicBezTo>
                  <a:cubicBezTo>
                    <a:pt x="2628" y="1024"/>
                    <a:pt x="2768" y="777"/>
                    <a:pt x="2711" y="545"/>
                  </a:cubicBezTo>
                  <a:cubicBezTo>
                    <a:pt x="2630" y="211"/>
                    <a:pt x="2226" y="86"/>
                    <a:pt x="1885" y="46"/>
                  </a:cubicBezTo>
                  <a:cubicBezTo>
                    <a:pt x="1630" y="16"/>
                    <a:pt x="1373" y="0"/>
                    <a:pt x="1117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276965" y="2223422"/>
              <a:ext cx="85135" cy="55372"/>
            </a:xfrm>
            <a:custGeom>
              <a:avLst/>
              <a:gdLst/>
              <a:ahLst/>
              <a:cxnLst/>
              <a:rect l="l" t="t" r="r" b="b"/>
              <a:pathLst>
                <a:path w="2357" h="1533" extrusionOk="0">
                  <a:moveTo>
                    <a:pt x="1863" y="1"/>
                  </a:moveTo>
                  <a:cubicBezTo>
                    <a:pt x="971" y="1"/>
                    <a:pt x="225" y="608"/>
                    <a:pt x="0" y="1428"/>
                  </a:cubicBezTo>
                  <a:cubicBezTo>
                    <a:pt x="156" y="1491"/>
                    <a:pt x="321" y="1532"/>
                    <a:pt x="490" y="1532"/>
                  </a:cubicBezTo>
                  <a:cubicBezTo>
                    <a:pt x="511" y="1532"/>
                    <a:pt x="532" y="1532"/>
                    <a:pt x="553" y="1530"/>
                  </a:cubicBezTo>
                  <a:cubicBezTo>
                    <a:pt x="965" y="1504"/>
                    <a:pt x="1346" y="1303"/>
                    <a:pt x="1691" y="1075"/>
                  </a:cubicBezTo>
                  <a:cubicBezTo>
                    <a:pt x="1771" y="1023"/>
                    <a:pt x="1852" y="967"/>
                    <a:pt x="1902" y="885"/>
                  </a:cubicBezTo>
                  <a:cubicBezTo>
                    <a:pt x="1989" y="739"/>
                    <a:pt x="1958" y="546"/>
                    <a:pt x="2045" y="399"/>
                  </a:cubicBezTo>
                  <a:cubicBezTo>
                    <a:pt x="2107" y="297"/>
                    <a:pt x="2217" y="235"/>
                    <a:pt x="2301" y="149"/>
                  </a:cubicBezTo>
                  <a:cubicBezTo>
                    <a:pt x="2323" y="126"/>
                    <a:pt x="2341" y="100"/>
                    <a:pt x="2357" y="72"/>
                  </a:cubicBezTo>
                  <a:cubicBezTo>
                    <a:pt x="2199" y="30"/>
                    <a:pt x="2035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292352" y="2317262"/>
              <a:ext cx="68303" cy="46378"/>
            </a:xfrm>
            <a:custGeom>
              <a:avLst/>
              <a:gdLst/>
              <a:ahLst/>
              <a:cxnLst/>
              <a:rect l="l" t="t" r="r" b="b"/>
              <a:pathLst>
                <a:path w="1891" h="1284" extrusionOk="0">
                  <a:moveTo>
                    <a:pt x="1270" y="1"/>
                  </a:moveTo>
                  <a:cubicBezTo>
                    <a:pt x="1253" y="1"/>
                    <a:pt x="1235" y="2"/>
                    <a:pt x="1218" y="3"/>
                  </a:cubicBezTo>
                  <a:cubicBezTo>
                    <a:pt x="941" y="21"/>
                    <a:pt x="653" y="65"/>
                    <a:pt x="426" y="224"/>
                  </a:cubicBezTo>
                  <a:cubicBezTo>
                    <a:pt x="265" y="336"/>
                    <a:pt x="139" y="497"/>
                    <a:pt x="1" y="638"/>
                  </a:cubicBezTo>
                  <a:cubicBezTo>
                    <a:pt x="356" y="1031"/>
                    <a:pt x="866" y="1283"/>
                    <a:pt x="1437" y="1283"/>
                  </a:cubicBezTo>
                  <a:cubicBezTo>
                    <a:pt x="1590" y="1282"/>
                    <a:pt x="1741" y="1262"/>
                    <a:pt x="1890" y="1225"/>
                  </a:cubicBezTo>
                  <a:cubicBezTo>
                    <a:pt x="1881" y="1207"/>
                    <a:pt x="1874" y="1188"/>
                    <a:pt x="1864" y="1170"/>
                  </a:cubicBezTo>
                  <a:cubicBezTo>
                    <a:pt x="1730" y="956"/>
                    <a:pt x="1526" y="767"/>
                    <a:pt x="1500" y="514"/>
                  </a:cubicBezTo>
                  <a:cubicBezTo>
                    <a:pt x="1491" y="423"/>
                    <a:pt x="1506" y="330"/>
                    <a:pt x="1498" y="238"/>
                  </a:cubicBezTo>
                  <a:cubicBezTo>
                    <a:pt x="1488" y="146"/>
                    <a:pt x="1444" y="48"/>
                    <a:pt x="1358" y="15"/>
                  </a:cubicBezTo>
                  <a:cubicBezTo>
                    <a:pt x="1330" y="4"/>
                    <a:pt x="1300" y="1"/>
                    <a:pt x="12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70226" y="2240001"/>
              <a:ext cx="44139" cy="70434"/>
            </a:xfrm>
            <a:custGeom>
              <a:avLst/>
              <a:gdLst/>
              <a:ahLst/>
              <a:cxnLst/>
              <a:rect l="l" t="t" r="r" b="b"/>
              <a:pathLst>
                <a:path w="1222" h="1950" extrusionOk="0">
                  <a:moveTo>
                    <a:pt x="519" y="1"/>
                  </a:moveTo>
                  <a:cubicBezTo>
                    <a:pt x="332" y="161"/>
                    <a:pt x="197" y="388"/>
                    <a:pt x="74" y="609"/>
                  </a:cubicBezTo>
                  <a:cubicBezTo>
                    <a:pt x="47" y="657"/>
                    <a:pt x="19" y="706"/>
                    <a:pt x="13" y="760"/>
                  </a:cubicBezTo>
                  <a:cubicBezTo>
                    <a:pt x="1" y="854"/>
                    <a:pt x="52" y="943"/>
                    <a:pt x="100" y="1023"/>
                  </a:cubicBezTo>
                  <a:cubicBezTo>
                    <a:pt x="188" y="1169"/>
                    <a:pt x="282" y="1320"/>
                    <a:pt x="427" y="1407"/>
                  </a:cubicBezTo>
                  <a:cubicBezTo>
                    <a:pt x="529" y="1467"/>
                    <a:pt x="648" y="1491"/>
                    <a:pt x="751" y="1550"/>
                  </a:cubicBezTo>
                  <a:cubicBezTo>
                    <a:pt x="916" y="1645"/>
                    <a:pt x="1020" y="1816"/>
                    <a:pt x="1158" y="1949"/>
                  </a:cubicBezTo>
                  <a:cubicBezTo>
                    <a:pt x="1198" y="1797"/>
                    <a:pt x="1219" y="1640"/>
                    <a:pt x="1222" y="1482"/>
                  </a:cubicBezTo>
                  <a:cubicBezTo>
                    <a:pt x="1222" y="884"/>
                    <a:pt x="944" y="356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74147" y="2225987"/>
              <a:ext cx="137942" cy="100739"/>
            </a:xfrm>
            <a:custGeom>
              <a:avLst/>
              <a:gdLst/>
              <a:ahLst/>
              <a:cxnLst/>
              <a:rect l="l" t="t" r="r" b="b"/>
              <a:pathLst>
                <a:path w="3819" h="2789" extrusionOk="0">
                  <a:moveTo>
                    <a:pt x="2435" y="0"/>
                  </a:moveTo>
                  <a:cubicBezTo>
                    <a:pt x="2419" y="29"/>
                    <a:pt x="2401" y="54"/>
                    <a:pt x="2379" y="76"/>
                  </a:cubicBezTo>
                  <a:cubicBezTo>
                    <a:pt x="2295" y="162"/>
                    <a:pt x="2185" y="226"/>
                    <a:pt x="2123" y="328"/>
                  </a:cubicBezTo>
                  <a:cubicBezTo>
                    <a:pt x="2036" y="474"/>
                    <a:pt x="2067" y="667"/>
                    <a:pt x="1980" y="814"/>
                  </a:cubicBezTo>
                  <a:cubicBezTo>
                    <a:pt x="1930" y="896"/>
                    <a:pt x="1849" y="952"/>
                    <a:pt x="1769" y="1004"/>
                  </a:cubicBezTo>
                  <a:cubicBezTo>
                    <a:pt x="1424" y="1232"/>
                    <a:pt x="1043" y="1433"/>
                    <a:pt x="631" y="1458"/>
                  </a:cubicBezTo>
                  <a:cubicBezTo>
                    <a:pt x="610" y="1459"/>
                    <a:pt x="589" y="1460"/>
                    <a:pt x="568" y="1460"/>
                  </a:cubicBezTo>
                  <a:cubicBezTo>
                    <a:pt x="399" y="1460"/>
                    <a:pt x="234" y="1419"/>
                    <a:pt x="78" y="1356"/>
                  </a:cubicBezTo>
                  <a:cubicBezTo>
                    <a:pt x="32" y="1520"/>
                    <a:pt x="1" y="1690"/>
                    <a:pt x="1" y="1869"/>
                  </a:cubicBezTo>
                  <a:cubicBezTo>
                    <a:pt x="1" y="1901"/>
                    <a:pt x="9" y="1930"/>
                    <a:pt x="10" y="1962"/>
                  </a:cubicBezTo>
                  <a:cubicBezTo>
                    <a:pt x="147" y="1993"/>
                    <a:pt x="289" y="2009"/>
                    <a:pt x="430" y="2009"/>
                  </a:cubicBezTo>
                  <a:cubicBezTo>
                    <a:pt x="758" y="2009"/>
                    <a:pt x="1086" y="1924"/>
                    <a:pt x="1366" y="1754"/>
                  </a:cubicBezTo>
                  <a:cubicBezTo>
                    <a:pt x="1500" y="1672"/>
                    <a:pt x="1630" y="1571"/>
                    <a:pt x="1785" y="1550"/>
                  </a:cubicBezTo>
                  <a:cubicBezTo>
                    <a:pt x="1807" y="1547"/>
                    <a:pt x="1828" y="1545"/>
                    <a:pt x="1849" y="1545"/>
                  </a:cubicBezTo>
                  <a:cubicBezTo>
                    <a:pt x="2211" y="1545"/>
                    <a:pt x="2454" y="1971"/>
                    <a:pt x="2786" y="2156"/>
                  </a:cubicBezTo>
                  <a:cubicBezTo>
                    <a:pt x="2962" y="2253"/>
                    <a:pt x="3173" y="2285"/>
                    <a:pt x="3337" y="2404"/>
                  </a:cubicBezTo>
                  <a:cubicBezTo>
                    <a:pt x="3470" y="2502"/>
                    <a:pt x="3555" y="2644"/>
                    <a:pt x="3639" y="2789"/>
                  </a:cubicBezTo>
                  <a:cubicBezTo>
                    <a:pt x="3718" y="2646"/>
                    <a:pt x="3778" y="2494"/>
                    <a:pt x="3818" y="2336"/>
                  </a:cubicBezTo>
                  <a:cubicBezTo>
                    <a:pt x="3680" y="2204"/>
                    <a:pt x="3576" y="2033"/>
                    <a:pt x="3411" y="1937"/>
                  </a:cubicBezTo>
                  <a:cubicBezTo>
                    <a:pt x="3308" y="1878"/>
                    <a:pt x="3189" y="1854"/>
                    <a:pt x="3087" y="1794"/>
                  </a:cubicBezTo>
                  <a:cubicBezTo>
                    <a:pt x="2942" y="1708"/>
                    <a:pt x="2848" y="1556"/>
                    <a:pt x="2760" y="1410"/>
                  </a:cubicBezTo>
                  <a:cubicBezTo>
                    <a:pt x="2712" y="1330"/>
                    <a:pt x="2661" y="1242"/>
                    <a:pt x="2673" y="1148"/>
                  </a:cubicBezTo>
                  <a:cubicBezTo>
                    <a:pt x="2679" y="1094"/>
                    <a:pt x="2707" y="1044"/>
                    <a:pt x="2734" y="996"/>
                  </a:cubicBezTo>
                  <a:cubicBezTo>
                    <a:pt x="2857" y="776"/>
                    <a:pt x="2992" y="549"/>
                    <a:pt x="3180" y="388"/>
                  </a:cubicBezTo>
                  <a:cubicBezTo>
                    <a:pt x="2962" y="205"/>
                    <a:pt x="2709" y="73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74472" y="2281828"/>
              <a:ext cx="131116" cy="79717"/>
            </a:xfrm>
            <a:custGeom>
              <a:avLst/>
              <a:gdLst/>
              <a:ahLst/>
              <a:cxnLst/>
              <a:rect l="l" t="t" r="r" b="b"/>
              <a:pathLst>
                <a:path w="3630" h="2207" extrusionOk="0">
                  <a:moveTo>
                    <a:pt x="1840" y="0"/>
                  </a:moveTo>
                  <a:cubicBezTo>
                    <a:pt x="1819" y="0"/>
                    <a:pt x="1798" y="2"/>
                    <a:pt x="1776" y="5"/>
                  </a:cubicBezTo>
                  <a:cubicBezTo>
                    <a:pt x="1621" y="25"/>
                    <a:pt x="1491" y="126"/>
                    <a:pt x="1357" y="208"/>
                  </a:cubicBezTo>
                  <a:cubicBezTo>
                    <a:pt x="1077" y="379"/>
                    <a:pt x="749" y="464"/>
                    <a:pt x="420" y="464"/>
                  </a:cubicBezTo>
                  <a:cubicBezTo>
                    <a:pt x="279" y="464"/>
                    <a:pt x="138" y="448"/>
                    <a:pt x="1" y="417"/>
                  </a:cubicBezTo>
                  <a:lnTo>
                    <a:pt x="1" y="417"/>
                  </a:lnTo>
                  <a:cubicBezTo>
                    <a:pt x="21" y="863"/>
                    <a:pt x="196" y="1288"/>
                    <a:pt x="496" y="1619"/>
                  </a:cubicBezTo>
                  <a:cubicBezTo>
                    <a:pt x="634" y="1479"/>
                    <a:pt x="760" y="1318"/>
                    <a:pt x="921" y="1206"/>
                  </a:cubicBezTo>
                  <a:cubicBezTo>
                    <a:pt x="1148" y="1047"/>
                    <a:pt x="1436" y="1002"/>
                    <a:pt x="1713" y="985"/>
                  </a:cubicBezTo>
                  <a:cubicBezTo>
                    <a:pt x="1730" y="984"/>
                    <a:pt x="1748" y="983"/>
                    <a:pt x="1765" y="983"/>
                  </a:cubicBezTo>
                  <a:cubicBezTo>
                    <a:pt x="1795" y="983"/>
                    <a:pt x="1825" y="986"/>
                    <a:pt x="1853" y="997"/>
                  </a:cubicBezTo>
                  <a:cubicBezTo>
                    <a:pt x="1939" y="1029"/>
                    <a:pt x="1983" y="1127"/>
                    <a:pt x="1993" y="1220"/>
                  </a:cubicBezTo>
                  <a:cubicBezTo>
                    <a:pt x="2001" y="1311"/>
                    <a:pt x="1986" y="1404"/>
                    <a:pt x="1995" y="1496"/>
                  </a:cubicBezTo>
                  <a:cubicBezTo>
                    <a:pt x="2021" y="1748"/>
                    <a:pt x="2225" y="1937"/>
                    <a:pt x="2359" y="2152"/>
                  </a:cubicBezTo>
                  <a:cubicBezTo>
                    <a:pt x="2369" y="2170"/>
                    <a:pt x="2376" y="2189"/>
                    <a:pt x="2384" y="2207"/>
                  </a:cubicBezTo>
                  <a:cubicBezTo>
                    <a:pt x="2917" y="2077"/>
                    <a:pt x="3370" y="1728"/>
                    <a:pt x="3630" y="1245"/>
                  </a:cubicBezTo>
                  <a:cubicBezTo>
                    <a:pt x="3546" y="1100"/>
                    <a:pt x="3461" y="958"/>
                    <a:pt x="3328" y="860"/>
                  </a:cubicBezTo>
                  <a:cubicBezTo>
                    <a:pt x="3164" y="739"/>
                    <a:pt x="2953" y="709"/>
                    <a:pt x="2777" y="611"/>
                  </a:cubicBezTo>
                  <a:cubicBezTo>
                    <a:pt x="2445" y="427"/>
                    <a:pt x="2202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 txBox="1">
            <a:spLocks noGrp="1"/>
          </p:cNvSpPr>
          <p:nvPr>
            <p:ph type="ctrTitle"/>
          </p:nvPr>
        </p:nvSpPr>
        <p:spPr>
          <a:xfrm>
            <a:off x="4645325" y="866925"/>
            <a:ext cx="366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"/>
          <p:cNvSpPr txBox="1">
            <a:spLocks noGrp="1"/>
          </p:cNvSpPr>
          <p:nvPr>
            <p:ph type="subTitle" idx="1"/>
          </p:nvPr>
        </p:nvSpPr>
        <p:spPr>
          <a:xfrm>
            <a:off x="5313862" y="3243050"/>
            <a:ext cx="27603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SECTION_TITLE_AND_DESCRIPTION_1_4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2"/>
          </p:nvPr>
        </p:nvSpPr>
        <p:spPr>
          <a:xfrm>
            <a:off x="1005175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3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4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5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6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title" idx="7" hasCustomPrompt="1"/>
          </p:nvPr>
        </p:nvSpPr>
        <p:spPr>
          <a:xfrm>
            <a:off x="1207225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8" hasCustomPrompt="1"/>
          </p:nvPr>
        </p:nvSpPr>
        <p:spPr>
          <a:xfrm>
            <a:off x="3034600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7"/>
          <p:cNvSpPr txBox="1">
            <a:spLocks noGrp="1"/>
          </p:cNvSpPr>
          <p:nvPr>
            <p:ph type="title" idx="9" hasCustomPrompt="1"/>
          </p:nvPr>
        </p:nvSpPr>
        <p:spPr>
          <a:xfrm>
            <a:off x="4861975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 idx="13" hasCustomPrompt="1"/>
          </p:nvPr>
        </p:nvSpPr>
        <p:spPr>
          <a:xfrm>
            <a:off x="6689350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4"/>
          </p:nvPr>
        </p:nvSpPr>
        <p:spPr>
          <a:xfrm>
            <a:off x="4659925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5"/>
          </p:nvPr>
        </p:nvSpPr>
        <p:spPr>
          <a:xfrm>
            <a:off x="648730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>
            <a:off x="2464650" y="-1521375"/>
            <a:ext cx="8186400" cy="8186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2328374" y="3415117"/>
            <a:ext cx="683460" cy="653458"/>
            <a:chOff x="12789950" y="1410525"/>
            <a:chExt cx="483900" cy="462625"/>
          </a:xfrm>
        </p:grpSpPr>
        <p:sp>
          <p:nvSpPr>
            <p:cNvPr id="259" name="Google Shape;259;p18"/>
            <p:cNvSpPr/>
            <p:nvPr/>
          </p:nvSpPr>
          <p:spPr>
            <a:xfrm>
              <a:off x="12864450" y="1486550"/>
              <a:ext cx="322600" cy="310625"/>
            </a:xfrm>
            <a:custGeom>
              <a:avLst/>
              <a:gdLst/>
              <a:ahLst/>
              <a:cxnLst/>
              <a:rect l="l" t="t" r="r" b="b"/>
              <a:pathLst>
                <a:path w="12904" h="12425" extrusionOk="0">
                  <a:moveTo>
                    <a:pt x="6698" y="1"/>
                  </a:moveTo>
                  <a:cubicBezTo>
                    <a:pt x="4180" y="1"/>
                    <a:pt x="1918" y="1515"/>
                    <a:pt x="954" y="3836"/>
                  </a:cubicBezTo>
                  <a:cubicBezTo>
                    <a:pt x="0" y="6157"/>
                    <a:pt x="531" y="8823"/>
                    <a:pt x="2302" y="10603"/>
                  </a:cubicBezTo>
                  <a:cubicBezTo>
                    <a:pt x="3492" y="11793"/>
                    <a:pt x="5082" y="12425"/>
                    <a:pt x="6699" y="12425"/>
                  </a:cubicBezTo>
                  <a:cubicBezTo>
                    <a:pt x="7501" y="12425"/>
                    <a:pt x="8309" y="12269"/>
                    <a:pt x="9078" y="11950"/>
                  </a:cubicBezTo>
                  <a:cubicBezTo>
                    <a:pt x="11389" y="10986"/>
                    <a:pt x="12904" y="8724"/>
                    <a:pt x="12904" y="6207"/>
                  </a:cubicBezTo>
                  <a:cubicBezTo>
                    <a:pt x="12904" y="2784"/>
                    <a:pt x="10120" y="1"/>
                    <a:pt x="6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2876500" y="1486550"/>
              <a:ext cx="152700" cy="165200"/>
            </a:xfrm>
            <a:custGeom>
              <a:avLst/>
              <a:gdLst/>
              <a:ahLst/>
              <a:cxnLst/>
              <a:rect l="l" t="t" r="r" b="b"/>
              <a:pathLst>
                <a:path w="6108" h="6608" extrusionOk="0">
                  <a:moveTo>
                    <a:pt x="6108" y="1"/>
                  </a:moveTo>
                  <a:lnTo>
                    <a:pt x="6098" y="11"/>
                  </a:lnTo>
                  <a:cubicBezTo>
                    <a:pt x="5852" y="11"/>
                    <a:pt x="5606" y="30"/>
                    <a:pt x="5360" y="70"/>
                  </a:cubicBezTo>
                  <a:cubicBezTo>
                    <a:pt x="4298" y="2371"/>
                    <a:pt x="2007" y="4899"/>
                    <a:pt x="10" y="5951"/>
                  </a:cubicBezTo>
                  <a:cubicBezTo>
                    <a:pt x="0" y="6167"/>
                    <a:pt x="0" y="6384"/>
                    <a:pt x="20" y="6600"/>
                  </a:cubicBezTo>
                  <a:cubicBezTo>
                    <a:pt x="25" y="6605"/>
                    <a:pt x="32" y="6607"/>
                    <a:pt x="41" y="6607"/>
                  </a:cubicBezTo>
                  <a:cubicBezTo>
                    <a:pt x="49" y="6607"/>
                    <a:pt x="59" y="6605"/>
                    <a:pt x="69" y="6600"/>
                  </a:cubicBezTo>
                  <a:cubicBezTo>
                    <a:pt x="118" y="6600"/>
                    <a:pt x="167" y="6590"/>
                    <a:pt x="217" y="6570"/>
                  </a:cubicBezTo>
                  <a:cubicBezTo>
                    <a:pt x="2439" y="5449"/>
                    <a:pt x="5036" y="2548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2893700" y="1504025"/>
              <a:ext cx="224025" cy="223025"/>
            </a:xfrm>
            <a:custGeom>
              <a:avLst/>
              <a:gdLst/>
              <a:ahLst/>
              <a:cxnLst/>
              <a:rect l="l" t="t" r="r" b="b"/>
              <a:pathLst>
                <a:path w="8961" h="8921" extrusionOk="0">
                  <a:moveTo>
                    <a:pt x="8400" y="0"/>
                  </a:moveTo>
                  <a:cubicBezTo>
                    <a:pt x="6747" y="3049"/>
                    <a:pt x="3069" y="6707"/>
                    <a:pt x="1" y="8360"/>
                  </a:cubicBezTo>
                  <a:cubicBezTo>
                    <a:pt x="99" y="8556"/>
                    <a:pt x="207" y="8743"/>
                    <a:pt x="335" y="8920"/>
                  </a:cubicBezTo>
                  <a:cubicBezTo>
                    <a:pt x="3482" y="7219"/>
                    <a:pt x="7259" y="3472"/>
                    <a:pt x="8960" y="334"/>
                  </a:cubicBezTo>
                  <a:cubicBezTo>
                    <a:pt x="8783" y="216"/>
                    <a:pt x="8596" y="98"/>
                    <a:pt x="8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3010750" y="1596450"/>
              <a:ext cx="175075" cy="200725"/>
            </a:xfrm>
            <a:custGeom>
              <a:avLst/>
              <a:gdLst/>
              <a:ahLst/>
              <a:cxnLst/>
              <a:rect l="l" t="t" r="r" b="b"/>
              <a:pathLst>
                <a:path w="7003" h="8029" extrusionOk="0">
                  <a:moveTo>
                    <a:pt x="6786" y="1"/>
                  </a:moveTo>
                  <a:cubicBezTo>
                    <a:pt x="6776" y="11"/>
                    <a:pt x="6766" y="30"/>
                    <a:pt x="6757" y="50"/>
                  </a:cubicBezTo>
                  <a:cubicBezTo>
                    <a:pt x="5478" y="2863"/>
                    <a:pt x="2537" y="6305"/>
                    <a:pt x="0" y="7967"/>
                  </a:cubicBezTo>
                  <a:cubicBezTo>
                    <a:pt x="295" y="8008"/>
                    <a:pt x="590" y="8029"/>
                    <a:pt x="885" y="8029"/>
                  </a:cubicBezTo>
                  <a:cubicBezTo>
                    <a:pt x="944" y="8029"/>
                    <a:pt x="1003" y="8028"/>
                    <a:pt x="1062" y="8026"/>
                  </a:cubicBezTo>
                  <a:cubicBezTo>
                    <a:pt x="3482" y="6108"/>
                    <a:pt x="5508" y="3728"/>
                    <a:pt x="7002" y="1024"/>
                  </a:cubicBezTo>
                  <a:cubicBezTo>
                    <a:pt x="6963" y="680"/>
                    <a:pt x="6884" y="335"/>
                    <a:pt x="6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2789950" y="1410525"/>
              <a:ext cx="483900" cy="462625"/>
            </a:xfrm>
            <a:custGeom>
              <a:avLst/>
              <a:gdLst/>
              <a:ahLst/>
              <a:cxnLst/>
              <a:rect l="l" t="t" r="r" b="b"/>
              <a:pathLst>
                <a:path w="19356" h="18505" extrusionOk="0">
                  <a:moveTo>
                    <a:pt x="18023" y="0"/>
                  </a:moveTo>
                  <a:cubicBezTo>
                    <a:pt x="17137" y="0"/>
                    <a:pt x="15646" y="782"/>
                    <a:pt x="13572" y="2334"/>
                  </a:cubicBezTo>
                  <a:cubicBezTo>
                    <a:pt x="13415" y="2452"/>
                    <a:pt x="13395" y="2688"/>
                    <a:pt x="13533" y="2825"/>
                  </a:cubicBezTo>
                  <a:cubicBezTo>
                    <a:pt x="13563" y="2855"/>
                    <a:pt x="13592" y="2875"/>
                    <a:pt x="13622" y="2894"/>
                  </a:cubicBezTo>
                  <a:cubicBezTo>
                    <a:pt x="13672" y="2920"/>
                    <a:pt x="13725" y="2932"/>
                    <a:pt x="13776" y="2932"/>
                  </a:cubicBezTo>
                  <a:cubicBezTo>
                    <a:pt x="13846" y="2932"/>
                    <a:pt x="13914" y="2910"/>
                    <a:pt x="13976" y="2865"/>
                  </a:cubicBezTo>
                  <a:cubicBezTo>
                    <a:pt x="15707" y="1608"/>
                    <a:pt x="16319" y="1497"/>
                    <a:pt x="16480" y="1497"/>
                  </a:cubicBezTo>
                  <a:cubicBezTo>
                    <a:pt x="16489" y="1497"/>
                    <a:pt x="16497" y="1497"/>
                    <a:pt x="16503" y="1498"/>
                  </a:cubicBezTo>
                  <a:cubicBezTo>
                    <a:pt x="16513" y="1606"/>
                    <a:pt x="16474" y="2137"/>
                    <a:pt x="15343" y="3740"/>
                  </a:cubicBezTo>
                  <a:cubicBezTo>
                    <a:pt x="13769" y="5864"/>
                    <a:pt x="12028" y="7861"/>
                    <a:pt x="10140" y="9710"/>
                  </a:cubicBezTo>
                  <a:cubicBezTo>
                    <a:pt x="8291" y="11598"/>
                    <a:pt x="6285" y="13349"/>
                    <a:pt x="4160" y="14922"/>
                  </a:cubicBezTo>
                  <a:cubicBezTo>
                    <a:pt x="2706" y="15946"/>
                    <a:pt x="2137" y="16076"/>
                    <a:pt x="1966" y="16076"/>
                  </a:cubicBezTo>
                  <a:cubicBezTo>
                    <a:pt x="1950" y="16076"/>
                    <a:pt x="1937" y="16075"/>
                    <a:pt x="1928" y="16073"/>
                  </a:cubicBezTo>
                  <a:cubicBezTo>
                    <a:pt x="1918" y="15955"/>
                    <a:pt x="1957" y="15375"/>
                    <a:pt x="3295" y="13545"/>
                  </a:cubicBezTo>
                  <a:cubicBezTo>
                    <a:pt x="3364" y="13447"/>
                    <a:pt x="3374" y="13309"/>
                    <a:pt x="3315" y="13201"/>
                  </a:cubicBezTo>
                  <a:cubicBezTo>
                    <a:pt x="3305" y="13172"/>
                    <a:pt x="3275" y="13142"/>
                    <a:pt x="3256" y="13113"/>
                  </a:cubicBezTo>
                  <a:cubicBezTo>
                    <a:pt x="3192" y="13049"/>
                    <a:pt x="3108" y="13017"/>
                    <a:pt x="3025" y="13017"/>
                  </a:cubicBezTo>
                  <a:cubicBezTo>
                    <a:pt x="2926" y="13017"/>
                    <a:pt x="2828" y="13062"/>
                    <a:pt x="2764" y="13152"/>
                  </a:cubicBezTo>
                  <a:cubicBezTo>
                    <a:pt x="708" y="15886"/>
                    <a:pt x="0" y="17607"/>
                    <a:pt x="659" y="18266"/>
                  </a:cubicBezTo>
                  <a:cubicBezTo>
                    <a:pt x="829" y="18418"/>
                    <a:pt x="1039" y="18505"/>
                    <a:pt x="1260" y="18505"/>
                  </a:cubicBezTo>
                  <a:cubicBezTo>
                    <a:pt x="1283" y="18505"/>
                    <a:pt x="1305" y="18504"/>
                    <a:pt x="1328" y="18502"/>
                  </a:cubicBezTo>
                  <a:cubicBezTo>
                    <a:pt x="2213" y="18502"/>
                    <a:pt x="3708" y="17725"/>
                    <a:pt x="5783" y="16171"/>
                  </a:cubicBezTo>
                  <a:cubicBezTo>
                    <a:pt x="7809" y="14617"/>
                    <a:pt x="9727" y="12916"/>
                    <a:pt x="11527" y="11097"/>
                  </a:cubicBezTo>
                  <a:cubicBezTo>
                    <a:pt x="13346" y="9307"/>
                    <a:pt x="15038" y="7389"/>
                    <a:pt x="16592" y="5353"/>
                  </a:cubicBezTo>
                  <a:cubicBezTo>
                    <a:pt x="18647" y="2619"/>
                    <a:pt x="19355" y="898"/>
                    <a:pt x="18686" y="239"/>
                  </a:cubicBezTo>
                  <a:cubicBezTo>
                    <a:pt x="18527" y="80"/>
                    <a:pt x="18306" y="0"/>
                    <a:pt x="1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 txBox="1">
            <a:spLocks noGrp="1"/>
          </p:cNvSpPr>
          <p:nvPr>
            <p:ph type="subTitle" idx="1"/>
          </p:nvPr>
        </p:nvSpPr>
        <p:spPr>
          <a:xfrm>
            <a:off x="4014625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2"/>
          </p:nvPr>
        </p:nvSpPr>
        <p:spPr>
          <a:xfrm>
            <a:off x="4014625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589400" y="1606575"/>
            <a:ext cx="2118300" cy="19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 idx="3" hasCustomPrompt="1"/>
          </p:nvPr>
        </p:nvSpPr>
        <p:spPr>
          <a:xfrm>
            <a:off x="4014625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4"/>
          </p:nvPr>
        </p:nvSpPr>
        <p:spPr>
          <a:xfrm>
            <a:off x="4014625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 idx="5" hasCustomPrompt="1"/>
          </p:nvPr>
        </p:nvSpPr>
        <p:spPr>
          <a:xfrm>
            <a:off x="4014625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6"/>
          </p:nvPr>
        </p:nvSpPr>
        <p:spPr>
          <a:xfrm>
            <a:off x="6198250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title" idx="7" hasCustomPrompt="1"/>
          </p:nvPr>
        </p:nvSpPr>
        <p:spPr>
          <a:xfrm>
            <a:off x="6198250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8"/>
          </p:nvPr>
        </p:nvSpPr>
        <p:spPr>
          <a:xfrm>
            <a:off x="6198250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title" idx="9" hasCustomPrompt="1"/>
          </p:nvPr>
        </p:nvSpPr>
        <p:spPr>
          <a:xfrm>
            <a:off x="6198250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3"/>
          </p:nvPr>
        </p:nvSpPr>
        <p:spPr>
          <a:xfrm>
            <a:off x="6198250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14"/>
          </p:nvPr>
        </p:nvSpPr>
        <p:spPr>
          <a:xfrm>
            <a:off x="4014625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15"/>
          </p:nvPr>
        </p:nvSpPr>
        <p:spPr>
          <a:xfrm>
            <a:off x="6198250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/>
          <p:nvPr/>
        </p:nvSpPr>
        <p:spPr>
          <a:xfrm>
            <a:off x="1968425" y="203425"/>
            <a:ext cx="6858300" cy="5924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rot="-1402022">
            <a:off x="1365474" y="885788"/>
            <a:ext cx="2913567" cy="1712888"/>
            <a:chOff x="234575" y="750250"/>
            <a:chExt cx="7168600" cy="4214425"/>
          </a:xfrm>
        </p:grpSpPr>
        <p:sp>
          <p:nvSpPr>
            <p:cNvPr id="366" name="Google Shape;366;p20"/>
            <p:cNvSpPr/>
            <p:nvPr/>
          </p:nvSpPr>
          <p:spPr>
            <a:xfrm>
              <a:off x="234575" y="1500850"/>
              <a:ext cx="2615325" cy="1550900"/>
            </a:xfrm>
            <a:custGeom>
              <a:avLst/>
              <a:gdLst/>
              <a:ahLst/>
              <a:cxnLst/>
              <a:rect l="l" t="t" r="r" b="b"/>
              <a:pathLst>
                <a:path w="104613" h="62036" extrusionOk="0">
                  <a:moveTo>
                    <a:pt x="73185" y="0"/>
                  </a:moveTo>
                  <a:cubicBezTo>
                    <a:pt x="72367" y="0"/>
                    <a:pt x="71531" y="137"/>
                    <a:pt x="70726" y="287"/>
                  </a:cubicBezTo>
                  <a:cubicBezTo>
                    <a:pt x="42546" y="5569"/>
                    <a:pt x="18357" y="24647"/>
                    <a:pt x="1634" y="47931"/>
                  </a:cubicBezTo>
                  <a:cubicBezTo>
                    <a:pt x="1013" y="48794"/>
                    <a:pt x="384" y="49701"/>
                    <a:pt x="201" y="50748"/>
                  </a:cubicBezTo>
                  <a:cubicBezTo>
                    <a:pt x="0" y="51882"/>
                    <a:pt x="346" y="53036"/>
                    <a:pt x="746" y="54117"/>
                  </a:cubicBezTo>
                  <a:cubicBezTo>
                    <a:pt x="1797" y="56949"/>
                    <a:pt x="3250" y="59617"/>
                    <a:pt x="5060" y="62036"/>
                  </a:cubicBezTo>
                  <a:cubicBezTo>
                    <a:pt x="11398" y="51611"/>
                    <a:pt x="21933" y="44037"/>
                    <a:pt x="33552" y="40321"/>
                  </a:cubicBezTo>
                  <a:cubicBezTo>
                    <a:pt x="38051" y="38881"/>
                    <a:pt x="42796" y="37996"/>
                    <a:pt x="47506" y="37996"/>
                  </a:cubicBezTo>
                  <a:cubicBezTo>
                    <a:pt x="50507" y="37996"/>
                    <a:pt x="53493" y="38355"/>
                    <a:pt x="56392" y="39159"/>
                  </a:cubicBezTo>
                  <a:cubicBezTo>
                    <a:pt x="63843" y="41226"/>
                    <a:pt x="70610" y="46536"/>
                    <a:pt x="73240" y="53807"/>
                  </a:cubicBezTo>
                  <a:cubicBezTo>
                    <a:pt x="78705" y="48692"/>
                    <a:pt x="84030" y="43435"/>
                    <a:pt x="89217" y="38034"/>
                  </a:cubicBezTo>
                  <a:cubicBezTo>
                    <a:pt x="91625" y="35528"/>
                    <a:pt x="94003" y="32993"/>
                    <a:pt x="96346" y="30428"/>
                  </a:cubicBezTo>
                  <a:cubicBezTo>
                    <a:pt x="98152" y="28454"/>
                    <a:pt x="103008" y="24758"/>
                    <a:pt x="103627" y="22176"/>
                  </a:cubicBezTo>
                  <a:cubicBezTo>
                    <a:pt x="104613" y="18061"/>
                    <a:pt x="94627" y="16690"/>
                    <a:pt x="91407" y="14767"/>
                  </a:cubicBezTo>
                  <a:cubicBezTo>
                    <a:pt x="86355" y="11753"/>
                    <a:pt x="82001" y="7611"/>
                    <a:pt x="78264" y="3098"/>
                  </a:cubicBezTo>
                  <a:cubicBezTo>
                    <a:pt x="77376" y="2027"/>
                    <a:pt x="76460" y="891"/>
                    <a:pt x="75174" y="357"/>
                  </a:cubicBezTo>
                  <a:cubicBezTo>
                    <a:pt x="74541" y="95"/>
                    <a:pt x="73869" y="0"/>
                    <a:pt x="73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06350" y="3541875"/>
              <a:ext cx="2536700" cy="1422800"/>
            </a:xfrm>
            <a:custGeom>
              <a:avLst/>
              <a:gdLst/>
              <a:ahLst/>
              <a:cxnLst/>
              <a:rect l="l" t="t" r="r" b="b"/>
              <a:pathLst>
                <a:path w="101468" h="56912" extrusionOk="0">
                  <a:moveTo>
                    <a:pt x="68222" y="0"/>
                  </a:moveTo>
                  <a:cubicBezTo>
                    <a:pt x="63482" y="0"/>
                    <a:pt x="58743" y="80"/>
                    <a:pt x="54005" y="240"/>
                  </a:cubicBezTo>
                  <a:cubicBezTo>
                    <a:pt x="57293" y="7238"/>
                    <a:pt x="56265" y="15779"/>
                    <a:pt x="52462" y="22511"/>
                  </a:cubicBezTo>
                  <a:cubicBezTo>
                    <a:pt x="48659" y="29243"/>
                    <a:pt x="42371" y="34305"/>
                    <a:pt x="35499" y="37850"/>
                  </a:cubicBezTo>
                  <a:cubicBezTo>
                    <a:pt x="27941" y="41749"/>
                    <a:pt x="19430" y="43951"/>
                    <a:pt x="10951" y="43951"/>
                  </a:cubicBezTo>
                  <a:cubicBezTo>
                    <a:pt x="7268" y="43951"/>
                    <a:pt x="3591" y="43535"/>
                    <a:pt x="1" y="42662"/>
                  </a:cubicBezTo>
                  <a:lnTo>
                    <a:pt x="1" y="42662"/>
                  </a:lnTo>
                  <a:cubicBezTo>
                    <a:pt x="432" y="45651"/>
                    <a:pt x="1294" y="48563"/>
                    <a:pt x="2554" y="51308"/>
                  </a:cubicBezTo>
                  <a:cubicBezTo>
                    <a:pt x="3035" y="52357"/>
                    <a:pt x="3609" y="53417"/>
                    <a:pt x="4553" y="54077"/>
                  </a:cubicBezTo>
                  <a:cubicBezTo>
                    <a:pt x="5424" y="54687"/>
                    <a:pt x="6509" y="54884"/>
                    <a:pt x="7558" y="55054"/>
                  </a:cubicBezTo>
                  <a:cubicBezTo>
                    <a:pt x="14973" y="56266"/>
                    <a:pt x="22546" y="56911"/>
                    <a:pt x="30111" y="56911"/>
                  </a:cubicBezTo>
                  <a:cubicBezTo>
                    <a:pt x="51410" y="56911"/>
                    <a:pt x="72643" y="51799"/>
                    <a:pt x="90094" y="39842"/>
                  </a:cubicBezTo>
                  <a:cubicBezTo>
                    <a:pt x="91336" y="38992"/>
                    <a:pt x="92614" y="38036"/>
                    <a:pt x="93189" y="36644"/>
                  </a:cubicBezTo>
                  <a:cubicBezTo>
                    <a:pt x="93719" y="35359"/>
                    <a:pt x="93564" y="33907"/>
                    <a:pt x="93433" y="32521"/>
                  </a:cubicBezTo>
                  <a:cubicBezTo>
                    <a:pt x="92882" y="26689"/>
                    <a:pt x="93028" y="20682"/>
                    <a:pt x="94465" y="14975"/>
                  </a:cubicBezTo>
                  <a:cubicBezTo>
                    <a:pt x="95381" y="11338"/>
                    <a:pt x="101467" y="3304"/>
                    <a:pt x="97859" y="1093"/>
                  </a:cubicBezTo>
                  <a:cubicBezTo>
                    <a:pt x="96787" y="437"/>
                    <a:pt x="94866" y="276"/>
                    <a:pt x="92857" y="276"/>
                  </a:cubicBezTo>
                  <a:cubicBezTo>
                    <a:pt x="90929" y="276"/>
                    <a:pt x="88921" y="424"/>
                    <a:pt x="87504" y="424"/>
                  </a:cubicBezTo>
                  <a:cubicBezTo>
                    <a:pt x="87279" y="424"/>
                    <a:pt x="87070" y="420"/>
                    <a:pt x="86878" y="412"/>
                  </a:cubicBezTo>
                  <a:cubicBezTo>
                    <a:pt x="83404" y="260"/>
                    <a:pt x="79932" y="149"/>
                    <a:pt x="76457" y="81"/>
                  </a:cubicBezTo>
                  <a:cubicBezTo>
                    <a:pt x="73711" y="27"/>
                    <a:pt x="70967" y="0"/>
                    <a:pt x="68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585425" y="750250"/>
              <a:ext cx="5817750" cy="3064125"/>
            </a:xfrm>
            <a:custGeom>
              <a:avLst/>
              <a:gdLst/>
              <a:ahLst/>
              <a:cxnLst/>
              <a:rect l="l" t="t" r="r" b="b"/>
              <a:pathLst>
                <a:path w="232710" h="122565" extrusionOk="0">
                  <a:moveTo>
                    <a:pt x="159034" y="0"/>
                  </a:moveTo>
                  <a:cubicBezTo>
                    <a:pt x="142709" y="0"/>
                    <a:pt x="125684" y="1803"/>
                    <a:pt x="110333" y="6762"/>
                  </a:cubicBezTo>
                  <a:cubicBezTo>
                    <a:pt x="74819" y="18226"/>
                    <a:pt x="40258" y="49645"/>
                    <a:pt x="11972" y="76550"/>
                  </a:cubicBezTo>
                  <a:cubicBezTo>
                    <a:pt x="7844" y="80476"/>
                    <a:pt x="3849" y="84306"/>
                    <a:pt x="1" y="87963"/>
                  </a:cubicBezTo>
                  <a:lnTo>
                    <a:pt x="7170" y="105254"/>
                  </a:lnTo>
                  <a:cubicBezTo>
                    <a:pt x="7072" y="105295"/>
                    <a:pt x="7049" y="105308"/>
                    <a:pt x="7058" y="105308"/>
                  </a:cubicBezTo>
                  <a:cubicBezTo>
                    <a:pt x="7074" y="105308"/>
                    <a:pt x="7177" y="105273"/>
                    <a:pt x="7177" y="105273"/>
                  </a:cubicBezTo>
                  <a:lnTo>
                    <a:pt x="14346" y="122564"/>
                  </a:lnTo>
                  <a:cubicBezTo>
                    <a:pt x="19654" y="122428"/>
                    <a:pt x="25184" y="122307"/>
                    <a:pt x="30880" y="122161"/>
                  </a:cubicBezTo>
                  <a:cubicBezTo>
                    <a:pt x="69907" y="121163"/>
                    <a:pt x="116561" y="118916"/>
                    <a:pt x="149768" y="101892"/>
                  </a:cubicBezTo>
                  <a:cubicBezTo>
                    <a:pt x="176854" y="88016"/>
                    <a:pt x="200203" y="61983"/>
                    <a:pt x="214982" y="41522"/>
                  </a:cubicBezTo>
                  <a:cubicBezTo>
                    <a:pt x="226419" y="25683"/>
                    <a:pt x="232710" y="13193"/>
                    <a:pt x="231654" y="12220"/>
                  </a:cubicBezTo>
                  <a:cubicBezTo>
                    <a:pt x="231655" y="12178"/>
                    <a:pt x="231646" y="12138"/>
                    <a:pt x="231627" y="12100"/>
                  </a:cubicBezTo>
                  <a:cubicBezTo>
                    <a:pt x="230974" y="10525"/>
                    <a:pt x="217889" y="6308"/>
                    <a:pt x="199141" y="3307"/>
                  </a:cubicBezTo>
                  <a:cubicBezTo>
                    <a:pt x="187426" y="1417"/>
                    <a:pt x="173505" y="0"/>
                    <a:pt x="159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585425" y="2664000"/>
              <a:ext cx="772025" cy="1150375"/>
            </a:xfrm>
            <a:custGeom>
              <a:avLst/>
              <a:gdLst/>
              <a:ahLst/>
              <a:cxnLst/>
              <a:rect l="l" t="t" r="r" b="b"/>
              <a:pathLst>
                <a:path w="30881" h="46015" extrusionOk="0">
                  <a:moveTo>
                    <a:pt x="11972" y="0"/>
                  </a:moveTo>
                  <a:cubicBezTo>
                    <a:pt x="7844" y="3926"/>
                    <a:pt x="3849" y="7756"/>
                    <a:pt x="1" y="11413"/>
                  </a:cubicBezTo>
                  <a:lnTo>
                    <a:pt x="7170" y="28704"/>
                  </a:lnTo>
                  <a:cubicBezTo>
                    <a:pt x="7072" y="28745"/>
                    <a:pt x="7049" y="28758"/>
                    <a:pt x="7058" y="28758"/>
                  </a:cubicBezTo>
                  <a:cubicBezTo>
                    <a:pt x="7074" y="28758"/>
                    <a:pt x="7177" y="28723"/>
                    <a:pt x="7177" y="28723"/>
                  </a:cubicBezTo>
                  <a:lnTo>
                    <a:pt x="14346" y="46014"/>
                  </a:lnTo>
                  <a:cubicBezTo>
                    <a:pt x="19654" y="45878"/>
                    <a:pt x="25184" y="45757"/>
                    <a:pt x="30880" y="45611"/>
                  </a:cubicBezTo>
                  <a:lnTo>
                    <a:pt x="1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563925" y="832925"/>
              <a:ext cx="839250" cy="955425"/>
            </a:xfrm>
            <a:custGeom>
              <a:avLst/>
              <a:gdLst/>
              <a:ahLst/>
              <a:cxnLst/>
              <a:rect l="l" t="t" r="r" b="b"/>
              <a:pathLst>
                <a:path w="33570" h="38217" extrusionOk="0">
                  <a:moveTo>
                    <a:pt x="1" y="0"/>
                  </a:moveTo>
                  <a:lnTo>
                    <a:pt x="15842" y="38217"/>
                  </a:lnTo>
                  <a:cubicBezTo>
                    <a:pt x="27279" y="22376"/>
                    <a:pt x="33570" y="9887"/>
                    <a:pt x="32515" y="8913"/>
                  </a:cubicBezTo>
                  <a:cubicBezTo>
                    <a:pt x="32515" y="8871"/>
                    <a:pt x="32506" y="8831"/>
                    <a:pt x="32487" y="8795"/>
                  </a:cubicBezTo>
                  <a:cubicBezTo>
                    <a:pt x="31834" y="7218"/>
                    <a:pt x="18749" y="30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661200" y="1180400"/>
              <a:ext cx="1551700" cy="1367150"/>
            </a:xfrm>
            <a:custGeom>
              <a:avLst/>
              <a:gdLst/>
              <a:ahLst/>
              <a:cxnLst/>
              <a:rect l="l" t="t" r="r" b="b"/>
              <a:pathLst>
                <a:path w="62068" h="54686" extrusionOk="0">
                  <a:moveTo>
                    <a:pt x="31024" y="1"/>
                  </a:moveTo>
                  <a:cubicBezTo>
                    <a:pt x="27535" y="1"/>
                    <a:pt x="23989" y="673"/>
                    <a:pt x="20566" y="2092"/>
                  </a:cubicBezTo>
                  <a:cubicBezTo>
                    <a:pt x="6620" y="7873"/>
                    <a:pt x="0" y="23865"/>
                    <a:pt x="5783" y="37811"/>
                  </a:cubicBezTo>
                  <a:cubicBezTo>
                    <a:pt x="10146" y="48334"/>
                    <a:pt x="20321" y="54686"/>
                    <a:pt x="31045" y="54686"/>
                  </a:cubicBezTo>
                  <a:cubicBezTo>
                    <a:pt x="34533" y="54686"/>
                    <a:pt x="38080" y="54013"/>
                    <a:pt x="41503" y="52594"/>
                  </a:cubicBezTo>
                  <a:cubicBezTo>
                    <a:pt x="55449" y="46814"/>
                    <a:pt x="62067" y="30822"/>
                    <a:pt x="56286" y="16876"/>
                  </a:cubicBezTo>
                  <a:cubicBezTo>
                    <a:pt x="51923" y="6352"/>
                    <a:pt x="41747" y="1"/>
                    <a:pt x="3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944575" y="1371475"/>
              <a:ext cx="984975" cy="985025"/>
            </a:xfrm>
            <a:custGeom>
              <a:avLst/>
              <a:gdLst/>
              <a:ahLst/>
              <a:cxnLst/>
              <a:rect l="l" t="t" r="r" b="b"/>
              <a:pathLst>
                <a:path w="39399" h="39401" extrusionOk="0">
                  <a:moveTo>
                    <a:pt x="19700" y="1"/>
                  </a:moveTo>
                  <a:cubicBezTo>
                    <a:pt x="14475" y="1"/>
                    <a:pt x="9464" y="2076"/>
                    <a:pt x="5771" y="5771"/>
                  </a:cubicBezTo>
                  <a:cubicBezTo>
                    <a:pt x="2075" y="9464"/>
                    <a:pt x="1" y="14475"/>
                    <a:pt x="1" y="19700"/>
                  </a:cubicBezTo>
                  <a:cubicBezTo>
                    <a:pt x="1" y="24924"/>
                    <a:pt x="2075" y="29935"/>
                    <a:pt x="5771" y="33630"/>
                  </a:cubicBezTo>
                  <a:cubicBezTo>
                    <a:pt x="9464" y="37324"/>
                    <a:pt x="14475" y="39400"/>
                    <a:pt x="19700" y="39400"/>
                  </a:cubicBezTo>
                  <a:cubicBezTo>
                    <a:pt x="24924" y="39400"/>
                    <a:pt x="29935" y="37324"/>
                    <a:pt x="33629" y="33630"/>
                  </a:cubicBezTo>
                  <a:cubicBezTo>
                    <a:pt x="37324" y="29935"/>
                    <a:pt x="39399" y="24924"/>
                    <a:pt x="39399" y="19700"/>
                  </a:cubicBezTo>
                  <a:cubicBezTo>
                    <a:pt x="39399" y="14475"/>
                    <a:pt x="37324" y="9464"/>
                    <a:pt x="33629" y="5771"/>
                  </a:cubicBezTo>
                  <a:cubicBezTo>
                    <a:pt x="29935" y="2076"/>
                    <a:pt x="24924" y="1"/>
                    <a:pt x="1970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182775" y="1991050"/>
              <a:ext cx="1246400" cy="1098150"/>
            </a:xfrm>
            <a:custGeom>
              <a:avLst/>
              <a:gdLst/>
              <a:ahLst/>
              <a:cxnLst/>
              <a:rect l="l" t="t" r="r" b="b"/>
              <a:pathLst>
                <a:path w="49856" h="43926" extrusionOk="0">
                  <a:moveTo>
                    <a:pt x="24920" y="1"/>
                  </a:moveTo>
                  <a:cubicBezTo>
                    <a:pt x="22118" y="1"/>
                    <a:pt x="19269" y="541"/>
                    <a:pt x="16519" y="1680"/>
                  </a:cubicBezTo>
                  <a:cubicBezTo>
                    <a:pt x="5316" y="6324"/>
                    <a:pt x="1" y="19172"/>
                    <a:pt x="4644" y="30373"/>
                  </a:cubicBezTo>
                  <a:cubicBezTo>
                    <a:pt x="8148" y="38825"/>
                    <a:pt x="16322" y="43926"/>
                    <a:pt x="24935" y="43926"/>
                  </a:cubicBezTo>
                  <a:cubicBezTo>
                    <a:pt x="27737" y="43926"/>
                    <a:pt x="30586" y="43386"/>
                    <a:pt x="33335" y="42246"/>
                  </a:cubicBezTo>
                  <a:cubicBezTo>
                    <a:pt x="44538" y="37603"/>
                    <a:pt x="49856" y="24757"/>
                    <a:pt x="45210" y="13555"/>
                  </a:cubicBezTo>
                  <a:cubicBezTo>
                    <a:pt x="41706" y="5102"/>
                    <a:pt x="33533" y="1"/>
                    <a:pt x="24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356850" y="2144425"/>
              <a:ext cx="898225" cy="791400"/>
            </a:xfrm>
            <a:custGeom>
              <a:avLst/>
              <a:gdLst/>
              <a:ahLst/>
              <a:cxnLst/>
              <a:rect l="l" t="t" r="r" b="b"/>
              <a:pathLst>
                <a:path w="35929" h="31656" extrusionOk="0">
                  <a:moveTo>
                    <a:pt x="17960" y="1"/>
                  </a:moveTo>
                  <a:cubicBezTo>
                    <a:pt x="15940" y="1"/>
                    <a:pt x="13887" y="390"/>
                    <a:pt x="11905" y="1211"/>
                  </a:cubicBezTo>
                  <a:cubicBezTo>
                    <a:pt x="3832" y="4558"/>
                    <a:pt x="0" y="13815"/>
                    <a:pt x="3347" y="21887"/>
                  </a:cubicBezTo>
                  <a:cubicBezTo>
                    <a:pt x="5872" y="27979"/>
                    <a:pt x="11763" y="31656"/>
                    <a:pt x="17971" y="31656"/>
                  </a:cubicBezTo>
                  <a:cubicBezTo>
                    <a:pt x="19990" y="31656"/>
                    <a:pt x="22043" y="31267"/>
                    <a:pt x="24025" y="30445"/>
                  </a:cubicBezTo>
                  <a:cubicBezTo>
                    <a:pt x="32097" y="27098"/>
                    <a:pt x="35928" y="17842"/>
                    <a:pt x="32581" y="9768"/>
                  </a:cubicBezTo>
                  <a:cubicBezTo>
                    <a:pt x="30057" y="3677"/>
                    <a:pt x="24167" y="1"/>
                    <a:pt x="1796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4233750" y="3868000"/>
            <a:ext cx="31149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subTitle" idx="1"/>
          </p:nvPr>
        </p:nvSpPr>
        <p:spPr>
          <a:xfrm>
            <a:off x="3810600" y="2003875"/>
            <a:ext cx="3961200" cy="20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SECTION_TITLE_AND_DESCRIPTION_1_3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subTitle" idx="1"/>
          </p:nvPr>
        </p:nvSpPr>
        <p:spPr>
          <a:xfrm>
            <a:off x="2853700" y="310240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6" name="Google Shape;406;p23"/>
          <p:cNvSpPr txBox="1">
            <a:spLocks noGrp="1"/>
          </p:cNvSpPr>
          <p:nvPr>
            <p:ph type="subTitle" idx="2"/>
          </p:nvPr>
        </p:nvSpPr>
        <p:spPr>
          <a:xfrm>
            <a:off x="5722688" y="310240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subTitle" idx="3"/>
          </p:nvPr>
        </p:nvSpPr>
        <p:spPr>
          <a:xfrm>
            <a:off x="1630950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subTitle" idx="4"/>
          </p:nvPr>
        </p:nvSpPr>
        <p:spPr>
          <a:xfrm>
            <a:off x="1627050" y="1899388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subTitle" idx="5"/>
          </p:nvPr>
        </p:nvSpPr>
        <p:spPr>
          <a:xfrm>
            <a:off x="4297075" y="1899388"/>
            <a:ext cx="16086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subTitle" idx="6"/>
          </p:nvPr>
        </p:nvSpPr>
        <p:spPr>
          <a:xfrm>
            <a:off x="7096400" y="1899388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subTitle" idx="7"/>
          </p:nvPr>
        </p:nvSpPr>
        <p:spPr>
          <a:xfrm>
            <a:off x="2851750" y="3502875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subTitle" idx="8"/>
          </p:nvPr>
        </p:nvSpPr>
        <p:spPr>
          <a:xfrm>
            <a:off x="5722700" y="3502875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ubTitle" idx="9"/>
          </p:nvPr>
        </p:nvSpPr>
        <p:spPr>
          <a:xfrm>
            <a:off x="4297075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subTitle" idx="13"/>
          </p:nvPr>
        </p:nvSpPr>
        <p:spPr>
          <a:xfrm>
            <a:off x="7096400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3_1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Medium"/>
              <a:buChar char="●"/>
              <a:defRPr sz="1800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64" r:id="rId4"/>
    <p:sldLayoutId id="2147483666" r:id="rId5"/>
    <p:sldLayoutId id="214748366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"/>
          <p:cNvSpPr txBox="1">
            <a:spLocks noGrp="1"/>
          </p:cNvSpPr>
          <p:nvPr>
            <p:ph type="ctrTitle"/>
          </p:nvPr>
        </p:nvSpPr>
        <p:spPr>
          <a:xfrm>
            <a:off x="4572000" y="1754459"/>
            <a:ext cx="3239808" cy="817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UNIBOX</a:t>
            </a:r>
            <a:endParaRPr dirty="0"/>
          </a:p>
        </p:txBody>
      </p:sp>
      <p:sp>
        <p:nvSpPr>
          <p:cNvPr id="680" name="Google Shape;680;p56"/>
          <p:cNvSpPr txBox="1">
            <a:spLocks noGrp="1"/>
          </p:cNvSpPr>
          <p:nvPr>
            <p:ph type="subTitle" idx="1"/>
          </p:nvPr>
        </p:nvSpPr>
        <p:spPr>
          <a:xfrm>
            <a:off x="3055434" y="3493159"/>
            <a:ext cx="5628328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on the topic "Space Expedition"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4C03C9-4345-D063-2673-D11061C1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413" y="2418092"/>
            <a:ext cx="15049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1428625" y="1985425"/>
            <a:ext cx="804600" cy="804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 txBox="1">
            <a:spLocks noGrp="1"/>
          </p:cNvSpPr>
          <p:nvPr>
            <p:ph type="subTitle" idx="2"/>
          </p:nvPr>
        </p:nvSpPr>
        <p:spPr>
          <a:xfrm>
            <a:off x="1005174" y="3061425"/>
            <a:ext cx="1752893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</a:t>
            </a:r>
            <a:r>
              <a:rPr lang="en" dirty="0"/>
              <a:t> kostadinov</a:t>
            </a:r>
            <a:endParaRPr dirty="0"/>
          </a:p>
        </p:txBody>
      </p:sp>
      <p:sp>
        <p:nvSpPr>
          <p:cNvPr id="695" name="Google Shape;695;p58"/>
          <p:cNvSpPr txBox="1">
            <a:spLocks noGrp="1"/>
          </p:cNvSpPr>
          <p:nvPr>
            <p:ph type="subTitle" idx="1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velin voynov</a:t>
            </a:r>
            <a:endParaRPr dirty="0"/>
          </a:p>
        </p:txBody>
      </p:sp>
      <p:sp>
        <p:nvSpPr>
          <p:cNvPr id="696" name="Google Shape;696;p58"/>
          <p:cNvSpPr txBox="1">
            <a:spLocks noGrp="1"/>
          </p:cNvSpPr>
          <p:nvPr>
            <p:ph type="subTitle" idx="14"/>
          </p:nvPr>
        </p:nvSpPr>
        <p:spPr>
          <a:xfrm>
            <a:off x="4659925" y="3061425"/>
            <a:ext cx="1711138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leksandar lalev</a:t>
            </a:r>
            <a:endParaRPr dirty="0"/>
          </a:p>
        </p:txBody>
      </p:sp>
      <p:sp>
        <p:nvSpPr>
          <p:cNvPr id="697" name="Google Shape;697;p58"/>
          <p:cNvSpPr txBox="1">
            <a:spLocks noGrp="1"/>
          </p:cNvSpPr>
          <p:nvPr>
            <p:ph type="subTitle" idx="15"/>
          </p:nvPr>
        </p:nvSpPr>
        <p:spPr>
          <a:xfrm>
            <a:off x="6487300" y="3061425"/>
            <a:ext cx="1827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Lychezar Rashkov</a:t>
            </a:r>
            <a:endParaRPr dirty="0"/>
          </a:p>
        </p:txBody>
      </p:sp>
      <p:sp>
        <p:nvSpPr>
          <p:cNvPr id="698" name="Google Shape;698;p58"/>
          <p:cNvSpPr/>
          <p:nvPr/>
        </p:nvSpPr>
        <p:spPr>
          <a:xfrm>
            <a:off x="3256000" y="1985425"/>
            <a:ext cx="804600" cy="804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8"/>
          <p:cNvSpPr/>
          <p:nvPr/>
        </p:nvSpPr>
        <p:spPr>
          <a:xfrm>
            <a:off x="5083375" y="1985425"/>
            <a:ext cx="804600" cy="804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8"/>
          <p:cNvSpPr/>
          <p:nvPr/>
        </p:nvSpPr>
        <p:spPr>
          <a:xfrm>
            <a:off x="6910750" y="1985425"/>
            <a:ext cx="804600" cy="804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8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 err="1"/>
              <a:t>ur</a:t>
            </a:r>
            <a:r>
              <a:rPr lang="en-US" dirty="0"/>
              <a:t> team</a:t>
            </a:r>
            <a:endParaRPr dirty="0"/>
          </a:p>
        </p:txBody>
      </p:sp>
      <p:cxnSp>
        <p:nvCxnSpPr>
          <p:cNvPr id="707" name="Google Shape;707;p58"/>
          <p:cNvCxnSpPr>
            <a:cxnSpLocks/>
            <a:stCxn id="701" idx="0"/>
            <a:endCxn id="698" idx="0"/>
          </p:cNvCxnSpPr>
          <p:nvPr/>
        </p:nvCxnSpPr>
        <p:spPr>
          <a:xfrm rot="-5400000" flipH="1">
            <a:off x="2744275" y="1072075"/>
            <a:ext cx="600" cy="1827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58"/>
          <p:cNvCxnSpPr>
            <a:cxnSpLocks/>
            <a:stCxn id="698" idx="0"/>
            <a:endCxn id="699" idx="0"/>
          </p:cNvCxnSpPr>
          <p:nvPr/>
        </p:nvCxnSpPr>
        <p:spPr>
          <a:xfrm rot="-5400000" flipH="1">
            <a:off x="4571650" y="1072075"/>
            <a:ext cx="600" cy="1827300"/>
          </a:xfrm>
          <a:prstGeom prst="curvedConnector3">
            <a:avLst>
              <a:gd name="adj1" fmla="val -63475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58"/>
          <p:cNvCxnSpPr>
            <a:cxnSpLocks/>
            <a:stCxn id="699" idx="0"/>
            <a:endCxn id="700" idx="0"/>
          </p:cNvCxnSpPr>
          <p:nvPr/>
        </p:nvCxnSpPr>
        <p:spPr>
          <a:xfrm rot="-5400000" flipH="1">
            <a:off x="6399025" y="1072075"/>
            <a:ext cx="600" cy="1827300"/>
          </a:xfrm>
          <a:prstGeom prst="curvedConnector3">
            <a:avLst>
              <a:gd name="adj1" fmla="val -140841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58"/>
          <p:cNvSpPr txBox="1">
            <a:spLocks noGrp="1"/>
          </p:cNvSpPr>
          <p:nvPr>
            <p:ph type="subTitle" idx="3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711" name="Google Shape;711;p58"/>
          <p:cNvSpPr txBox="1">
            <a:spLocks noGrp="1"/>
          </p:cNvSpPr>
          <p:nvPr>
            <p:ph type="subTitle" idx="4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DEVELOPER</a:t>
            </a:r>
            <a:endParaRPr dirty="0"/>
          </a:p>
        </p:txBody>
      </p:sp>
      <p:sp>
        <p:nvSpPr>
          <p:cNvPr id="712" name="Google Shape;712;p58"/>
          <p:cNvSpPr txBox="1">
            <a:spLocks noGrp="1"/>
          </p:cNvSpPr>
          <p:nvPr>
            <p:ph type="subTitle" idx="5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DEVELOPER </a:t>
            </a:r>
            <a:endParaRPr dirty="0"/>
          </a:p>
        </p:txBody>
      </p:sp>
      <p:sp>
        <p:nvSpPr>
          <p:cNvPr id="713" name="Google Shape;713;p58"/>
          <p:cNvSpPr txBox="1">
            <a:spLocks noGrp="1"/>
          </p:cNvSpPr>
          <p:nvPr>
            <p:ph type="subTitle" idx="6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SCRUM TRAINER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9"/>
          <p:cNvSpPr txBox="1">
            <a:spLocks noGrp="1"/>
          </p:cNvSpPr>
          <p:nvPr>
            <p:ph type="subTitle" idx="2"/>
          </p:nvPr>
        </p:nvSpPr>
        <p:spPr>
          <a:xfrm>
            <a:off x="4014625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Think about ideas and talk obout them.</a:t>
            </a:r>
            <a:endParaRPr dirty="0"/>
          </a:p>
        </p:txBody>
      </p:sp>
      <p:sp>
        <p:nvSpPr>
          <p:cNvPr id="719" name="Google Shape;719;p59"/>
          <p:cNvSpPr txBox="1">
            <a:spLocks noGrp="1"/>
          </p:cNvSpPr>
          <p:nvPr>
            <p:ph type="title"/>
          </p:nvPr>
        </p:nvSpPr>
        <p:spPr>
          <a:xfrm>
            <a:off x="589400" y="1606575"/>
            <a:ext cx="2118300" cy="19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</a:t>
            </a:r>
            <a:r>
              <a:rPr lang="en" sz="3000" dirty="0" err="1"/>
              <a:t>tages</a:t>
            </a:r>
            <a:r>
              <a:rPr lang="en" sz="3000" dirty="0"/>
              <a:t> of development</a:t>
            </a:r>
            <a:endParaRPr sz="3000" dirty="0"/>
          </a:p>
        </p:txBody>
      </p:sp>
      <p:sp>
        <p:nvSpPr>
          <p:cNvPr id="720" name="Google Shape;720;p59"/>
          <p:cNvSpPr txBox="1">
            <a:spLocks noGrp="1"/>
          </p:cNvSpPr>
          <p:nvPr>
            <p:ph type="title" idx="3"/>
          </p:nvPr>
        </p:nvSpPr>
        <p:spPr>
          <a:xfrm>
            <a:off x="4014625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21" name="Google Shape;721;p59"/>
          <p:cNvSpPr txBox="1">
            <a:spLocks noGrp="1"/>
          </p:cNvSpPr>
          <p:nvPr>
            <p:ph type="subTitle" idx="4"/>
          </p:nvPr>
        </p:nvSpPr>
        <p:spPr>
          <a:xfrm>
            <a:off x="4014625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err="1"/>
              <a:t>reating</a:t>
            </a:r>
            <a:r>
              <a:rPr lang="en" dirty="0"/>
              <a:t> the design.</a:t>
            </a:r>
            <a:endParaRPr dirty="0"/>
          </a:p>
        </p:txBody>
      </p:sp>
      <p:sp>
        <p:nvSpPr>
          <p:cNvPr id="722" name="Google Shape;722;p59"/>
          <p:cNvSpPr txBox="1">
            <a:spLocks noGrp="1"/>
          </p:cNvSpPr>
          <p:nvPr>
            <p:ph type="title" idx="5"/>
          </p:nvPr>
        </p:nvSpPr>
        <p:spPr>
          <a:xfrm>
            <a:off x="4014625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3" name="Google Shape;723;p59"/>
          <p:cNvSpPr txBox="1">
            <a:spLocks noGrp="1"/>
          </p:cNvSpPr>
          <p:nvPr>
            <p:ph type="subTitle" idx="6"/>
          </p:nvPr>
        </p:nvSpPr>
        <p:spPr>
          <a:xfrm>
            <a:off x="6198250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the game.</a:t>
            </a:r>
            <a:endParaRPr dirty="0"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 idx="7"/>
          </p:nvPr>
        </p:nvSpPr>
        <p:spPr>
          <a:xfrm>
            <a:off x="6198250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59"/>
          <p:cNvSpPr txBox="1">
            <a:spLocks noGrp="1"/>
          </p:cNvSpPr>
          <p:nvPr>
            <p:ph type="subTitle" idx="8"/>
          </p:nvPr>
        </p:nvSpPr>
        <p:spPr>
          <a:xfrm>
            <a:off x="6198250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Presenting in front of judges.</a:t>
            </a:r>
            <a:endParaRPr dirty="0"/>
          </a:p>
        </p:txBody>
      </p:sp>
      <p:sp>
        <p:nvSpPr>
          <p:cNvPr id="726" name="Google Shape;726;p59"/>
          <p:cNvSpPr txBox="1">
            <a:spLocks noGrp="1"/>
          </p:cNvSpPr>
          <p:nvPr>
            <p:ph type="title" idx="9"/>
          </p:nvPr>
        </p:nvSpPr>
        <p:spPr>
          <a:xfrm>
            <a:off x="6198250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ubTitle" idx="1"/>
          </p:nvPr>
        </p:nvSpPr>
        <p:spPr>
          <a:xfrm>
            <a:off x="4014624" y="1059038"/>
            <a:ext cx="1984731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rainstorm the idea</a:t>
            </a:r>
            <a:endParaRPr dirty="0"/>
          </a:p>
        </p:txBody>
      </p:sp>
      <p:sp>
        <p:nvSpPr>
          <p:cNvPr id="728" name="Google Shape;728;p59"/>
          <p:cNvSpPr txBox="1">
            <a:spLocks noGrp="1"/>
          </p:cNvSpPr>
          <p:nvPr>
            <p:ph type="subTitle" idx="13"/>
          </p:nvPr>
        </p:nvSpPr>
        <p:spPr>
          <a:xfrm>
            <a:off x="6198250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</a:t>
            </a:r>
            <a:endParaRPr dirty="0"/>
          </a:p>
        </p:txBody>
      </p:sp>
      <p:sp>
        <p:nvSpPr>
          <p:cNvPr id="729" name="Google Shape;729;p59"/>
          <p:cNvSpPr txBox="1">
            <a:spLocks noGrp="1"/>
          </p:cNvSpPr>
          <p:nvPr>
            <p:ph type="subTitle" idx="14"/>
          </p:nvPr>
        </p:nvSpPr>
        <p:spPr>
          <a:xfrm>
            <a:off x="4014625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ake the design</a:t>
            </a:r>
            <a:endParaRPr dirty="0"/>
          </a:p>
        </p:txBody>
      </p:sp>
      <p:sp>
        <p:nvSpPr>
          <p:cNvPr id="730" name="Google Shape;730;p59"/>
          <p:cNvSpPr txBox="1">
            <a:spLocks noGrp="1"/>
          </p:cNvSpPr>
          <p:nvPr>
            <p:ph type="subTitle" idx="15"/>
          </p:nvPr>
        </p:nvSpPr>
        <p:spPr>
          <a:xfrm>
            <a:off x="6198250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resenting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7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technologies we used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F60962-D191-1415-B46A-3D9AC886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79" y="1574022"/>
            <a:ext cx="773074" cy="7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6F47A1B7-B52B-D07A-39DB-744BCEA5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36" y="1574022"/>
            <a:ext cx="841350" cy="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- Free social media icons">
            <a:extLst>
              <a:ext uri="{FF2B5EF4-FFF2-40B4-BE49-F238E27FC236}">
                <a16:creationId xmlns:a16="http://schemas.microsoft.com/office/drawing/2014/main" id="{6986AA06-B7C2-8DBF-0920-78C310E7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69" y="1512812"/>
            <a:ext cx="841351" cy="8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logo and symbol, meaning, history, PNG">
            <a:extLst>
              <a:ext uri="{FF2B5EF4-FFF2-40B4-BE49-F238E27FC236}">
                <a16:creationId xmlns:a16="http://schemas.microsoft.com/office/drawing/2014/main" id="{9EC29FE6-7125-5F60-6E70-229DEE4A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2" y="1512812"/>
            <a:ext cx="1597011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40D207-2EF0-A8D6-55AD-D884E1C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73" y="1508203"/>
            <a:ext cx="904984" cy="8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, symbol, meaning, history, PNG, brand">
            <a:extLst>
              <a:ext uri="{FF2B5EF4-FFF2-40B4-BE49-F238E27FC236}">
                <a16:creationId xmlns:a16="http://schemas.microsoft.com/office/drawing/2014/main" id="{C0328BEB-1BA9-01F4-AD48-0370DE08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98" y="2647524"/>
            <a:ext cx="1452067" cy="8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4CE87AA-2187-2DDE-0476-DB407290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6" y="2647524"/>
            <a:ext cx="841350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aylib technologies">
            <a:extLst>
              <a:ext uri="{FF2B5EF4-FFF2-40B4-BE49-F238E27FC236}">
                <a16:creationId xmlns:a16="http://schemas.microsoft.com/office/drawing/2014/main" id="{9AE013BB-B6A4-17F8-59B1-F4A6BEBA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91" y="2571750"/>
            <a:ext cx="988225" cy="11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EB7C2C6-DA79-7DF1-99D0-C26C8DE5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16" y="2647524"/>
            <a:ext cx="630575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2"/>
          <p:cNvSpPr txBox="1">
            <a:spLocks noGrp="1"/>
          </p:cNvSpPr>
          <p:nvPr>
            <p:ph type="subTitle" idx="1"/>
          </p:nvPr>
        </p:nvSpPr>
        <p:spPr>
          <a:xfrm>
            <a:off x="3810600" y="2003875"/>
            <a:ext cx="3961200" cy="56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JUMP TO THE PROJECT!</a:t>
            </a:r>
            <a:endParaRPr dirty="0"/>
          </a:p>
        </p:txBody>
      </p:sp>
      <p:grpSp>
        <p:nvGrpSpPr>
          <p:cNvPr id="42" name="Google Shape;810;p64">
            <a:extLst>
              <a:ext uri="{FF2B5EF4-FFF2-40B4-BE49-F238E27FC236}">
                <a16:creationId xmlns:a16="http://schemas.microsoft.com/office/drawing/2014/main" id="{7453868F-52D8-343E-178F-7A7F672CF091}"/>
              </a:ext>
            </a:extLst>
          </p:cNvPr>
          <p:cNvGrpSpPr/>
          <p:nvPr/>
        </p:nvGrpSpPr>
        <p:grpSpPr>
          <a:xfrm>
            <a:off x="48431" y="137160"/>
            <a:ext cx="982586" cy="698960"/>
            <a:chOff x="119500" y="1026475"/>
            <a:chExt cx="2365300" cy="1682550"/>
          </a:xfrm>
        </p:grpSpPr>
        <p:sp>
          <p:nvSpPr>
            <p:cNvPr id="43" name="Google Shape;811;p64">
              <a:extLst>
                <a:ext uri="{FF2B5EF4-FFF2-40B4-BE49-F238E27FC236}">
                  <a16:creationId xmlns:a16="http://schemas.microsoft.com/office/drawing/2014/main" id="{C1BD1616-00B1-5E8D-FA07-7286FB386466}"/>
                </a:ext>
              </a:extLst>
            </p:cNvPr>
            <p:cNvSpPr/>
            <p:nvPr/>
          </p:nvSpPr>
          <p:spPr>
            <a:xfrm>
              <a:off x="648475" y="1235950"/>
              <a:ext cx="1280825" cy="1280825"/>
            </a:xfrm>
            <a:custGeom>
              <a:avLst/>
              <a:gdLst/>
              <a:ahLst/>
              <a:cxnLst/>
              <a:rect l="l" t="t" r="r" b="b"/>
              <a:pathLst>
                <a:path w="51233" h="51233" extrusionOk="0">
                  <a:moveTo>
                    <a:pt x="25616" y="1"/>
                  </a:moveTo>
                  <a:cubicBezTo>
                    <a:pt x="18822" y="1"/>
                    <a:pt x="12307" y="2699"/>
                    <a:pt x="7503" y="7502"/>
                  </a:cubicBezTo>
                  <a:cubicBezTo>
                    <a:pt x="2700" y="12306"/>
                    <a:pt x="0" y="18822"/>
                    <a:pt x="0" y="25617"/>
                  </a:cubicBezTo>
                  <a:cubicBezTo>
                    <a:pt x="0" y="32410"/>
                    <a:pt x="2700" y="38926"/>
                    <a:pt x="7503" y="43730"/>
                  </a:cubicBezTo>
                  <a:cubicBezTo>
                    <a:pt x="12307" y="48534"/>
                    <a:pt x="18822" y="51233"/>
                    <a:pt x="25616" y="51233"/>
                  </a:cubicBezTo>
                  <a:cubicBezTo>
                    <a:pt x="32410" y="51233"/>
                    <a:pt x="38926" y="48534"/>
                    <a:pt x="43729" y="43730"/>
                  </a:cubicBezTo>
                  <a:cubicBezTo>
                    <a:pt x="48533" y="38926"/>
                    <a:pt x="51233" y="32410"/>
                    <a:pt x="51233" y="25617"/>
                  </a:cubicBezTo>
                  <a:cubicBezTo>
                    <a:pt x="51233" y="18822"/>
                    <a:pt x="48533" y="12306"/>
                    <a:pt x="43729" y="7502"/>
                  </a:cubicBezTo>
                  <a:cubicBezTo>
                    <a:pt x="38926" y="2699"/>
                    <a:pt x="32410" y="1"/>
                    <a:pt x="25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2;p64">
              <a:extLst>
                <a:ext uri="{FF2B5EF4-FFF2-40B4-BE49-F238E27FC236}">
                  <a16:creationId xmlns:a16="http://schemas.microsoft.com/office/drawing/2014/main" id="{425FD40F-B602-431E-3D2C-FF0227842A68}"/>
                </a:ext>
              </a:extLst>
            </p:cNvPr>
            <p:cNvSpPr/>
            <p:nvPr/>
          </p:nvSpPr>
          <p:spPr>
            <a:xfrm>
              <a:off x="861900" y="1996225"/>
              <a:ext cx="208925" cy="208925"/>
            </a:xfrm>
            <a:custGeom>
              <a:avLst/>
              <a:gdLst/>
              <a:ahLst/>
              <a:cxnLst/>
              <a:rect l="l" t="t" r="r" b="b"/>
              <a:pathLst>
                <a:path w="8357" h="8357" extrusionOk="0">
                  <a:moveTo>
                    <a:pt x="4178" y="1"/>
                  </a:moveTo>
                  <a:cubicBezTo>
                    <a:pt x="1870" y="1"/>
                    <a:pt x="1" y="1870"/>
                    <a:pt x="1" y="4178"/>
                  </a:cubicBezTo>
                  <a:cubicBezTo>
                    <a:pt x="1" y="6485"/>
                    <a:pt x="1870" y="8356"/>
                    <a:pt x="4178" y="8356"/>
                  </a:cubicBezTo>
                  <a:cubicBezTo>
                    <a:pt x="6486" y="8356"/>
                    <a:pt x="8356" y="6485"/>
                    <a:pt x="8356" y="4178"/>
                  </a:cubicBezTo>
                  <a:cubicBezTo>
                    <a:pt x="8356" y="1870"/>
                    <a:pt x="6486" y="1"/>
                    <a:pt x="4178" y="1"/>
                  </a:cubicBezTo>
                  <a:close/>
                </a:path>
              </a:pathLst>
            </a:custGeom>
            <a:solidFill>
              <a:schemeClr val="accent4">
                <a:alpha val="36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3;p64">
              <a:extLst>
                <a:ext uri="{FF2B5EF4-FFF2-40B4-BE49-F238E27FC236}">
                  <a16:creationId xmlns:a16="http://schemas.microsoft.com/office/drawing/2014/main" id="{EAD5ABF9-B6BD-1BED-862E-7096DCB40F62}"/>
                </a:ext>
              </a:extLst>
            </p:cNvPr>
            <p:cNvSpPr/>
            <p:nvPr/>
          </p:nvSpPr>
          <p:spPr>
            <a:xfrm>
              <a:off x="796350" y="1738500"/>
              <a:ext cx="126350" cy="121550"/>
            </a:xfrm>
            <a:custGeom>
              <a:avLst/>
              <a:gdLst/>
              <a:ahLst/>
              <a:cxnLst/>
              <a:rect l="l" t="t" r="r" b="b"/>
              <a:pathLst>
                <a:path w="5054" h="4862" extrusionOk="0">
                  <a:moveTo>
                    <a:pt x="2625" y="1"/>
                  </a:moveTo>
                  <a:cubicBezTo>
                    <a:pt x="2624" y="1"/>
                    <a:pt x="2623" y="1"/>
                    <a:pt x="2623" y="1"/>
                  </a:cubicBezTo>
                  <a:cubicBezTo>
                    <a:pt x="1640" y="1"/>
                    <a:pt x="753" y="593"/>
                    <a:pt x="377" y="1501"/>
                  </a:cubicBezTo>
                  <a:cubicBezTo>
                    <a:pt x="0" y="2410"/>
                    <a:pt x="209" y="3454"/>
                    <a:pt x="904" y="4149"/>
                  </a:cubicBezTo>
                  <a:cubicBezTo>
                    <a:pt x="1369" y="4614"/>
                    <a:pt x="1991" y="4861"/>
                    <a:pt x="2624" y="4861"/>
                  </a:cubicBezTo>
                  <a:cubicBezTo>
                    <a:pt x="2937" y="4861"/>
                    <a:pt x="3253" y="4801"/>
                    <a:pt x="3554" y="4676"/>
                  </a:cubicBezTo>
                  <a:cubicBezTo>
                    <a:pt x="4460" y="4299"/>
                    <a:pt x="5054" y="3413"/>
                    <a:pt x="5052" y="2431"/>
                  </a:cubicBezTo>
                  <a:cubicBezTo>
                    <a:pt x="5052" y="1089"/>
                    <a:pt x="3967" y="1"/>
                    <a:pt x="2625" y="1"/>
                  </a:cubicBezTo>
                  <a:close/>
                </a:path>
              </a:pathLst>
            </a:custGeom>
            <a:solidFill>
              <a:schemeClr val="accent4">
                <a:alpha val="36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4;p64">
              <a:extLst>
                <a:ext uri="{FF2B5EF4-FFF2-40B4-BE49-F238E27FC236}">
                  <a16:creationId xmlns:a16="http://schemas.microsoft.com/office/drawing/2014/main" id="{C8CC1C4B-B2B1-38D4-B93E-4EB384012FF6}"/>
                </a:ext>
              </a:extLst>
            </p:cNvPr>
            <p:cNvSpPr/>
            <p:nvPr/>
          </p:nvSpPr>
          <p:spPr>
            <a:xfrm>
              <a:off x="119500" y="1026475"/>
              <a:ext cx="2365300" cy="1682550"/>
            </a:xfrm>
            <a:custGeom>
              <a:avLst/>
              <a:gdLst/>
              <a:ahLst/>
              <a:cxnLst/>
              <a:rect l="l" t="t" r="r" b="b"/>
              <a:pathLst>
                <a:path w="94612" h="67302" extrusionOk="0">
                  <a:moveTo>
                    <a:pt x="86174" y="0"/>
                  </a:moveTo>
                  <a:cubicBezTo>
                    <a:pt x="77601" y="0"/>
                    <a:pt x="58967" y="11462"/>
                    <a:pt x="58967" y="11462"/>
                  </a:cubicBezTo>
                  <a:lnTo>
                    <a:pt x="62010" y="13402"/>
                  </a:lnTo>
                  <a:cubicBezTo>
                    <a:pt x="62010" y="13402"/>
                    <a:pt x="72806" y="6475"/>
                    <a:pt x="79175" y="6475"/>
                  </a:cubicBezTo>
                  <a:cubicBezTo>
                    <a:pt x="80411" y="6475"/>
                    <a:pt x="81480" y="6736"/>
                    <a:pt x="82272" y="7359"/>
                  </a:cubicBezTo>
                  <a:cubicBezTo>
                    <a:pt x="87141" y="11193"/>
                    <a:pt x="73261" y="26164"/>
                    <a:pt x="53673" y="40463"/>
                  </a:cubicBezTo>
                  <a:cubicBezTo>
                    <a:pt x="36982" y="52647"/>
                    <a:pt x="20772" y="61737"/>
                    <a:pt x="14524" y="61737"/>
                  </a:cubicBezTo>
                  <a:cubicBezTo>
                    <a:pt x="13439" y="61737"/>
                    <a:pt x="12654" y="61463"/>
                    <a:pt x="12219" y="60884"/>
                  </a:cubicBezTo>
                  <a:cubicBezTo>
                    <a:pt x="9281" y="56966"/>
                    <a:pt x="23144" y="43899"/>
                    <a:pt x="23144" y="43899"/>
                  </a:cubicBezTo>
                  <a:lnTo>
                    <a:pt x="21925" y="40224"/>
                  </a:lnTo>
                  <a:lnTo>
                    <a:pt x="21925" y="40224"/>
                  </a:lnTo>
                  <a:cubicBezTo>
                    <a:pt x="22039" y="40669"/>
                    <a:pt x="0" y="61815"/>
                    <a:pt x="5681" y="66320"/>
                  </a:cubicBezTo>
                  <a:cubicBezTo>
                    <a:pt x="6521" y="66986"/>
                    <a:pt x="7759" y="67301"/>
                    <a:pt x="9325" y="67301"/>
                  </a:cubicBezTo>
                  <a:cubicBezTo>
                    <a:pt x="18352" y="67301"/>
                    <a:pt x="38272" y="56836"/>
                    <a:pt x="55632" y="42815"/>
                  </a:cubicBezTo>
                  <a:cubicBezTo>
                    <a:pt x="76002" y="26359"/>
                    <a:pt x="94612" y="6380"/>
                    <a:pt x="89519" y="1092"/>
                  </a:cubicBezTo>
                  <a:cubicBezTo>
                    <a:pt x="88783" y="327"/>
                    <a:pt x="87622" y="0"/>
                    <a:pt x="86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32;p66">
            <a:extLst>
              <a:ext uri="{FF2B5EF4-FFF2-40B4-BE49-F238E27FC236}">
                <a16:creationId xmlns:a16="http://schemas.microsoft.com/office/drawing/2014/main" id="{DE955550-E0F5-CCA3-0156-9B945EED0C2A}"/>
              </a:ext>
            </a:extLst>
          </p:cNvPr>
          <p:cNvGrpSpPr/>
          <p:nvPr/>
        </p:nvGrpSpPr>
        <p:grpSpPr>
          <a:xfrm rot="-1821123">
            <a:off x="3591171" y="2451725"/>
            <a:ext cx="6153633" cy="2975211"/>
            <a:chOff x="251750" y="1287825"/>
            <a:chExt cx="7133525" cy="3779175"/>
          </a:xfrm>
        </p:grpSpPr>
        <p:sp>
          <p:nvSpPr>
            <p:cNvPr id="48" name="Google Shape;833;p66">
              <a:extLst>
                <a:ext uri="{FF2B5EF4-FFF2-40B4-BE49-F238E27FC236}">
                  <a16:creationId xmlns:a16="http://schemas.microsoft.com/office/drawing/2014/main" id="{8FC0BE59-D4C2-0BBD-10E0-4EAD03DC0039}"/>
                </a:ext>
              </a:extLst>
            </p:cNvPr>
            <p:cNvSpPr/>
            <p:nvPr/>
          </p:nvSpPr>
          <p:spPr>
            <a:xfrm>
              <a:off x="251750" y="2193000"/>
              <a:ext cx="6871125" cy="2874000"/>
            </a:xfrm>
            <a:custGeom>
              <a:avLst/>
              <a:gdLst/>
              <a:ahLst/>
              <a:cxnLst/>
              <a:rect l="l" t="t" r="r" b="b"/>
              <a:pathLst>
                <a:path w="274845" h="114960" fill="none" extrusionOk="0">
                  <a:moveTo>
                    <a:pt x="0" y="55826"/>
                  </a:moveTo>
                  <a:cubicBezTo>
                    <a:pt x="0" y="55826"/>
                    <a:pt x="46859" y="7437"/>
                    <a:pt x="83813" y="38069"/>
                  </a:cubicBezTo>
                  <a:cubicBezTo>
                    <a:pt x="120768" y="68702"/>
                    <a:pt x="143509" y="114960"/>
                    <a:pt x="202207" y="101670"/>
                  </a:cubicBezTo>
                  <a:cubicBezTo>
                    <a:pt x="260905" y="88378"/>
                    <a:pt x="274844" y="25319"/>
                    <a:pt x="261692" y="1"/>
                  </a:cubicBezTo>
                </a:path>
              </a:pathLst>
            </a:custGeom>
            <a:noFill/>
            <a:ln w="37900" cap="flat" cmpd="sng">
              <a:solidFill>
                <a:schemeClr val="l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4;p66">
              <a:extLst>
                <a:ext uri="{FF2B5EF4-FFF2-40B4-BE49-F238E27FC236}">
                  <a16:creationId xmlns:a16="http://schemas.microsoft.com/office/drawing/2014/main" id="{B16230CF-184D-4E18-7ED9-FB325CB3CA33}"/>
                </a:ext>
              </a:extLst>
            </p:cNvPr>
            <p:cNvSpPr/>
            <p:nvPr/>
          </p:nvSpPr>
          <p:spPr>
            <a:xfrm>
              <a:off x="6262675" y="1695775"/>
              <a:ext cx="785550" cy="659325"/>
            </a:xfrm>
            <a:custGeom>
              <a:avLst/>
              <a:gdLst/>
              <a:ahLst/>
              <a:cxnLst/>
              <a:rect l="l" t="t" r="r" b="b"/>
              <a:pathLst>
                <a:path w="31422" h="26373" extrusionOk="0">
                  <a:moveTo>
                    <a:pt x="8190" y="1"/>
                  </a:moveTo>
                  <a:cubicBezTo>
                    <a:pt x="6878" y="1"/>
                    <a:pt x="5597" y="659"/>
                    <a:pt x="4854" y="1857"/>
                  </a:cubicBezTo>
                  <a:lnTo>
                    <a:pt x="1145" y="7831"/>
                  </a:lnTo>
                  <a:cubicBezTo>
                    <a:pt x="1" y="9675"/>
                    <a:pt x="570" y="12093"/>
                    <a:pt x="2410" y="13236"/>
                  </a:cubicBezTo>
                  <a:lnTo>
                    <a:pt x="23572" y="26373"/>
                  </a:lnTo>
                  <a:lnTo>
                    <a:pt x="31421" y="13728"/>
                  </a:lnTo>
                  <a:lnTo>
                    <a:pt x="10257" y="593"/>
                  </a:lnTo>
                  <a:cubicBezTo>
                    <a:pt x="9612" y="192"/>
                    <a:pt x="8897" y="1"/>
                    <a:pt x="8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5;p66">
              <a:extLst>
                <a:ext uri="{FF2B5EF4-FFF2-40B4-BE49-F238E27FC236}">
                  <a16:creationId xmlns:a16="http://schemas.microsoft.com/office/drawing/2014/main" id="{A68C4B79-FE6B-E514-3726-8C4BE9949297}"/>
                </a:ext>
              </a:extLst>
            </p:cNvPr>
            <p:cNvSpPr/>
            <p:nvPr/>
          </p:nvSpPr>
          <p:spPr>
            <a:xfrm>
              <a:off x="6283375" y="1695775"/>
              <a:ext cx="764850" cy="392500"/>
            </a:xfrm>
            <a:custGeom>
              <a:avLst/>
              <a:gdLst/>
              <a:ahLst/>
              <a:cxnLst/>
              <a:rect l="l" t="t" r="r" b="b"/>
              <a:pathLst>
                <a:path w="30594" h="15700" extrusionOk="0">
                  <a:moveTo>
                    <a:pt x="7362" y="1"/>
                  </a:moveTo>
                  <a:cubicBezTo>
                    <a:pt x="6050" y="1"/>
                    <a:pt x="4769" y="659"/>
                    <a:pt x="4026" y="1857"/>
                  </a:cubicBezTo>
                  <a:lnTo>
                    <a:pt x="317" y="7831"/>
                  </a:lnTo>
                  <a:cubicBezTo>
                    <a:pt x="192" y="8037"/>
                    <a:pt x="86" y="8253"/>
                    <a:pt x="1" y="8478"/>
                  </a:cubicBezTo>
                  <a:lnTo>
                    <a:pt x="2864" y="3867"/>
                  </a:lnTo>
                  <a:cubicBezTo>
                    <a:pt x="3607" y="2669"/>
                    <a:pt x="4888" y="2010"/>
                    <a:pt x="6200" y="2010"/>
                  </a:cubicBezTo>
                  <a:cubicBezTo>
                    <a:pt x="6907" y="2010"/>
                    <a:pt x="7622" y="2201"/>
                    <a:pt x="8267" y="2602"/>
                  </a:cubicBezTo>
                  <a:lnTo>
                    <a:pt x="29370" y="15699"/>
                  </a:lnTo>
                  <a:lnTo>
                    <a:pt x="30593" y="13728"/>
                  </a:lnTo>
                  <a:lnTo>
                    <a:pt x="9429" y="593"/>
                  </a:lnTo>
                  <a:cubicBezTo>
                    <a:pt x="8784" y="192"/>
                    <a:pt x="8069" y="1"/>
                    <a:pt x="7362" y="1"/>
                  </a:cubicBez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6;p66">
              <a:extLst>
                <a:ext uri="{FF2B5EF4-FFF2-40B4-BE49-F238E27FC236}">
                  <a16:creationId xmlns:a16="http://schemas.microsoft.com/office/drawing/2014/main" id="{2BA9E1B2-E880-E96D-770F-FA574A59CC55}"/>
                </a:ext>
              </a:extLst>
            </p:cNvPr>
            <p:cNvSpPr/>
            <p:nvPr/>
          </p:nvSpPr>
          <p:spPr>
            <a:xfrm>
              <a:off x="6851975" y="2038950"/>
              <a:ext cx="305950" cy="351575"/>
            </a:xfrm>
            <a:custGeom>
              <a:avLst/>
              <a:gdLst/>
              <a:ahLst/>
              <a:cxnLst/>
              <a:rect l="l" t="t" r="r" b="b"/>
              <a:pathLst>
                <a:path w="12238" h="14063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512" y="14062"/>
                  </a:lnTo>
                  <a:lnTo>
                    <a:pt x="9874" y="10256"/>
                  </a:lnTo>
                  <a:lnTo>
                    <a:pt x="12237" y="6449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7;p66">
              <a:extLst>
                <a:ext uri="{FF2B5EF4-FFF2-40B4-BE49-F238E27FC236}">
                  <a16:creationId xmlns:a16="http://schemas.microsoft.com/office/drawing/2014/main" id="{4CDBBD25-94EB-C2C6-0164-CBEE414DDA44}"/>
                </a:ext>
              </a:extLst>
            </p:cNvPr>
            <p:cNvSpPr/>
            <p:nvPr/>
          </p:nvSpPr>
          <p:spPr>
            <a:xfrm>
              <a:off x="7039775" y="2200400"/>
              <a:ext cx="166675" cy="220350"/>
            </a:xfrm>
            <a:custGeom>
              <a:avLst/>
              <a:gdLst/>
              <a:ahLst/>
              <a:cxnLst/>
              <a:rect l="l" t="t" r="r" b="b"/>
              <a:pathLst>
                <a:path w="6667" h="8814" extrusionOk="0">
                  <a:moveTo>
                    <a:pt x="4719" y="0"/>
                  </a:moveTo>
                  <a:lnTo>
                    <a:pt x="0" y="7604"/>
                  </a:lnTo>
                  <a:lnTo>
                    <a:pt x="1948" y="8814"/>
                  </a:lnTo>
                  <a:lnTo>
                    <a:pt x="6667" y="1211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8;p66">
              <a:extLst>
                <a:ext uri="{FF2B5EF4-FFF2-40B4-BE49-F238E27FC236}">
                  <a16:creationId xmlns:a16="http://schemas.microsoft.com/office/drawing/2014/main" id="{D4BA2C84-D3D8-B18A-A34F-9764B2221176}"/>
                </a:ext>
              </a:extLst>
            </p:cNvPr>
            <p:cNvSpPr/>
            <p:nvPr/>
          </p:nvSpPr>
          <p:spPr>
            <a:xfrm>
              <a:off x="7088450" y="2230550"/>
              <a:ext cx="251700" cy="297700"/>
            </a:xfrm>
            <a:custGeom>
              <a:avLst/>
              <a:gdLst/>
              <a:ahLst/>
              <a:cxnLst/>
              <a:rect l="l" t="t" r="r" b="b"/>
              <a:pathLst>
                <a:path w="10068" h="11908" extrusionOk="0">
                  <a:moveTo>
                    <a:pt x="4723" y="1"/>
                  </a:moveTo>
                  <a:lnTo>
                    <a:pt x="2477" y="3619"/>
                  </a:lnTo>
                  <a:lnTo>
                    <a:pt x="2363" y="3801"/>
                  </a:lnTo>
                  <a:lnTo>
                    <a:pt x="1" y="7608"/>
                  </a:lnTo>
                  <a:lnTo>
                    <a:pt x="3359" y="11907"/>
                  </a:lnTo>
                  <a:lnTo>
                    <a:pt x="6712" y="6507"/>
                  </a:lnTo>
                  <a:lnTo>
                    <a:pt x="6598" y="6428"/>
                  </a:lnTo>
                  <a:lnTo>
                    <a:pt x="6713" y="6501"/>
                  </a:lnTo>
                  <a:lnTo>
                    <a:pt x="10068" y="1099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9;p66">
              <a:extLst>
                <a:ext uri="{FF2B5EF4-FFF2-40B4-BE49-F238E27FC236}">
                  <a16:creationId xmlns:a16="http://schemas.microsoft.com/office/drawing/2014/main" id="{8FC65C3C-7839-AF4E-1005-234978D24068}"/>
                </a:ext>
              </a:extLst>
            </p:cNvPr>
            <p:cNvSpPr/>
            <p:nvPr/>
          </p:nvSpPr>
          <p:spPr>
            <a:xfrm>
              <a:off x="6851975" y="2038950"/>
              <a:ext cx="488175" cy="316125"/>
            </a:xfrm>
            <a:custGeom>
              <a:avLst/>
              <a:gdLst/>
              <a:ahLst/>
              <a:cxnLst/>
              <a:rect l="l" t="t" r="r" b="b"/>
              <a:pathLst>
                <a:path w="19527" h="12645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" y="12644"/>
                  </a:lnTo>
                  <a:lnTo>
                    <a:pt x="2604" y="8463"/>
                  </a:lnTo>
                  <a:lnTo>
                    <a:pt x="6637" y="1967"/>
                  </a:lnTo>
                  <a:lnTo>
                    <a:pt x="10987" y="8362"/>
                  </a:lnTo>
                  <a:lnTo>
                    <a:pt x="12966" y="9636"/>
                  </a:lnTo>
                  <a:lnTo>
                    <a:pt x="12968" y="9631"/>
                  </a:lnTo>
                  <a:lnTo>
                    <a:pt x="18306" y="10728"/>
                  </a:lnTo>
                  <a:lnTo>
                    <a:pt x="19527" y="8763"/>
                  </a:lnTo>
                  <a:lnTo>
                    <a:pt x="14182" y="7665"/>
                  </a:lnTo>
                  <a:lnTo>
                    <a:pt x="14179" y="7668"/>
                  </a:lnTo>
                  <a:lnTo>
                    <a:pt x="12200" y="6395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0;p66">
              <a:extLst>
                <a:ext uri="{FF2B5EF4-FFF2-40B4-BE49-F238E27FC236}">
                  <a16:creationId xmlns:a16="http://schemas.microsoft.com/office/drawing/2014/main" id="{8FC7026D-D058-5474-8EBC-8BA9BCABAEC0}"/>
                </a:ext>
              </a:extLst>
            </p:cNvPr>
            <p:cNvSpPr/>
            <p:nvPr/>
          </p:nvSpPr>
          <p:spPr>
            <a:xfrm>
              <a:off x="7223075" y="244045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0" y="0"/>
                  </a:moveTo>
                  <a:lnTo>
                    <a:pt x="106" y="73"/>
                  </a:lnTo>
                  <a:lnTo>
                    <a:pt x="11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0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1;p66">
              <a:extLst>
                <a:ext uri="{FF2B5EF4-FFF2-40B4-BE49-F238E27FC236}">
                  <a16:creationId xmlns:a16="http://schemas.microsoft.com/office/drawing/2014/main" id="{29CF6A2E-17AC-0BB0-E0CB-D553976CAB19}"/>
                </a:ext>
              </a:extLst>
            </p:cNvPr>
            <p:cNvSpPr/>
            <p:nvPr/>
          </p:nvSpPr>
          <p:spPr>
            <a:xfrm>
              <a:off x="6354375" y="1717675"/>
              <a:ext cx="264925" cy="385100"/>
            </a:xfrm>
            <a:custGeom>
              <a:avLst/>
              <a:gdLst/>
              <a:ahLst/>
              <a:cxnLst/>
              <a:rect l="l" t="t" r="r" b="b"/>
              <a:pathLst>
                <a:path w="10597" h="15404" extrusionOk="0">
                  <a:moveTo>
                    <a:pt x="9462" y="1"/>
                  </a:moveTo>
                  <a:cubicBezTo>
                    <a:pt x="9129" y="1"/>
                    <a:pt x="8804" y="167"/>
                    <a:pt x="8616" y="471"/>
                  </a:cubicBezTo>
                  <a:lnTo>
                    <a:pt x="289" y="13882"/>
                  </a:lnTo>
                  <a:cubicBezTo>
                    <a:pt x="0" y="14350"/>
                    <a:pt x="144" y="14964"/>
                    <a:pt x="612" y="15253"/>
                  </a:cubicBezTo>
                  <a:cubicBezTo>
                    <a:pt x="775" y="15355"/>
                    <a:pt x="957" y="15404"/>
                    <a:pt x="1136" y="15404"/>
                  </a:cubicBezTo>
                  <a:cubicBezTo>
                    <a:pt x="1468" y="15404"/>
                    <a:pt x="1793" y="15237"/>
                    <a:pt x="1981" y="14934"/>
                  </a:cubicBezTo>
                  <a:lnTo>
                    <a:pt x="10307" y="1520"/>
                  </a:lnTo>
                  <a:cubicBezTo>
                    <a:pt x="10596" y="1054"/>
                    <a:pt x="10453" y="439"/>
                    <a:pt x="9985" y="150"/>
                  </a:cubicBezTo>
                  <a:cubicBezTo>
                    <a:pt x="9822" y="49"/>
                    <a:pt x="9641" y="1"/>
                    <a:pt x="9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2;p66">
              <a:extLst>
                <a:ext uri="{FF2B5EF4-FFF2-40B4-BE49-F238E27FC236}">
                  <a16:creationId xmlns:a16="http://schemas.microsoft.com/office/drawing/2014/main" id="{000F2409-F2A2-7418-DD24-170BF7117F49}"/>
                </a:ext>
              </a:extLst>
            </p:cNvPr>
            <p:cNvSpPr/>
            <p:nvPr/>
          </p:nvSpPr>
          <p:spPr>
            <a:xfrm>
              <a:off x="6376250" y="1717825"/>
              <a:ext cx="243050" cy="384600"/>
            </a:xfrm>
            <a:custGeom>
              <a:avLst/>
              <a:gdLst/>
              <a:ahLst/>
              <a:cxnLst/>
              <a:rect l="l" t="t" r="r" b="b"/>
              <a:pathLst>
                <a:path w="9722" h="15384" extrusionOk="0">
                  <a:moveTo>
                    <a:pt x="8606" y="1"/>
                  </a:moveTo>
                  <a:cubicBezTo>
                    <a:pt x="8429" y="1"/>
                    <a:pt x="8253" y="49"/>
                    <a:pt x="8098" y="138"/>
                  </a:cubicBezTo>
                  <a:cubicBezTo>
                    <a:pt x="8188" y="163"/>
                    <a:pt x="8280" y="185"/>
                    <a:pt x="8363" y="237"/>
                  </a:cubicBezTo>
                  <a:cubicBezTo>
                    <a:pt x="8830" y="526"/>
                    <a:pt x="8974" y="1140"/>
                    <a:pt x="8683" y="1608"/>
                  </a:cubicBezTo>
                  <a:lnTo>
                    <a:pt x="358" y="15019"/>
                  </a:lnTo>
                  <a:cubicBezTo>
                    <a:pt x="268" y="15165"/>
                    <a:pt x="142" y="15266"/>
                    <a:pt x="1" y="15347"/>
                  </a:cubicBezTo>
                  <a:cubicBezTo>
                    <a:pt x="91" y="15372"/>
                    <a:pt x="184" y="15384"/>
                    <a:pt x="275" y="15384"/>
                  </a:cubicBezTo>
                  <a:cubicBezTo>
                    <a:pt x="603" y="15384"/>
                    <a:pt x="921" y="15227"/>
                    <a:pt x="1106" y="14928"/>
                  </a:cubicBezTo>
                  <a:lnTo>
                    <a:pt x="9432" y="1514"/>
                  </a:lnTo>
                  <a:cubicBezTo>
                    <a:pt x="9721" y="1048"/>
                    <a:pt x="9578" y="433"/>
                    <a:pt x="9110" y="144"/>
                  </a:cubicBezTo>
                  <a:cubicBezTo>
                    <a:pt x="8952" y="46"/>
                    <a:pt x="8778" y="1"/>
                    <a:pt x="8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3;p66">
              <a:extLst>
                <a:ext uri="{FF2B5EF4-FFF2-40B4-BE49-F238E27FC236}">
                  <a16:creationId xmlns:a16="http://schemas.microsoft.com/office/drawing/2014/main" id="{76404831-72FB-AA49-C6CA-BC77F64DE514}"/>
                </a:ext>
              </a:extLst>
            </p:cNvPr>
            <p:cNvSpPr/>
            <p:nvPr/>
          </p:nvSpPr>
          <p:spPr>
            <a:xfrm>
              <a:off x="6140650" y="2180125"/>
              <a:ext cx="611250" cy="644400"/>
            </a:xfrm>
            <a:custGeom>
              <a:avLst/>
              <a:gdLst/>
              <a:ahLst/>
              <a:cxnLst/>
              <a:rect l="l" t="t" r="r" b="b"/>
              <a:pathLst>
                <a:path w="24450" h="25776" fill="none" extrusionOk="0">
                  <a:moveTo>
                    <a:pt x="24206" y="8287"/>
                  </a:moveTo>
                  <a:cubicBezTo>
                    <a:pt x="24381" y="8395"/>
                    <a:pt x="24449" y="8600"/>
                    <a:pt x="24357" y="8747"/>
                  </a:cubicBezTo>
                  <a:lnTo>
                    <a:pt x="13897" y="25600"/>
                  </a:lnTo>
                  <a:cubicBezTo>
                    <a:pt x="13807" y="25746"/>
                    <a:pt x="13594" y="25776"/>
                    <a:pt x="13418" y="25668"/>
                  </a:cubicBezTo>
                  <a:lnTo>
                    <a:pt x="243" y="17492"/>
                  </a:lnTo>
                  <a:cubicBezTo>
                    <a:pt x="68" y="17383"/>
                    <a:pt x="0" y="17178"/>
                    <a:pt x="90" y="17031"/>
                  </a:cubicBezTo>
                  <a:lnTo>
                    <a:pt x="10552" y="179"/>
                  </a:lnTo>
                  <a:cubicBezTo>
                    <a:pt x="10642" y="31"/>
                    <a:pt x="10857" y="0"/>
                    <a:pt x="11033" y="11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4;p66">
              <a:extLst>
                <a:ext uri="{FF2B5EF4-FFF2-40B4-BE49-F238E27FC236}">
                  <a16:creationId xmlns:a16="http://schemas.microsoft.com/office/drawing/2014/main" id="{66210202-E52F-1890-A86A-C25C2C881835}"/>
                </a:ext>
              </a:extLst>
            </p:cNvPr>
            <p:cNvSpPr/>
            <p:nvPr/>
          </p:nvSpPr>
          <p:spPr>
            <a:xfrm>
              <a:off x="6200750" y="22163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5;p66">
              <a:extLst>
                <a:ext uri="{FF2B5EF4-FFF2-40B4-BE49-F238E27FC236}">
                  <a16:creationId xmlns:a16="http://schemas.microsoft.com/office/drawing/2014/main" id="{8F458DBD-CBFB-26CB-1140-AA3056E1C78D}"/>
                </a:ext>
              </a:extLst>
            </p:cNvPr>
            <p:cNvSpPr/>
            <p:nvPr/>
          </p:nvSpPr>
          <p:spPr>
            <a:xfrm>
              <a:off x="6269200" y="225890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6;p66">
              <a:extLst>
                <a:ext uri="{FF2B5EF4-FFF2-40B4-BE49-F238E27FC236}">
                  <a16:creationId xmlns:a16="http://schemas.microsoft.com/office/drawing/2014/main" id="{C445C976-C774-AFDC-47FC-7DB376DF0966}"/>
                </a:ext>
              </a:extLst>
            </p:cNvPr>
            <p:cNvSpPr/>
            <p:nvPr/>
          </p:nvSpPr>
          <p:spPr>
            <a:xfrm>
              <a:off x="6337650" y="2301375"/>
              <a:ext cx="269800" cy="434550"/>
            </a:xfrm>
            <a:custGeom>
              <a:avLst/>
              <a:gdLst/>
              <a:ahLst/>
              <a:cxnLst/>
              <a:rect l="l" t="t" r="r" b="b"/>
              <a:pathLst>
                <a:path w="10792" h="17382" fill="none" extrusionOk="0">
                  <a:moveTo>
                    <a:pt x="0" y="17382"/>
                  </a:moveTo>
                  <a:lnTo>
                    <a:pt x="10791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7;p66">
              <a:extLst>
                <a:ext uri="{FF2B5EF4-FFF2-40B4-BE49-F238E27FC236}">
                  <a16:creationId xmlns:a16="http://schemas.microsoft.com/office/drawing/2014/main" id="{973D931E-D411-7DDB-D237-EA1576120412}"/>
                </a:ext>
              </a:extLst>
            </p:cNvPr>
            <p:cNvSpPr/>
            <p:nvPr/>
          </p:nvSpPr>
          <p:spPr>
            <a:xfrm>
              <a:off x="6406150" y="234385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2"/>
                  </a:moveTo>
                  <a:lnTo>
                    <a:pt x="10789" y="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;p66">
              <a:extLst>
                <a:ext uri="{FF2B5EF4-FFF2-40B4-BE49-F238E27FC236}">
                  <a16:creationId xmlns:a16="http://schemas.microsoft.com/office/drawing/2014/main" id="{6D956AA3-8EAD-D99D-7AAD-D36A2E9D02CF}"/>
                </a:ext>
              </a:extLst>
            </p:cNvPr>
            <p:cNvSpPr/>
            <p:nvPr/>
          </p:nvSpPr>
          <p:spPr>
            <a:xfrm>
              <a:off x="6184625" y="253862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49;p66">
              <a:extLst>
                <a:ext uri="{FF2B5EF4-FFF2-40B4-BE49-F238E27FC236}">
                  <a16:creationId xmlns:a16="http://schemas.microsoft.com/office/drawing/2014/main" id="{ADC892A5-B046-EC30-9682-611DBC2E92BA}"/>
                </a:ext>
              </a:extLst>
            </p:cNvPr>
            <p:cNvSpPr/>
            <p:nvPr/>
          </p:nvSpPr>
          <p:spPr>
            <a:xfrm>
              <a:off x="6229525" y="2466325"/>
              <a:ext cx="345200" cy="214275"/>
            </a:xfrm>
            <a:custGeom>
              <a:avLst/>
              <a:gdLst/>
              <a:ahLst/>
              <a:cxnLst/>
              <a:rect l="l" t="t" r="r" b="b"/>
              <a:pathLst>
                <a:path w="13808" h="8571" fill="none" extrusionOk="0">
                  <a:moveTo>
                    <a:pt x="0" y="1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50;p66">
              <a:extLst>
                <a:ext uri="{FF2B5EF4-FFF2-40B4-BE49-F238E27FC236}">
                  <a16:creationId xmlns:a16="http://schemas.microsoft.com/office/drawing/2014/main" id="{841D84E9-423D-C0BD-C86B-219BD3169A3E}"/>
                </a:ext>
              </a:extLst>
            </p:cNvPr>
            <p:cNvSpPr/>
            <p:nvPr/>
          </p:nvSpPr>
          <p:spPr>
            <a:xfrm>
              <a:off x="6274375" y="2394000"/>
              <a:ext cx="345250" cy="214275"/>
            </a:xfrm>
            <a:custGeom>
              <a:avLst/>
              <a:gdLst/>
              <a:ahLst/>
              <a:cxnLst/>
              <a:rect l="l" t="t" r="r" b="b"/>
              <a:pathLst>
                <a:path w="13810" h="8571" fill="none" extrusionOk="0">
                  <a:moveTo>
                    <a:pt x="1" y="1"/>
                  </a:moveTo>
                  <a:lnTo>
                    <a:pt x="13809" y="857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51;p66">
              <a:extLst>
                <a:ext uri="{FF2B5EF4-FFF2-40B4-BE49-F238E27FC236}">
                  <a16:creationId xmlns:a16="http://schemas.microsoft.com/office/drawing/2014/main" id="{C1BFFC1B-FD90-3F02-371D-13582B158A15}"/>
                </a:ext>
              </a:extLst>
            </p:cNvPr>
            <p:cNvSpPr/>
            <p:nvPr/>
          </p:nvSpPr>
          <p:spPr>
            <a:xfrm>
              <a:off x="6319275" y="2321675"/>
              <a:ext cx="345225" cy="214325"/>
            </a:xfrm>
            <a:custGeom>
              <a:avLst/>
              <a:gdLst/>
              <a:ahLst/>
              <a:cxnLst/>
              <a:rect l="l" t="t" r="r" b="b"/>
              <a:pathLst>
                <a:path w="13809" h="8573" fill="none" extrusionOk="0">
                  <a:moveTo>
                    <a:pt x="0" y="1"/>
                  </a:moveTo>
                  <a:lnTo>
                    <a:pt x="13809" y="8572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52;p66">
              <a:extLst>
                <a:ext uri="{FF2B5EF4-FFF2-40B4-BE49-F238E27FC236}">
                  <a16:creationId xmlns:a16="http://schemas.microsoft.com/office/drawing/2014/main" id="{884D06EB-97A3-F550-C622-9890D5350910}"/>
                </a:ext>
              </a:extLst>
            </p:cNvPr>
            <p:cNvSpPr/>
            <p:nvPr/>
          </p:nvSpPr>
          <p:spPr>
            <a:xfrm>
              <a:off x="6364175" y="2249400"/>
              <a:ext cx="345225" cy="214225"/>
            </a:xfrm>
            <a:custGeom>
              <a:avLst/>
              <a:gdLst/>
              <a:ahLst/>
              <a:cxnLst/>
              <a:rect l="l" t="t" r="r" b="b"/>
              <a:pathLst>
                <a:path w="13809" h="8569" fill="none" extrusionOk="0">
                  <a:moveTo>
                    <a:pt x="0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53;p66">
              <a:extLst>
                <a:ext uri="{FF2B5EF4-FFF2-40B4-BE49-F238E27FC236}">
                  <a16:creationId xmlns:a16="http://schemas.microsoft.com/office/drawing/2014/main" id="{624EFFA0-3668-E61A-7EF5-3EA8FCF222C3}"/>
                </a:ext>
              </a:extLst>
            </p:cNvPr>
            <p:cNvSpPr/>
            <p:nvPr/>
          </p:nvSpPr>
          <p:spPr>
            <a:xfrm>
              <a:off x="6565600" y="2204550"/>
              <a:ext cx="44025" cy="70925"/>
            </a:xfrm>
            <a:custGeom>
              <a:avLst/>
              <a:gdLst/>
              <a:ahLst/>
              <a:cxnLst/>
              <a:rect l="l" t="t" r="r" b="b"/>
              <a:pathLst>
                <a:path w="1761" h="2837" fill="none" extrusionOk="0">
                  <a:moveTo>
                    <a:pt x="1" y="2836"/>
                  </a:moveTo>
                  <a:lnTo>
                    <a:pt x="176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54;p66">
              <a:extLst>
                <a:ext uri="{FF2B5EF4-FFF2-40B4-BE49-F238E27FC236}">
                  <a16:creationId xmlns:a16="http://schemas.microsoft.com/office/drawing/2014/main" id="{8C30E4F1-8AF6-243E-E7DA-53328196B5A7}"/>
                </a:ext>
              </a:extLst>
            </p:cNvPr>
            <p:cNvSpPr/>
            <p:nvPr/>
          </p:nvSpPr>
          <p:spPr>
            <a:xfrm>
              <a:off x="6694475" y="1287825"/>
              <a:ext cx="611300" cy="644400"/>
            </a:xfrm>
            <a:custGeom>
              <a:avLst/>
              <a:gdLst/>
              <a:ahLst/>
              <a:cxnLst/>
              <a:rect l="l" t="t" r="r" b="b"/>
              <a:pathLst>
                <a:path w="24452" h="25776" fill="none" extrusionOk="0">
                  <a:moveTo>
                    <a:pt x="13419" y="25668"/>
                  </a:moveTo>
                  <a:cubicBezTo>
                    <a:pt x="13593" y="25776"/>
                    <a:pt x="13809" y="25746"/>
                    <a:pt x="13899" y="25599"/>
                  </a:cubicBezTo>
                  <a:lnTo>
                    <a:pt x="24361" y="8744"/>
                  </a:lnTo>
                  <a:cubicBezTo>
                    <a:pt x="24451" y="8600"/>
                    <a:pt x="24382" y="8393"/>
                    <a:pt x="24208" y="8287"/>
                  </a:cubicBezTo>
                  <a:lnTo>
                    <a:pt x="11033" y="108"/>
                  </a:lnTo>
                  <a:cubicBezTo>
                    <a:pt x="10858" y="1"/>
                    <a:pt x="10644" y="31"/>
                    <a:pt x="10553" y="175"/>
                  </a:cubicBezTo>
                  <a:lnTo>
                    <a:pt x="92" y="17029"/>
                  </a:lnTo>
                  <a:cubicBezTo>
                    <a:pt x="1" y="17176"/>
                    <a:pt x="69" y="17382"/>
                    <a:pt x="244" y="1749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55;p66">
              <a:extLst>
                <a:ext uri="{FF2B5EF4-FFF2-40B4-BE49-F238E27FC236}">
                  <a16:creationId xmlns:a16="http://schemas.microsoft.com/office/drawing/2014/main" id="{325E591B-2452-4B56-DAAE-8A1F21FECBE4}"/>
                </a:ext>
              </a:extLst>
            </p:cNvPr>
            <p:cNvSpPr/>
            <p:nvPr/>
          </p:nvSpPr>
          <p:spPr>
            <a:xfrm>
              <a:off x="6754600" y="13240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10789" y="0"/>
                  </a:moveTo>
                  <a:lnTo>
                    <a:pt x="0" y="1738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56;p66">
              <a:extLst>
                <a:ext uri="{FF2B5EF4-FFF2-40B4-BE49-F238E27FC236}">
                  <a16:creationId xmlns:a16="http://schemas.microsoft.com/office/drawing/2014/main" id="{AE09784C-DFAE-5C02-E79F-0AACBC9EF8A7}"/>
                </a:ext>
              </a:extLst>
            </p:cNvPr>
            <p:cNvSpPr/>
            <p:nvPr/>
          </p:nvSpPr>
          <p:spPr>
            <a:xfrm>
              <a:off x="6823075" y="1366525"/>
              <a:ext cx="269675" cy="434575"/>
            </a:xfrm>
            <a:custGeom>
              <a:avLst/>
              <a:gdLst/>
              <a:ahLst/>
              <a:cxnLst/>
              <a:rect l="l" t="t" r="r" b="b"/>
              <a:pathLst>
                <a:path w="10787" h="17383" fill="none" extrusionOk="0">
                  <a:moveTo>
                    <a:pt x="10787" y="0"/>
                  </a:moveTo>
                  <a:lnTo>
                    <a:pt x="1" y="1738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857;p66">
              <a:extLst>
                <a:ext uri="{FF2B5EF4-FFF2-40B4-BE49-F238E27FC236}">
                  <a16:creationId xmlns:a16="http://schemas.microsoft.com/office/drawing/2014/main" id="{95343892-F7B5-368D-A5C4-A03E6E3B0F11}"/>
                </a:ext>
              </a:extLst>
            </p:cNvPr>
            <p:cNvSpPr/>
            <p:nvPr/>
          </p:nvSpPr>
          <p:spPr>
            <a:xfrm>
              <a:off x="6891525" y="1409075"/>
              <a:ext cx="269750" cy="434525"/>
            </a:xfrm>
            <a:custGeom>
              <a:avLst/>
              <a:gdLst/>
              <a:ahLst/>
              <a:cxnLst/>
              <a:rect l="l" t="t" r="r" b="b"/>
              <a:pathLst>
                <a:path w="10790" h="17381" fill="none" extrusionOk="0">
                  <a:moveTo>
                    <a:pt x="10790" y="1"/>
                  </a:moveTo>
                  <a:lnTo>
                    <a:pt x="1" y="1738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858;p66">
              <a:extLst>
                <a:ext uri="{FF2B5EF4-FFF2-40B4-BE49-F238E27FC236}">
                  <a16:creationId xmlns:a16="http://schemas.microsoft.com/office/drawing/2014/main" id="{0C807B2E-0319-B7E6-93E4-D4132086DA12}"/>
                </a:ext>
              </a:extLst>
            </p:cNvPr>
            <p:cNvSpPr/>
            <p:nvPr/>
          </p:nvSpPr>
          <p:spPr>
            <a:xfrm>
              <a:off x="6959975" y="1451550"/>
              <a:ext cx="269750" cy="434575"/>
            </a:xfrm>
            <a:custGeom>
              <a:avLst/>
              <a:gdLst/>
              <a:ahLst/>
              <a:cxnLst/>
              <a:rect l="l" t="t" r="r" b="b"/>
              <a:pathLst>
                <a:path w="10790" h="17383" fill="none" extrusionOk="0">
                  <a:moveTo>
                    <a:pt x="10790" y="1"/>
                  </a:moveTo>
                  <a:lnTo>
                    <a:pt x="1" y="17382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859;p66">
              <a:extLst>
                <a:ext uri="{FF2B5EF4-FFF2-40B4-BE49-F238E27FC236}">
                  <a16:creationId xmlns:a16="http://schemas.microsoft.com/office/drawing/2014/main" id="{DF6D7E72-095F-013F-44DD-9ABD4ED96737}"/>
                </a:ext>
              </a:extLst>
            </p:cNvPr>
            <p:cNvSpPr/>
            <p:nvPr/>
          </p:nvSpPr>
          <p:spPr>
            <a:xfrm>
              <a:off x="6916550" y="1359450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860;p66">
              <a:extLst>
                <a:ext uri="{FF2B5EF4-FFF2-40B4-BE49-F238E27FC236}">
                  <a16:creationId xmlns:a16="http://schemas.microsoft.com/office/drawing/2014/main" id="{2DB2567F-06A1-CB85-849F-B66B199757F9}"/>
                </a:ext>
              </a:extLst>
            </p:cNvPr>
            <p:cNvSpPr/>
            <p:nvPr/>
          </p:nvSpPr>
          <p:spPr>
            <a:xfrm>
              <a:off x="6871700" y="143177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861;p66">
              <a:extLst>
                <a:ext uri="{FF2B5EF4-FFF2-40B4-BE49-F238E27FC236}">
                  <a16:creationId xmlns:a16="http://schemas.microsoft.com/office/drawing/2014/main" id="{A78AD9AB-1062-C014-1D8F-334C8022872F}"/>
                </a:ext>
              </a:extLst>
            </p:cNvPr>
            <p:cNvSpPr/>
            <p:nvPr/>
          </p:nvSpPr>
          <p:spPr>
            <a:xfrm>
              <a:off x="6826750" y="1504075"/>
              <a:ext cx="345250" cy="214225"/>
            </a:xfrm>
            <a:custGeom>
              <a:avLst/>
              <a:gdLst/>
              <a:ahLst/>
              <a:cxnLst/>
              <a:rect l="l" t="t" r="r" b="b"/>
              <a:pathLst>
                <a:path w="13810" h="8569" fill="none" extrusionOk="0">
                  <a:moveTo>
                    <a:pt x="1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862;p66">
              <a:extLst>
                <a:ext uri="{FF2B5EF4-FFF2-40B4-BE49-F238E27FC236}">
                  <a16:creationId xmlns:a16="http://schemas.microsoft.com/office/drawing/2014/main" id="{04027268-847F-2959-7975-23090B071F2A}"/>
                </a:ext>
              </a:extLst>
            </p:cNvPr>
            <p:cNvSpPr/>
            <p:nvPr/>
          </p:nvSpPr>
          <p:spPr>
            <a:xfrm>
              <a:off x="6781900" y="1576375"/>
              <a:ext cx="345200" cy="214300"/>
            </a:xfrm>
            <a:custGeom>
              <a:avLst/>
              <a:gdLst/>
              <a:ahLst/>
              <a:cxnLst/>
              <a:rect l="l" t="t" r="r" b="b"/>
              <a:pathLst>
                <a:path w="13808" h="8572" fill="none" extrusionOk="0">
                  <a:moveTo>
                    <a:pt x="1" y="0"/>
                  </a:moveTo>
                  <a:lnTo>
                    <a:pt x="13807" y="857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863;p66">
              <a:extLst>
                <a:ext uri="{FF2B5EF4-FFF2-40B4-BE49-F238E27FC236}">
                  <a16:creationId xmlns:a16="http://schemas.microsoft.com/office/drawing/2014/main" id="{876DF6D3-EE90-6F54-3631-EFADC5A2440D}"/>
                </a:ext>
              </a:extLst>
            </p:cNvPr>
            <p:cNvSpPr/>
            <p:nvPr/>
          </p:nvSpPr>
          <p:spPr>
            <a:xfrm>
              <a:off x="6737050" y="1648700"/>
              <a:ext cx="345150" cy="214250"/>
            </a:xfrm>
            <a:custGeom>
              <a:avLst/>
              <a:gdLst/>
              <a:ahLst/>
              <a:cxnLst/>
              <a:rect l="l" t="t" r="r" b="b"/>
              <a:pathLst>
                <a:path w="13806" h="8570" fill="none" extrusionOk="0">
                  <a:moveTo>
                    <a:pt x="0" y="0"/>
                  </a:moveTo>
                  <a:lnTo>
                    <a:pt x="13806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864;p66">
              <a:extLst>
                <a:ext uri="{FF2B5EF4-FFF2-40B4-BE49-F238E27FC236}">
                  <a16:creationId xmlns:a16="http://schemas.microsoft.com/office/drawing/2014/main" id="{33C6E4E3-19FF-563B-034F-A7A6A8EB922E}"/>
                </a:ext>
              </a:extLst>
            </p:cNvPr>
            <p:cNvSpPr/>
            <p:nvPr/>
          </p:nvSpPr>
          <p:spPr>
            <a:xfrm>
              <a:off x="6805775" y="1817650"/>
              <a:ext cx="44000" cy="70825"/>
            </a:xfrm>
            <a:custGeom>
              <a:avLst/>
              <a:gdLst/>
              <a:ahLst/>
              <a:cxnLst/>
              <a:rect l="l" t="t" r="r" b="b"/>
              <a:pathLst>
                <a:path w="1760" h="2833" fill="none" extrusionOk="0">
                  <a:moveTo>
                    <a:pt x="1760" y="0"/>
                  </a:moveTo>
                  <a:lnTo>
                    <a:pt x="0" y="283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865;p66">
              <a:extLst>
                <a:ext uri="{FF2B5EF4-FFF2-40B4-BE49-F238E27FC236}">
                  <a16:creationId xmlns:a16="http://schemas.microsoft.com/office/drawing/2014/main" id="{110E72B0-3525-9374-9989-D9789702FF1F}"/>
                </a:ext>
              </a:extLst>
            </p:cNvPr>
            <p:cNvSpPr/>
            <p:nvPr/>
          </p:nvSpPr>
          <p:spPr>
            <a:xfrm>
              <a:off x="7256275" y="2393050"/>
              <a:ext cx="102725" cy="63750"/>
            </a:xfrm>
            <a:custGeom>
              <a:avLst/>
              <a:gdLst/>
              <a:ahLst/>
              <a:cxnLst/>
              <a:rect l="l" t="t" r="r" b="b"/>
              <a:pathLst>
                <a:path w="4109" h="2550" fill="none" extrusionOk="0">
                  <a:moveTo>
                    <a:pt x="0" y="1"/>
                  </a:moveTo>
                  <a:lnTo>
                    <a:pt x="4109" y="2549"/>
                  </a:lnTo>
                </a:path>
              </a:pathLst>
            </a:custGeom>
            <a:noFill/>
            <a:ln w="18975" cap="flat" cmpd="sng">
              <a:solidFill>
                <a:srgbClr val="72727C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866;p66">
              <a:extLst>
                <a:ext uri="{FF2B5EF4-FFF2-40B4-BE49-F238E27FC236}">
                  <a16:creationId xmlns:a16="http://schemas.microsoft.com/office/drawing/2014/main" id="{0781A721-B60D-0F3D-7809-8EF8B6B38BA2}"/>
                </a:ext>
              </a:extLst>
            </p:cNvPr>
            <p:cNvSpPr/>
            <p:nvPr/>
          </p:nvSpPr>
          <p:spPr>
            <a:xfrm>
              <a:off x="7316225" y="2419000"/>
              <a:ext cx="66800" cy="63150"/>
            </a:xfrm>
            <a:custGeom>
              <a:avLst/>
              <a:gdLst/>
              <a:ahLst/>
              <a:cxnLst/>
              <a:rect l="l" t="t" r="r" b="b"/>
              <a:pathLst>
                <a:path w="2672" h="2526" extrusionOk="0">
                  <a:moveTo>
                    <a:pt x="1344" y="1"/>
                  </a:moveTo>
                  <a:cubicBezTo>
                    <a:pt x="921" y="1"/>
                    <a:pt x="509" y="212"/>
                    <a:pt x="271" y="598"/>
                  </a:cubicBezTo>
                  <a:cubicBezTo>
                    <a:pt x="0" y="1031"/>
                    <a:pt x="19" y="1584"/>
                    <a:pt x="316" y="2000"/>
                  </a:cubicBezTo>
                  <a:cubicBezTo>
                    <a:pt x="558" y="2335"/>
                    <a:pt x="942" y="2526"/>
                    <a:pt x="1344" y="2526"/>
                  </a:cubicBezTo>
                  <a:cubicBezTo>
                    <a:pt x="1439" y="2526"/>
                    <a:pt x="1535" y="2515"/>
                    <a:pt x="1630" y="2493"/>
                  </a:cubicBezTo>
                  <a:cubicBezTo>
                    <a:pt x="2128" y="2376"/>
                    <a:pt x="2506" y="1971"/>
                    <a:pt x="2588" y="1469"/>
                  </a:cubicBezTo>
                  <a:cubicBezTo>
                    <a:pt x="2672" y="964"/>
                    <a:pt x="2443" y="460"/>
                    <a:pt x="2009" y="191"/>
                  </a:cubicBezTo>
                  <a:cubicBezTo>
                    <a:pt x="1802" y="62"/>
                    <a:pt x="1571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867;p66">
              <a:extLst>
                <a:ext uri="{FF2B5EF4-FFF2-40B4-BE49-F238E27FC236}">
                  <a16:creationId xmlns:a16="http://schemas.microsoft.com/office/drawing/2014/main" id="{F51D0B30-B783-A295-E6A0-B9B657C2739D}"/>
                </a:ext>
              </a:extLst>
            </p:cNvPr>
            <p:cNvSpPr/>
            <p:nvPr/>
          </p:nvSpPr>
          <p:spPr>
            <a:xfrm>
              <a:off x="7338350" y="2419075"/>
              <a:ext cx="46925" cy="63025"/>
            </a:xfrm>
            <a:custGeom>
              <a:avLst/>
              <a:gdLst/>
              <a:ahLst/>
              <a:cxnLst/>
              <a:rect l="l" t="t" r="r" b="b"/>
              <a:pathLst>
                <a:path w="1877" h="2521" extrusionOk="0">
                  <a:moveTo>
                    <a:pt x="463" y="0"/>
                  </a:moveTo>
                  <a:cubicBezTo>
                    <a:pt x="348" y="0"/>
                    <a:pt x="234" y="16"/>
                    <a:pt x="122" y="48"/>
                  </a:cubicBezTo>
                  <a:cubicBezTo>
                    <a:pt x="195" y="74"/>
                    <a:pt x="265" y="108"/>
                    <a:pt x="331" y="149"/>
                  </a:cubicBezTo>
                  <a:cubicBezTo>
                    <a:pt x="759" y="413"/>
                    <a:pt x="989" y="904"/>
                    <a:pt x="917" y="1401"/>
                  </a:cubicBezTo>
                  <a:cubicBezTo>
                    <a:pt x="845" y="1897"/>
                    <a:pt x="486" y="2303"/>
                    <a:pt x="1" y="2435"/>
                  </a:cubicBezTo>
                  <a:cubicBezTo>
                    <a:pt x="150" y="2493"/>
                    <a:pt x="304" y="2520"/>
                    <a:pt x="456" y="2520"/>
                  </a:cubicBezTo>
                  <a:cubicBezTo>
                    <a:pt x="922" y="2520"/>
                    <a:pt x="1367" y="2261"/>
                    <a:pt x="1586" y="1823"/>
                  </a:cubicBezTo>
                  <a:cubicBezTo>
                    <a:pt x="1877" y="1240"/>
                    <a:pt x="1676" y="531"/>
                    <a:pt x="1124" y="188"/>
                  </a:cubicBezTo>
                  <a:cubicBezTo>
                    <a:pt x="923" y="64"/>
                    <a:pt x="694" y="0"/>
                    <a:pt x="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868;p66">
              <a:extLst>
                <a:ext uri="{FF2B5EF4-FFF2-40B4-BE49-F238E27FC236}">
                  <a16:creationId xmlns:a16="http://schemas.microsoft.com/office/drawing/2014/main" id="{EDCA4FCB-F84C-2A77-216F-90B671E3A6DC}"/>
                </a:ext>
              </a:extLst>
            </p:cNvPr>
            <p:cNvSpPr/>
            <p:nvPr/>
          </p:nvSpPr>
          <p:spPr>
            <a:xfrm>
              <a:off x="6476375" y="2058575"/>
              <a:ext cx="205125" cy="133550"/>
            </a:xfrm>
            <a:custGeom>
              <a:avLst/>
              <a:gdLst/>
              <a:ahLst/>
              <a:cxnLst/>
              <a:rect l="l" t="t" r="r" b="b"/>
              <a:pathLst>
                <a:path w="8205" h="5342" extrusionOk="0">
                  <a:moveTo>
                    <a:pt x="486" y="1"/>
                  </a:moveTo>
                  <a:cubicBezTo>
                    <a:pt x="344" y="1"/>
                    <a:pt x="205" y="72"/>
                    <a:pt x="125" y="202"/>
                  </a:cubicBezTo>
                  <a:cubicBezTo>
                    <a:pt x="0" y="403"/>
                    <a:pt x="62" y="667"/>
                    <a:pt x="263" y="790"/>
                  </a:cubicBezTo>
                  <a:lnTo>
                    <a:pt x="7492" y="5277"/>
                  </a:lnTo>
                  <a:cubicBezTo>
                    <a:pt x="7562" y="5320"/>
                    <a:pt x="7640" y="5341"/>
                    <a:pt x="7717" y="5341"/>
                  </a:cubicBezTo>
                  <a:cubicBezTo>
                    <a:pt x="7860" y="5341"/>
                    <a:pt x="7999" y="5270"/>
                    <a:pt x="8080" y="5141"/>
                  </a:cubicBezTo>
                  <a:cubicBezTo>
                    <a:pt x="8205" y="4940"/>
                    <a:pt x="8143" y="4676"/>
                    <a:pt x="7941" y="4553"/>
                  </a:cubicBezTo>
                  <a:lnTo>
                    <a:pt x="712" y="66"/>
                  </a:lnTo>
                  <a:cubicBezTo>
                    <a:pt x="641" y="22"/>
                    <a:pt x="563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869;p66">
            <a:extLst>
              <a:ext uri="{FF2B5EF4-FFF2-40B4-BE49-F238E27FC236}">
                <a16:creationId xmlns:a16="http://schemas.microsoft.com/office/drawing/2014/main" id="{D0B26344-BF0D-A08B-60C1-7E4C43FE92EB}"/>
              </a:ext>
            </a:extLst>
          </p:cNvPr>
          <p:cNvGrpSpPr/>
          <p:nvPr/>
        </p:nvGrpSpPr>
        <p:grpSpPr>
          <a:xfrm>
            <a:off x="6396574" y="2837948"/>
            <a:ext cx="1299888" cy="1200418"/>
            <a:chOff x="3106200" y="901725"/>
            <a:chExt cx="2247775" cy="2274500"/>
          </a:xfrm>
        </p:grpSpPr>
        <p:sp>
          <p:nvSpPr>
            <p:cNvPr id="725" name="Google Shape;870;p66">
              <a:extLst>
                <a:ext uri="{FF2B5EF4-FFF2-40B4-BE49-F238E27FC236}">
                  <a16:creationId xmlns:a16="http://schemas.microsoft.com/office/drawing/2014/main" id="{56479AE4-3CBB-B818-D882-A8CC40099F54}"/>
                </a:ext>
              </a:extLst>
            </p:cNvPr>
            <p:cNvSpPr/>
            <p:nvPr/>
          </p:nvSpPr>
          <p:spPr>
            <a:xfrm>
              <a:off x="3822900" y="2843875"/>
              <a:ext cx="365950" cy="332350"/>
            </a:xfrm>
            <a:custGeom>
              <a:avLst/>
              <a:gdLst/>
              <a:ahLst/>
              <a:cxnLst/>
              <a:rect l="l" t="t" r="r" b="b"/>
              <a:pathLst>
                <a:path w="14638" h="13294" extrusionOk="0">
                  <a:moveTo>
                    <a:pt x="5702" y="0"/>
                  </a:moveTo>
                  <a:cubicBezTo>
                    <a:pt x="3185" y="0"/>
                    <a:pt x="987" y="1891"/>
                    <a:pt x="674" y="4450"/>
                  </a:cubicBezTo>
                  <a:lnTo>
                    <a:pt x="339" y="7171"/>
                  </a:lnTo>
                  <a:cubicBezTo>
                    <a:pt x="1" y="9937"/>
                    <a:pt x="1986" y="12478"/>
                    <a:pt x="4753" y="12818"/>
                  </a:cubicBezTo>
                  <a:lnTo>
                    <a:pt x="8318" y="13256"/>
                  </a:lnTo>
                  <a:cubicBezTo>
                    <a:pt x="8525" y="13281"/>
                    <a:pt x="8731" y="13294"/>
                    <a:pt x="8935" y="13294"/>
                  </a:cubicBezTo>
                  <a:cubicBezTo>
                    <a:pt x="11453" y="13294"/>
                    <a:pt x="13650" y="11404"/>
                    <a:pt x="13964" y="8845"/>
                  </a:cubicBezTo>
                  <a:lnTo>
                    <a:pt x="14298" y="6123"/>
                  </a:lnTo>
                  <a:cubicBezTo>
                    <a:pt x="14638" y="3356"/>
                    <a:pt x="12652" y="815"/>
                    <a:pt x="9886" y="475"/>
                  </a:cubicBezTo>
                  <a:lnTo>
                    <a:pt x="6319" y="38"/>
                  </a:lnTo>
                  <a:cubicBezTo>
                    <a:pt x="6112" y="13"/>
                    <a:pt x="5906" y="0"/>
                    <a:pt x="570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871;p66">
              <a:extLst>
                <a:ext uri="{FF2B5EF4-FFF2-40B4-BE49-F238E27FC236}">
                  <a16:creationId xmlns:a16="http://schemas.microsoft.com/office/drawing/2014/main" id="{D51866AE-9021-3083-3769-2579AFC7965A}"/>
                </a:ext>
              </a:extLst>
            </p:cNvPr>
            <p:cNvSpPr/>
            <p:nvPr/>
          </p:nvSpPr>
          <p:spPr>
            <a:xfrm>
              <a:off x="4964425" y="2109100"/>
              <a:ext cx="389550" cy="374325"/>
            </a:xfrm>
            <a:custGeom>
              <a:avLst/>
              <a:gdLst/>
              <a:ahLst/>
              <a:cxnLst/>
              <a:rect l="l" t="t" r="r" b="b"/>
              <a:pathLst>
                <a:path w="15582" h="14973" extrusionOk="0">
                  <a:moveTo>
                    <a:pt x="6664" y="1"/>
                  </a:moveTo>
                  <a:cubicBezTo>
                    <a:pt x="4972" y="1"/>
                    <a:pt x="3370" y="1030"/>
                    <a:pt x="2731" y="2698"/>
                  </a:cubicBezTo>
                  <a:lnTo>
                    <a:pt x="827" y="7671"/>
                  </a:lnTo>
                  <a:cubicBezTo>
                    <a:pt x="0" y="9829"/>
                    <a:pt x="1091" y="12271"/>
                    <a:pt x="3249" y="13096"/>
                  </a:cubicBezTo>
                  <a:lnTo>
                    <a:pt x="7427" y="14696"/>
                  </a:lnTo>
                  <a:cubicBezTo>
                    <a:pt x="7917" y="14884"/>
                    <a:pt x="8422" y="14973"/>
                    <a:pt x="8919" y="14973"/>
                  </a:cubicBezTo>
                  <a:cubicBezTo>
                    <a:pt x="10611" y="14973"/>
                    <a:pt x="12214" y="13943"/>
                    <a:pt x="12853" y="12276"/>
                  </a:cubicBezTo>
                  <a:lnTo>
                    <a:pt x="14756" y="7303"/>
                  </a:lnTo>
                  <a:cubicBezTo>
                    <a:pt x="15581" y="5145"/>
                    <a:pt x="14492" y="2704"/>
                    <a:pt x="12334" y="1877"/>
                  </a:cubicBezTo>
                  <a:lnTo>
                    <a:pt x="8156" y="277"/>
                  </a:lnTo>
                  <a:cubicBezTo>
                    <a:pt x="7666" y="90"/>
                    <a:pt x="7161" y="1"/>
                    <a:pt x="6664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872;p66">
              <a:extLst>
                <a:ext uri="{FF2B5EF4-FFF2-40B4-BE49-F238E27FC236}">
                  <a16:creationId xmlns:a16="http://schemas.microsoft.com/office/drawing/2014/main" id="{B1B4D68C-0585-D8E8-70DF-447E42E407AF}"/>
                </a:ext>
              </a:extLst>
            </p:cNvPr>
            <p:cNvSpPr/>
            <p:nvPr/>
          </p:nvSpPr>
          <p:spPr>
            <a:xfrm>
              <a:off x="4803425" y="1280050"/>
              <a:ext cx="391825" cy="361300"/>
            </a:xfrm>
            <a:custGeom>
              <a:avLst/>
              <a:gdLst/>
              <a:ahLst/>
              <a:cxnLst/>
              <a:rect l="l" t="t" r="r" b="b"/>
              <a:pathLst>
                <a:path w="15673" h="14452" extrusionOk="0">
                  <a:moveTo>
                    <a:pt x="7802" y="0"/>
                  </a:moveTo>
                  <a:cubicBezTo>
                    <a:pt x="6700" y="0"/>
                    <a:pt x="5589" y="340"/>
                    <a:pt x="4643" y="1047"/>
                  </a:cubicBezTo>
                  <a:lnTo>
                    <a:pt x="2827" y="2400"/>
                  </a:lnTo>
                  <a:cubicBezTo>
                    <a:pt x="487" y="4144"/>
                    <a:pt x="0" y="7484"/>
                    <a:pt x="1744" y="9825"/>
                  </a:cubicBezTo>
                  <a:lnTo>
                    <a:pt x="3604" y="12321"/>
                  </a:lnTo>
                  <a:cubicBezTo>
                    <a:pt x="4643" y="13715"/>
                    <a:pt x="6247" y="14452"/>
                    <a:pt x="7869" y="14452"/>
                  </a:cubicBezTo>
                  <a:cubicBezTo>
                    <a:pt x="8972" y="14452"/>
                    <a:pt x="10083" y="14111"/>
                    <a:pt x="11030" y="13406"/>
                  </a:cubicBezTo>
                  <a:lnTo>
                    <a:pt x="12844" y="12051"/>
                  </a:lnTo>
                  <a:cubicBezTo>
                    <a:pt x="15186" y="10307"/>
                    <a:pt x="15673" y="6967"/>
                    <a:pt x="13929" y="4627"/>
                  </a:cubicBezTo>
                  <a:lnTo>
                    <a:pt x="12067" y="2130"/>
                  </a:lnTo>
                  <a:cubicBezTo>
                    <a:pt x="11029" y="737"/>
                    <a:pt x="9424" y="0"/>
                    <a:pt x="780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873;p66">
              <a:extLst>
                <a:ext uri="{FF2B5EF4-FFF2-40B4-BE49-F238E27FC236}">
                  <a16:creationId xmlns:a16="http://schemas.microsoft.com/office/drawing/2014/main" id="{832DE919-9F23-976F-0F13-E024A8DA0827}"/>
                </a:ext>
              </a:extLst>
            </p:cNvPr>
            <p:cNvSpPr/>
            <p:nvPr/>
          </p:nvSpPr>
          <p:spPr>
            <a:xfrm>
              <a:off x="3956050" y="901725"/>
              <a:ext cx="350775" cy="326275"/>
            </a:xfrm>
            <a:custGeom>
              <a:avLst/>
              <a:gdLst/>
              <a:ahLst/>
              <a:cxnLst/>
              <a:rect l="l" t="t" r="r" b="b"/>
              <a:pathLst>
                <a:path w="14031" h="13051" extrusionOk="0">
                  <a:moveTo>
                    <a:pt x="4519" y="1"/>
                  </a:moveTo>
                  <a:cubicBezTo>
                    <a:pt x="2226" y="1"/>
                    <a:pt x="310" y="1836"/>
                    <a:pt x="232" y="4143"/>
                  </a:cubicBezTo>
                  <a:lnTo>
                    <a:pt x="83" y="8432"/>
                  </a:lnTo>
                  <a:cubicBezTo>
                    <a:pt x="1" y="10792"/>
                    <a:pt x="1865" y="12789"/>
                    <a:pt x="4225" y="12869"/>
                  </a:cubicBezTo>
                  <a:lnTo>
                    <a:pt x="9364" y="13048"/>
                  </a:lnTo>
                  <a:cubicBezTo>
                    <a:pt x="9414" y="13050"/>
                    <a:pt x="9464" y="13051"/>
                    <a:pt x="9514" y="13051"/>
                  </a:cubicBezTo>
                  <a:cubicBezTo>
                    <a:pt x="11807" y="13051"/>
                    <a:pt x="13721" y="11215"/>
                    <a:pt x="13801" y="8906"/>
                  </a:cubicBezTo>
                  <a:lnTo>
                    <a:pt x="13950" y="4618"/>
                  </a:lnTo>
                  <a:cubicBezTo>
                    <a:pt x="14031" y="2259"/>
                    <a:pt x="12167" y="261"/>
                    <a:pt x="9808" y="180"/>
                  </a:cubicBezTo>
                  <a:lnTo>
                    <a:pt x="4669" y="3"/>
                  </a:lnTo>
                  <a:cubicBezTo>
                    <a:pt x="4619" y="1"/>
                    <a:pt x="4569" y="1"/>
                    <a:pt x="451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874;p66">
              <a:extLst>
                <a:ext uri="{FF2B5EF4-FFF2-40B4-BE49-F238E27FC236}">
                  <a16:creationId xmlns:a16="http://schemas.microsoft.com/office/drawing/2014/main" id="{1013FBD5-7EAA-3A34-0C89-F6E7EBB4321E}"/>
                </a:ext>
              </a:extLst>
            </p:cNvPr>
            <p:cNvSpPr/>
            <p:nvPr/>
          </p:nvSpPr>
          <p:spPr>
            <a:xfrm>
              <a:off x="3191450" y="1277300"/>
              <a:ext cx="410400" cy="382350"/>
            </a:xfrm>
            <a:custGeom>
              <a:avLst/>
              <a:gdLst/>
              <a:ahLst/>
              <a:cxnLst/>
              <a:rect l="l" t="t" r="r" b="b"/>
              <a:pathLst>
                <a:path w="16416" h="15294" extrusionOk="0">
                  <a:moveTo>
                    <a:pt x="9179" y="1"/>
                  </a:moveTo>
                  <a:cubicBezTo>
                    <a:pt x="7274" y="1"/>
                    <a:pt x="5385" y="837"/>
                    <a:pt x="4119" y="2439"/>
                  </a:cubicBezTo>
                  <a:lnTo>
                    <a:pt x="2196" y="4870"/>
                  </a:lnTo>
                  <a:cubicBezTo>
                    <a:pt x="1" y="7649"/>
                    <a:pt x="478" y="11718"/>
                    <a:pt x="3254" y="13914"/>
                  </a:cubicBezTo>
                  <a:cubicBezTo>
                    <a:pt x="4431" y="14843"/>
                    <a:pt x="5838" y="15294"/>
                    <a:pt x="7236" y="15294"/>
                  </a:cubicBezTo>
                  <a:cubicBezTo>
                    <a:pt x="9142" y="15294"/>
                    <a:pt x="11032" y="14457"/>
                    <a:pt x="12299" y="12855"/>
                  </a:cubicBezTo>
                  <a:lnTo>
                    <a:pt x="14220" y="10422"/>
                  </a:lnTo>
                  <a:cubicBezTo>
                    <a:pt x="16416" y="7644"/>
                    <a:pt x="15938" y="3574"/>
                    <a:pt x="13161" y="1380"/>
                  </a:cubicBezTo>
                  <a:cubicBezTo>
                    <a:pt x="11985" y="451"/>
                    <a:pt x="10578" y="1"/>
                    <a:pt x="917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875;p66">
              <a:extLst>
                <a:ext uri="{FF2B5EF4-FFF2-40B4-BE49-F238E27FC236}">
                  <a16:creationId xmlns:a16="http://schemas.microsoft.com/office/drawing/2014/main" id="{216B92AF-B683-B566-B80E-B321C1A98D0C}"/>
                </a:ext>
              </a:extLst>
            </p:cNvPr>
            <p:cNvSpPr/>
            <p:nvPr/>
          </p:nvSpPr>
          <p:spPr>
            <a:xfrm>
              <a:off x="3106250" y="962725"/>
              <a:ext cx="2185350" cy="2185450"/>
            </a:xfrm>
            <a:custGeom>
              <a:avLst/>
              <a:gdLst/>
              <a:ahLst/>
              <a:cxnLst/>
              <a:rect l="l" t="t" r="r" b="b"/>
              <a:pathLst>
                <a:path w="87414" h="87418" extrusionOk="0">
                  <a:moveTo>
                    <a:pt x="43707" y="1"/>
                  </a:moveTo>
                  <a:cubicBezTo>
                    <a:pt x="19568" y="1"/>
                    <a:pt x="0" y="19571"/>
                    <a:pt x="0" y="43709"/>
                  </a:cubicBezTo>
                  <a:cubicBezTo>
                    <a:pt x="0" y="67848"/>
                    <a:pt x="19568" y="87417"/>
                    <a:pt x="43707" y="87417"/>
                  </a:cubicBezTo>
                  <a:cubicBezTo>
                    <a:pt x="67846" y="87417"/>
                    <a:pt x="87414" y="67847"/>
                    <a:pt x="87414" y="43709"/>
                  </a:cubicBezTo>
                  <a:cubicBezTo>
                    <a:pt x="87414" y="19570"/>
                    <a:pt x="67846" y="1"/>
                    <a:pt x="43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876;p66">
              <a:extLst>
                <a:ext uri="{FF2B5EF4-FFF2-40B4-BE49-F238E27FC236}">
                  <a16:creationId xmlns:a16="http://schemas.microsoft.com/office/drawing/2014/main" id="{30BEB806-4B8E-0A0F-790C-042F2D2561DD}"/>
                </a:ext>
              </a:extLst>
            </p:cNvPr>
            <p:cNvSpPr/>
            <p:nvPr/>
          </p:nvSpPr>
          <p:spPr>
            <a:xfrm>
              <a:off x="3106200" y="1828900"/>
              <a:ext cx="2185450" cy="1319275"/>
            </a:xfrm>
            <a:custGeom>
              <a:avLst/>
              <a:gdLst/>
              <a:ahLst/>
              <a:cxnLst/>
              <a:rect l="l" t="t" r="r" b="b"/>
              <a:pathLst>
                <a:path w="87418" h="52771" extrusionOk="0">
                  <a:moveTo>
                    <a:pt x="948" y="1"/>
                  </a:moveTo>
                  <a:cubicBezTo>
                    <a:pt x="318" y="2981"/>
                    <a:pt x="1" y="6017"/>
                    <a:pt x="1" y="9062"/>
                  </a:cubicBezTo>
                  <a:cubicBezTo>
                    <a:pt x="1" y="33200"/>
                    <a:pt x="19570" y="52770"/>
                    <a:pt x="43709" y="52770"/>
                  </a:cubicBezTo>
                  <a:cubicBezTo>
                    <a:pt x="67847" y="52770"/>
                    <a:pt x="87416" y="33201"/>
                    <a:pt x="87416" y="9062"/>
                  </a:cubicBezTo>
                  <a:cubicBezTo>
                    <a:pt x="87417" y="6017"/>
                    <a:pt x="87099" y="2981"/>
                    <a:pt x="86470" y="1"/>
                  </a:cubicBezTo>
                  <a:cubicBezTo>
                    <a:pt x="82297" y="19789"/>
                    <a:pt x="64740" y="34646"/>
                    <a:pt x="43709" y="34646"/>
                  </a:cubicBezTo>
                  <a:cubicBezTo>
                    <a:pt x="22678" y="34646"/>
                    <a:pt x="5121" y="19789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877;p66">
              <a:extLst>
                <a:ext uri="{FF2B5EF4-FFF2-40B4-BE49-F238E27FC236}">
                  <a16:creationId xmlns:a16="http://schemas.microsoft.com/office/drawing/2014/main" id="{D9528CFB-561E-29B4-5B0D-AF0879317A38}"/>
                </a:ext>
              </a:extLst>
            </p:cNvPr>
            <p:cNvSpPr/>
            <p:nvPr/>
          </p:nvSpPr>
          <p:spPr>
            <a:xfrm>
              <a:off x="3679125" y="1381375"/>
              <a:ext cx="275175" cy="189125"/>
            </a:xfrm>
            <a:custGeom>
              <a:avLst/>
              <a:gdLst/>
              <a:ahLst/>
              <a:cxnLst/>
              <a:rect l="l" t="t" r="r" b="b"/>
              <a:pathLst>
                <a:path w="11007" h="7565" extrusionOk="0">
                  <a:moveTo>
                    <a:pt x="6855" y="1"/>
                  </a:moveTo>
                  <a:cubicBezTo>
                    <a:pt x="6004" y="1"/>
                    <a:pt x="5077" y="182"/>
                    <a:pt x="4163" y="563"/>
                  </a:cubicBezTo>
                  <a:cubicBezTo>
                    <a:pt x="1533" y="1659"/>
                    <a:pt x="1" y="3989"/>
                    <a:pt x="741" y="5766"/>
                  </a:cubicBezTo>
                  <a:cubicBezTo>
                    <a:pt x="1224" y="6926"/>
                    <a:pt x="2554" y="7564"/>
                    <a:pt x="4151" y="7564"/>
                  </a:cubicBezTo>
                  <a:cubicBezTo>
                    <a:pt x="5002" y="7564"/>
                    <a:pt x="5929" y="7383"/>
                    <a:pt x="6844" y="7002"/>
                  </a:cubicBezTo>
                  <a:cubicBezTo>
                    <a:pt x="9476" y="5906"/>
                    <a:pt x="11007" y="3578"/>
                    <a:pt x="10267" y="1801"/>
                  </a:cubicBezTo>
                  <a:cubicBezTo>
                    <a:pt x="9783" y="640"/>
                    <a:pt x="8452" y="1"/>
                    <a:pt x="6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878;p66">
              <a:extLst>
                <a:ext uri="{FF2B5EF4-FFF2-40B4-BE49-F238E27FC236}">
                  <a16:creationId xmlns:a16="http://schemas.microsoft.com/office/drawing/2014/main" id="{6B1A0ADF-D235-F134-4B7C-A0D4738269F9}"/>
                </a:ext>
              </a:extLst>
            </p:cNvPr>
            <p:cNvSpPr/>
            <p:nvPr/>
          </p:nvSpPr>
          <p:spPr>
            <a:xfrm>
              <a:off x="3609350" y="1333525"/>
              <a:ext cx="368100" cy="259750"/>
            </a:xfrm>
            <a:custGeom>
              <a:avLst/>
              <a:gdLst/>
              <a:ahLst/>
              <a:cxnLst/>
              <a:rect l="l" t="t" r="r" b="b"/>
              <a:pathLst>
                <a:path w="14724" h="10390" extrusionOk="0">
                  <a:moveTo>
                    <a:pt x="10321" y="1"/>
                  </a:moveTo>
                  <a:cubicBezTo>
                    <a:pt x="9042" y="1"/>
                    <a:pt x="7649" y="273"/>
                    <a:pt x="6274" y="846"/>
                  </a:cubicBezTo>
                  <a:cubicBezTo>
                    <a:pt x="2310" y="2496"/>
                    <a:pt x="0" y="6007"/>
                    <a:pt x="1116" y="8687"/>
                  </a:cubicBezTo>
                  <a:cubicBezTo>
                    <a:pt x="1407" y="9384"/>
                    <a:pt x="1905" y="9953"/>
                    <a:pt x="2547" y="10389"/>
                  </a:cubicBezTo>
                  <a:cubicBezTo>
                    <a:pt x="2234" y="10060"/>
                    <a:pt x="1976" y="9689"/>
                    <a:pt x="1801" y="9267"/>
                  </a:cubicBezTo>
                  <a:cubicBezTo>
                    <a:pt x="685" y="6587"/>
                    <a:pt x="2993" y="3078"/>
                    <a:pt x="6957" y="1426"/>
                  </a:cubicBezTo>
                  <a:cubicBezTo>
                    <a:pt x="8333" y="853"/>
                    <a:pt x="9727" y="581"/>
                    <a:pt x="11007" y="581"/>
                  </a:cubicBezTo>
                  <a:cubicBezTo>
                    <a:pt x="12455" y="581"/>
                    <a:pt x="13757" y="929"/>
                    <a:pt x="14724" y="1586"/>
                  </a:cubicBezTo>
                  <a:cubicBezTo>
                    <a:pt x="13741" y="556"/>
                    <a:pt x="12147" y="1"/>
                    <a:pt x="10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879;p66">
              <a:extLst>
                <a:ext uri="{FF2B5EF4-FFF2-40B4-BE49-F238E27FC236}">
                  <a16:creationId xmlns:a16="http://schemas.microsoft.com/office/drawing/2014/main" id="{72D76F43-D183-B702-DEDC-77B7CDA825E4}"/>
                </a:ext>
              </a:extLst>
            </p:cNvPr>
            <p:cNvSpPr/>
            <p:nvPr/>
          </p:nvSpPr>
          <p:spPr>
            <a:xfrm>
              <a:off x="3695525" y="1399525"/>
              <a:ext cx="258750" cy="170975"/>
            </a:xfrm>
            <a:custGeom>
              <a:avLst/>
              <a:gdLst/>
              <a:ahLst/>
              <a:cxnLst/>
              <a:rect l="l" t="t" r="r" b="b"/>
              <a:pathLst>
                <a:path w="10350" h="6839" extrusionOk="0">
                  <a:moveTo>
                    <a:pt x="8743" y="0"/>
                  </a:moveTo>
                  <a:cubicBezTo>
                    <a:pt x="9247" y="1741"/>
                    <a:pt x="7744" y="3905"/>
                    <a:pt x="5237" y="4948"/>
                  </a:cubicBezTo>
                  <a:cubicBezTo>
                    <a:pt x="4324" y="5329"/>
                    <a:pt x="3399" y="5510"/>
                    <a:pt x="2549" y="5510"/>
                  </a:cubicBezTo>
                  <a:cubicBezTo>
                    <a:pt x="1547" y="5510"/>
                    <a:pt x="650" y="5258"/>
                    <a:pt x="1" y="4785"/>
                  </a:cubicBezTo>
                  <a:lnTo>
                    <a:pt x="1" y="4785"/>
                  </a:lnTo>
                  <a:cubicBezTo>
                    <a:pt x="25" y="4872"/>
                    <a:pt x="53" y="4956"/>
                    <a:pt x="85" y="5040"/>
                  </a:cubicBezTo>
                  <a:cubicBezTo>
                    <a:pt x="568" y="6200"/>
                    <a:pt x="1899" y="6838"/>
                    <a:pt x="3495" y="6838"/>
                  </a:cubicBezTo>
                  <a:cubicBezTo>
                    <a:pt x="4347" y="6838"/>
                    <a:pt x="5274" y="6657"/>
                    <a:pt x="6188" y="6276"/>
                  </a:cubicBezTo>
                  <a:cubicBezTo>
                    <a:pt x="8819" y="5180"/>
                    <a:pt x="10349" y="2852"/>
                    <a:pt x="9611" y="1075"/>
                  </a:cubicBezTo>
                  <a:cubicBezTo>
                    <a:pt x="9429" y="640"/>
                    <a:pt x="9130" y="281"/>
                    <a:pt x="874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880;p66">
              <a:extLst>
                <a:ext uri="{FF2B5EF4-FFF2-40B4-BE49-F238E27FC236}">
                  <a16:creationId xmlns:a16="http://schemas.microsoft.com/office/drawing/2014/main" id="{80F85DD0-78E0-3BF3-3F30-73D6A9DB4A58}"/>
                </a:ext>
              </a:extLst>
            </p:cNvPr>
            <p:cNvSpPr/>
            <p:nvPr/>
          </p:nvSpPr>
          <p:spPr>
            <a:xfrm>
              <a:off x="4137525" y="1135200"/>
              <a:ext cx="177525" cy="97950"/>
            </a:xfrm>
            <a:custGeom>
              <a:avLst/>
              <a:gdLst/>
              <a:ahLst/>
              <a:cxnLst/>
              <a:rect l="l" t="t" r="r" b="b"/>
              <a:pathLst>
                <a:path w="7101" h="3918" extrusionOk="0">
                  <a:moveTo>
                    <a:pt x="4011" y="1"/>
                  </a:moveTo>
                  <a:cubicBezTo>
                    <a:pt x="3792" y="1"/>
                    <a:pt x="3566" y="13"/>
                    <a:pt x="3336" y="38"/>
                  </a:cubicBezTo>
                  <a:cubicBezTo>
                    <a:pt x="1441" y="249"/>
                    <a:pt x="1" y="1276"/>
                    <a:pt x="118" y="2339"/>
                  </a:cubicBezTo>
                  <a:cubicBezTo>
                    <a:pt x="221" y="3272"/>
                    <a:pt x="1495" y="3917"/>
                    <a:pt x="3090" y="3917"/>
                  </a:cubicBezTo>
                  <a:cubicBezTo>
                    <a:pt x="3309" y="3917"/>
                    <a:pt x="3533" y="3905"/>
                    <a:pt x="3762" y="3880"/>
                  </a:cubicBezTo>
                  <a:cubicBezTo>
                    <a:pt x="5657" y="3670"/>
                    <a:pt x="7100" y="2640"/>
                    <a:pt x="6982" y="1580"/>
                  </a:cubicBezTo>
                  <a:cubicBezTo>
                    <a:pt x="6879" y="647"/>
                    <a:pt x="5606" y="1"/>
                    <a:pt x="4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881;p66">
              <a:extLst>
                <a:ext uri="{FF2B5EF4-FFF2-40B4-BE49-F238E27FC236}">
                  <a16:creationId xmlns:a16="http://schemas.microsoft.com/office/drawing/2014/main" id="{9C528AD0-9169-6487-40F9-927DE368B33D}"/>
                </a:ext>
              </a:extLst>
            </p:cNvPr>
            <p:cNvSpPr/>
            <p:nvPr/>
          </p:nvSpPr>
          <p:spPr>
            <a:xfrm>
              <a:off x="4501475" y="1490450"/>
              <a:ext cx="107775" cy="98575"/>
            </a:xfrm>
            <a:custGeom>
              <a:avLst/>
              <a:gdLst/>
              <a:ahLst/>
              <a:cxnLst/>
              <a:rect l="l" t="t" r="r" b="b"/>
              <a:pathLst>
                <a:path w="4311" h="3943" extrusionOk="0">
                  <a:moveTo>
                    <a:pt x="1012" y="1"/>
                  </a:moveTo>
                  <a:lnTo>
                    <a:pt x="1012" y="1"/>
                  </a:lnTo>
                  <a:cubicBezTo>
                    <a:pt x="930" y="111"/>
                    <a:pt x="853" y="225"/>
                    <a:pt x="782" y="344"/>
                  </a:cubicBezTo>
                  <a:cubicBezTo>
                    <a:pt x="1" y="1695"/>
                    <a:pt x="118" y="3224"/>
                    <a:pt x="1041" y="3758"/>
                  </a:cubicBezTo>
                  <a:cubicBezTo>
                    <a:pt x="1258" y="3883"/>
                    <a:pt x="1500" y="3942"/>
                    <a:pt x="1753" y="3942"/>
                  </a:cubicBezTo>
                  <a:cubicBezTo>
                    <a:pt x="2581" y="3942"/>
                    <a:pt x="3532" y="3311"/>
                    <a:pt x="4128" y="2275"/>
                  </a:cubicBezTo>
                  <a:cubicBezTo>
                    <a:pt x="4199" y="2154"/>
                    <a:pt x="4253" y="2029"/>
                    <a:pt x="4310" y="1904"/>
                  </a:cubicBezTo>
                  <a:lnTo>
                    <a:pt x="4310" y="1904"/>
                  </a:lnTo>
                  <a:cubicBezTo>
                    <a:pt x="3714" y="2731"/>
                    <a:pt x="2890" y="3227"/>
                    <a:pt x="2161" y="3227"/>
                  </a:cubicBezTo>
                  <a:cubicBezTo>
                    <a:pt x="1909" y="3227"/>
                    <a:pt x="1669" y="3168"/>
                    <a:pt x="1453" y="3044"/>
                  </a:cubicBezTo>
                  <a:cubicBezTo>
                    <a:pt x="614" y="2558"/>
                    <a:pt x="450" y="1249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882;p66">
              <a:extLst>
                <a:ext uri="{FF2B5EF4-FFF2-40B4-BE49-F238E27FC236}">
                  <a16:creationId xmlns:a16="http://schemas.microsoft.com/office/drawing/2014/main" id="{1F528E0D-67FC-E078-4EB8-B656ACE5F271}"/>
                </a:ext>
              </a:extLst>
            </p:cNvPr>
            <p:cNvSpPr/>
            <p:nvPr/>
          </p:nvSpPr>
          <p:spPr>
            <a:xfrm>
              <a:off x="4084175" y="1105850"/>
              <a:ext cx="239475" cy="148050"/>
            </a:xfrm>
            <a:custGeom>
              <a:avLst/>
              <a:gdLst/>
              <a:ahLst/>
              <a:cxnLst/>
              <a:rect l="l" t="t" r="r" b="b"/>
              <a:pathLst>
                <a:path w="9579" h="5922" extrusionOk="0">
                  <a:moveTo>
                    <a:pt x="6419" y="0"/>
                  </a:moveTo>
                  <a:cubicBezTo>
                    <a:pt x="6069" y="0"/>
                    <a:pt x="5710" y="20"/>
                    <a:pt x="5344" y="60"/>
                  </a:cubicBezTo>
                  <a:cubicBezTo>
                    <a:pt x="2309" y="395"/>
                    <a:pt x="1" y="2042"/>
                    <a:pt x="190" y="3742"/>
                  </a:cubicBezTo>
                  <a:cubicBezTo>
                    <a:pt x="298" y="4720"/>
                    <a:pt x="1215" y="5500"/>
                    <a:pt x="2552" y="5922"/>
                  </a:cubicBezTo>
                  <a:cubicBezTo>
                    <a:pt x="1639" y="5476"/>
                    <a:pt x="1039" y="4823"/>
                    <a:pt x="954" y="4045"/>
                  </a:cubicBezTo>
                  <a:cubicBezTo>
                    <a:pt x="764" y="2347"/>
                    <a:pt x="3072" y="699"/>
                    <a:pt x="6108" y="362"/>
                  </a:cubicBezTo>
                  <a:cubicBezTo>
                    <a:pt x="6471" y="322"/>
                    <a:pt x="6829" y="303"/>
                    <a:pt x="7176" y="303"/>
                  </a:cubicBezTo>
                  <a:cubicBezTo>
                    <a:pt x="8057" y="303"/>
                    <a:pt x="8875" y="426"/>
                    <a:pt x="9579" y="648"/>
                  </a:cubicBezTo>
                  <a:cubicBezTo>
                    <a:pt x="8742" y="238"/>
                    <a:pt x="7640" y="0"/>
                    <a:pt x="641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883;p66">
              <a:extLst>
                <a:ext uri="{FF2B5EF4-FFF2-40B4-BE49-F238E27FC236}">
                  <a16:creationId xmlns:a16="http://schemas.microsoft.com/office/drawing/2014/main" id="{515EB875-E338-6C36-72D3-BA976CBF8033}"/>
                </a:ext>
              </a:extLst>
            </p:cNvPr>
            <p:cNvSpPr/>
            <p:nvPr/>
          </p:nvSpPr>
          <p:spPr>
            <a:xfrm>
              <a:off x="4178450" y="1135275"/>
              <a:ext cx="136550" cy="97875"/>
            </a:xfrm>
            <a:custGeom>
              <a:avLst/>
              <a:gdLst/>
              <a:ahLst/>
              <a:cxnLst/>
              <a:rect l="l" t="t" r="r" b="b"/>
              <a:pathLst>
                <a:path w="5462" h="3915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3309" y="260"/>
                    <a:pt x="3902" y="753"/>
                    <a:pt x="3971" y="1376"/>
                  </a:cubicBezTo>
                  <a:cubicBezTo>
                    <a:pt x="4088" y="2437"/>
                    <a:pt x="2646" y="3466"/>
                    <a:pt x="749" y="3676"/>
                  </a:cubicBezTo>
                  <a:cubicBezTo>
                    <a:pt x="535" y="3699"/>
                    <a:pt x="320" y="3712"/>
                    <a:pt x="104" y="3712"/>
                  </a:cubicBezTo>
                  <a:cubicBezTo>
                    <a:pt x="69" y="3712"/>
                    <a:pt x="35" y="3712"/>
                    <a:pt x="0" y="3711"/>
                  </a:cubicBezTo>
                  <a:lnTo>
                    <a:pt x="0" y="3711"/>
                  </a:lnTo>
                  <a:cubicBezTo>
                    <a:pt x="430" y="3841"/>
                    <a:pt x="927" y="3914"/>
                    <a:pt x="1459" y="3914"/>
                  </a:cubicBezTo>
                  <a:cubicBezTo>
                    <a:pt x="1676" y="3914"/>
                    <a:pt x="1898" y="3902"/>
                    <a:pt x="2125" y="3877"/>
                  </a:cubicBezTo>
                  <a:cubicBezTo>
                    <a:pt x="4020" y="3667"/>
                    <a:pt x="5462" y="2637"/>
                    <a:pt x="5345" y="1577"/>
                  </a:cubicBezTo>
                  <a:cubicBezTo>
                    <a:pt x="5245" y="660"/>
                    <a:pt x="4007" y="21"/>
                    <a:pt x="245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884;p66">
              <a:extLst>
                <a:ext uri="{FF2B5EF4-FFF2-40B4-BE49-F238E27FC236}">
                  <a16:creationId xmlns:a16="http://schemas.microsoft.com/office/drawing/2014/main" id="{4AF6502E-DC65-5126-1AA9-8810DF7B006C}"/>
                </a:ext>
              </a:extLst>
            </p:cNvPr>
            <p:cNvSpPr/>
            <p:nvPr/>
          </p:nvSpPr>
          <p:spPr>
            <a:xfrm>
              <a:off x="3226975" y="1811900"/>
              <a:ext cx="222050" cy="234050"/>
            </a:xfrm>
            <a:custGeom>
              <a:avLst/>
              <a:gdLst/>
              <a:ahLst/>
              <a:cxnLst/>
              <a:rect l="l" t="t" r="r" b="b"/>
              <a:pathLst>
                <a:path w="8882" h="9362" extrusionOk="0">
                  <a:moveTo>
                    <a:pt x="5744" y="1"/>
                  </a:moveTo>
                  <a:cubicBezTo>
                    <a:pt x="4280" y="1"/>
                    <a:pt x="2591" y="1061"/>
                    <a:pt x="1483" y="2832"/>
                  </a:cubicBezTo>
                  <a:cubicBezTo>
                    <a:pt x="1" y="5207"/>
                    <a:pt x="124" y="7959"/>
                    <a:pt x="1755" y="8980"/>
                  </a:cubicBezTo>
                  <a:cubicBezTo>
                    <a:pt x="2170" y="9239"/>
                    <a:pt x="2642" y="9362"/>
                    <a:pt x="3140" y="9362"/>
                  </a:cubicBezTo>
                  <a:cubicBezTo>
                    <a:pt x="4604" y="9362"/>
                    <a:pt x="6291" y="8301"/>
                    <a:pt x="7399" y="6530"/>
                  </a:cubicBezTo>
                  <a:cubicBezTo>
                    <a:pt x="8882" y="4154"/>
                    <a:pt x="8760" y="1403"/>
                    <a:pt x="7127" y="382"/>
                  </a:cubicBezTo>
                  <a:cubicBezTo>
                    <a:pt x="6713" y="123"/>
                    <a:pt x="6241" y="1"/>
                    <a:pt x="5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885;p66">
              <a:extLst>
                <a:ext uri="{FF2B5EF4-FFF2-40B4-BE49-F238E27FC236}">
                  <a16:creationId xmlns:a16="http://schemas.microsoft.com/office/drawing/2014/main" id="{B3C90E39-B48D-D9D8-E025-1EFC5FBA7FF5}"/>
                </a:ext>
              </a:extLst>
            </p:cNvPr>
            <p:cNvSpPr/>
            <p:nvPr/>
          </p:nvSpPr>
          <p:spPr>
            <a:xfrm>
              <a:off x="3361675" y="1772425"/>
              <a:ext cx="130425" cy="177275"/>
            </a:xfrm>
            <a:custGeom>
              <a:avLst/>
              <a:gdLst/>
              <a:ahLst/>
              <a:cxnLst/>
              <a:rect l="l" t="t" r="r" b="b"/>
              <a:pathLst>
                <a:path w="5217" h="7091" extrusionOk="0">
                  <a:moveTo>
                    <a:pt x="1686" y="1"/>
                  </a:moveTo>
                  <a:cubicBezTo>
                    <a:pt x="1141" y="1"/>
                    <a:pt x="568" y="131"/>
                    <a:pt x="0" y="377"/>
                  </a:cubicBezTo>
                  <a:cubicBezTo>
                    <a:pt x="322" y="303"/>
                    <a:pt x="640" y="265"/>
                    <a:pt x="951" y="265"/>
                  </a:cubicBezTo>
                  <a:cubicBezTo>
                    <a:pt x="1574" y="265"/>
                    <a:pt x="2165" y="418"/>
                    <a:pt x="2684" y="742"/>
                  </a:cubicBezTo>
                  <a:cubicBezTo>
                    <a:pt x="4426" y="1831"/>
                    <a:pt x="4793" y="4489"/>
                    <a:pt x="3725" y="7091"/>
                  </a:cubicBezTo>
                  <a:cubicBezTo>
                    <a:pt x="5217" y="4476"/>
                    <a:pt x="5030" y="1544"/>
                    <a:pt x="3250" y="432"/>
                  </a:cubicBezTo>
                  <a:cubicBezTo>
                    <a:pt x="2782" y="139"/>
                    <a:pt x="2248" y="1"/>
                    <a:pt x="16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886;p66">
              <a:extLst>
                <a:ext uri="{FF2B5EF4-FFF2-40B4-BE49-F238E27FC236}">
                  <a16:creationId xmlns:a16="http://schemas.microsoft.com/office/drawing/2014/main" id="{A17B7FA8-3997-E735-A032-5C5185ACFCC2}"/>
                </a:ext>
              </a:extLst>
            </p:cNvPr>
            <p:cNvSpPr/>
            <p:nvPr/>
          </p:nvSpPr>
          <p:spPr>
            <a:xfrm>
              <a:off x="3153950" y="1851600"/>
              <a:ext cx="285325" cy="260775"/>
            </a:xfrm>
            <a:custGeom>
              <a:avLst/>
              <a:gdLst/>
              <a:ahLst/>
              <a:cxnLst/>
              <a:rect l="l" t="t" r="r" b="b"/>
              <a:pathLst>
                <a:path w="11413" h="10431" extrusionOk="0">
                  <a:moveTo>
                    <a:pt x="2721" y="0"/>
                  </a:moveTo>
                  <a:cubicBezTo>
                    <a:pt x="2541" y="244"/>
                    <a:pt x="2364" y="495"/>
                    <a:pt x="2198" y="759"/>
                  </a:cubicBezTo>
                  <a:cubicBezTo>
                    <a:pt x="0" y="4276"/>
                    <a:pt x="181" y="8352"/>
                    <a:pt x="2599" y="9864"/>
                  </a:cubicBezTo>
                  <a:cubicBezTo>
                    <a:pt x="3213" y="10248"/>
                    <a:pt x="3913" y="10430"/>
                    <a:pt x="4650" y="10430"/>
                  </a:cubicBezTo>
                  <a:cubicBezTo>
                    <a:pt x="6820" y="10430"/>
                    <a:pt x="9320" y="8858"/>
                    <a:pt x="10960" y="6235"/>
                  </a:cubicBezTo>
                  <a:cubicBezTo>
                    <a:pt x="11125" y="5969"/>
                    <a:pt x="11273" y="5701"/>
                    <a:pt x="11412" y="5430"/>
                  </a:cubicBezTo>
                  <a:lnTo>
                    <a:pt x="11412" y="5430"/>
                  </a:lnTo>
                  <a:cubicBezTo>
                    <a:pt x="9791" y="7595"/>
                    <a:pt x="7573" y="8867"/>
                    <a:pt x="5624" y="8867"/>
                  </a:cubicBezTo>
                  <a:cubicBezTo>
                    <a:pt x="4887" y="8867"/>
                    <a:pt x="4189" y="8686"/>
                    <a:pt x="3576" y="8303"/>
                  </a:cubicBezTo>
                  <a:cubicBezTo>
                    <a:pt x="1338" y="6905"/>
                    <a:pt x="1022" y="3315"/>
                    <a:pt x="272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887;p66">
              <a:extLst>
                <a:ext uri="{FF2B5EF4-FFF2-40B4-BE49-F238E27FC236}">
                  <a16:creationId xmlns:a16="http://schemas.microsoft.com/office/drawing/2014/main" id="{6CDDD63F-25D8-54D8-35DB-6B9EE28F3F54}"/>
                </a:ext>
              </a:extLst>
            </p:cNvPr>
            <p:cNvSpPr/>
            <p:nvPr/>
          </p:nvSpPr>
          <p:spPr>
            <a:xfrm>
              <a:off x="3249700" y="1811900"/>
              <a:ext cx="199325" cy="188600"/>
            </a:xfrm>
            <a:custGeom>
              <a:avLst/>
              <a:gdLst/>
              <a:ahLst/>
              <a:cxnLst/>
              <a:rect l="l" t="t" r="r" b="b"/>
              <a:pathLst>
                <a:path w="7973" h="7544" extrusionOk="0">
                  <a:moveTo>
                    <a:pt x="4835" y="1"/>
                  </a:moveTo>
                  <a:cubicBezTo>
                    <a:pt x="3371" y="1"/>
                    <a:pt x="1682" y="1061"/>
                    <a:pt x="574" y="2832"/>
                  </a:cubicBezTo>
                  <a:cubicBezTo>
                    <a:pt x="350" y="3194"/>
                    <a:pt x="159" y="3574"/>
                    <a:pt x="1" y="3967"/>
                  </a:cubicBezTo>
                  <a:cubicBezTo>
                    <a:pt x="1041" y="2816"/>
                    <a:pt x="2338" y="2152"/>
                    <a:pt x="3495" y="2152"/>
                  </a:cubicBezTo>
                  <a:cubicBezTo>
                    <a:pt x="3991" y="2152"/>
                    <a:pt x="4461" y="2274"/>
                    <a:pt x="4874" y="2532"/>
                  </a:cubicBezTo>
                  <a:cubicBezTo>
                    <a:pt x="6251" y="3393"/>
                    <a:pt x="6550" y="5486"/>
                    <a:pt x="5720" y="7543"/>
                  </a:cubicBezTo>
                  <a:cubicBezTo>
                    <a:pt x="6006" y="7228"/>
                    <a:pt x="6264" y="6889"/>
                    <a:pt x="6490" y="6530"/>
                  </a:cubicBezTo>
                  <a:cubicBezTo>
                    <a:pt x="7973" y="4154"/>
                    <a:pt x="7851" y="1403"/>
                    <a:pt x="6218" y="382"/>
                  </a:cubicBezTo>
                  <a:cubicBezTo>
                    <a:pt x="5804" y="123"/>
                    <a:pt x="5332" y="1"/>
                    <a:pt x="483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888;p66">
              <a:extLst>
                <a:ext uri="{FF2B5EF4-FFF2-40B4-BE49-F238E27FC236}">
                  <a16:creationId xmlns:a16="http://schemas.microsoft.com/office/drawing/2014/main" id="{697A82E6-F289-51DF-1CE4-33F6D4C5A550}"/>
                </a:ext>
              </a:extLst>
            </p:cNvPr>
            <p:cNvSpPr/>
            <p:nvPr/>
          </p:nvSpPr>
          <p:spPr>
            <a:xfrm>
              <a:off x="3437150" y="2222325"/>
              <a:ext cx="410600" cy="329600"/>
            </a:xfrm>
            <a:custGeom>
              <a:avLst/>
              <a:gdLst/>
              <a:ahLst/>
              <a:cxnLst/>
              <a:rect l="l" t="t" r="r" b="b"/>
              <a:pathLst>
                <a:path w="16424" h="13184" extrusionOk="0">
                  <a:moveTo>
                    <a:pt x="6927" y="1"/>
                  </a:moveTo>
                  <a:cubicBezTo>
                    <a:pt x="4798" y="1"/>
                    <a:pt x="2867" y="892"/>
                    <a:pt x="1807" y="2590"/>
                  </a:cubicBezTo>
                  <a:cubicBezTo>
                    <a:pt x="1" y="5482"/>
                    <a:pt x="1403" y="9617"/>
                    <a:pt x="4941" y="11829"/>
                  </a:cubicBezTo>
                  <a:cubicBezTo>
                    <a:pt x="6402" y="12742"/>
                    <a:pt x="8000" y="13183"/>
                    <a:pt x="9499" y="13183"/>
                  </a:cubicBezTo>
                  <a:cubicBezTo>
                    <a:pt x="11628" y="13183"/>
                    <a:pt x="13558" y="12292"/>
                    <a:pt x="14618" y="10595"/>
                  </a:cubicBezTo>
                  <a:cubicBezTo>
                    <a:pt x="16424" y="7704"/>
                    <a:pt x="15022" y="3567"/>
                    <a:pt x="11484" y="1356"/>
                  </a:cubicBezTo>
                  <a:cubicBezTo>
                    <a:pt x="10023" y="443"/>
                    <a:pt x="8426" y="1"/>
                    <a:pt x="6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889;p66">
              <a:extLst>
                <a:ext uri="{FF2B5EF4-FFF2-40B4-BE49-F238E27FC236}">
                  <a16:creationId xmlns:a16="http://schemas.microsoft.com/office/drawing/2014/main" id="{7B8EA628-0488-9CCB-DA31-A7F856232892}"/>
                </a:ext>
              </a:extLst>
            </p:cNvPr>
            <p:cNvSpPr/>
            <p:nvPr/>
          </p:nvSpPr>
          <p:spPr>
            <a:xfrm>
              <a:off x="3457175" y="2222350"/>
              <a:ext cx="383200" cy="243375"/>
            </a:xfrm>
            <a:custGeom>
              <a:avLst/>
              <a:gdLst/>
              <a:ahLst/>
              <a:cxnLst/>
              <a:rect l="l" t="t" r="r" b="b"/>
              <a:pathLst>
                <a:path w="15328" h="9735" extrusionOk="0">
                  <a:moveTo>
                    <a:pt x="6125" y="0"/>
                  </a:moveTo>
                  <a:cubicBezTo>
                    <a:pt x="3996" y="0"/>
                    <a:pt x="2066" y="892"/>
                    <a:pt x="1006" y="2589"/>
                  </a:cubicBezTo>
                  <a:cubicBezTo>
                    <a:pt x="94" y="4047"/>
                    <a:pt x="1" y="5820"/>
                    <a:pt x="584" y="7506"/>
                  </a:cubicBezTo>
                  <a:cubicBezTo>
                    <a:pt x="698" y="7205"/>
                    <a:pt x="839" y="6917"/>
                    <a:pt x="1006" y="6646"/>
                  </a:cubicBezTo>
                  <a:cubicBezTo>
                    <a:pt x="2066" y="4948"/>
                    <a:pt x="3997" y="4056"/>
                    <a:pt x="6126" y="4056"/>
                  </a:cubicBezTo>
                  <a:cubicBezTo>
                    <a:pt x="7625" y="4056"/>
                    <a:pt x="9222" y="4498"/>
                    <a:pt x="10683" y="5411"/>
                  </a:cubicBezTo>
                  <a:cubicBezTo>
                    <a:pt x="12437" y="6508"/>
                    <a:pt x="13664" y="8078"/>
                    <a:pt x="14238" y="9735"/>
                  </a:cubicBezTo>
                  <a:cubicBezTo>
                    <a:pt x="15327" y="6929"/>
                    <a:pt x="13884" y="3356"/>
                    <a:pt x="10683" y="1356"/>
                  </a:cubicBezTo>
                  <a:cubicBezTo>
                    <a:pt x="9221" y="442"/>
                    <a:pt x="7624" y="0"/>
                    <a:pt x="61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890;p66">
              <a:extLst>
                <a:ext uri="{FF2B5EF4-FFF2-40B4-BE49-F238E27FC236}">
                  <a16:creationId xmlns:a16="http://schemas.microsoft.com/office/drawing/2014/main" id="{578BD133-CE0E-2950-ED13-992F98E21DA8}"/>
                </a:ext>
              </a:extLst>
            </p:cNvPr>
            <p:cNvSpPr/>
            <p:nvPr/>
          </p:nvSpPr>
          <p:spPr>
            <a:xfrm>
              <a:off x="3400550" y="2398550"/>
              <a:ext cx="522875" cy="265175"/>
            </a:xfrm>
            <a:custGeom>
              <a:avLst/>
              <a:gdLst/>
              <a:ahLst/>
              <a:cxnLst/>
              <a:rect l="l" t="t" r="r" b="b"/>
              <a:pathLst>
                <a:path w="20915" h="10607" extrusionOk="0">
                  <a:moveTo>
                    <a:pt x="1" y="1"/>
                  </a:moveTo>
                  <a:lnTo>
                    <a:pt x="1" y="1"/>
                  </a:lnTo>
                  <a:cubicBezTo>
                    <a:pt x="152" y="3343"/>
                    <a:pt x="2310" y="6812"/>
                    <a:pt x="5913" y="8891"/>
                  </a:cubicBezTo>
                  <a:cubicBezTo>
                    <a:pt x="7918" y="10050"/>
                    <a:pt x="10074" y="10606"/>
                    <a:pt x="12104" y="10606"/>
                  </a:cubicBezTo>
                  <a:cubicBezTo>
                    <a:pt x="15298" y="10606"/>
                    <a:pt x="18180" y="9228"/>
                    <a:pt x="19669" y="6648"/>
                  </a:cubicBezTo>
                  <a:cubicBezTo>
                    <a:pt x="20771" y="4743"/>
                    <a:pt x="20915" y="2506"/>
                    <a:pt x="20275" y="352"/>
                  </a:cubicBezTo>
                  <a:lnTo>
                    <a:pt x="20275" y="352"/>
                  </a:lnTo>
                  <a:cubicBezTo>
                    <a:pt x="20340" y="1800"/>
                    <a:pt x="20034" y="3222"/>
                    <a:pt x="19299" y="4497"/>
                  </a:cubicBezTo>
                  <a:cubicBezTo>
                    <a:pt x="17810" y="7077"/>
                    <a:pt x="14928" y="8455"/>
                    <a:pt x="11735" y="8455"/>
                  </a:cubicBezTo>
                  <a:cubicBezTo>
                    <a:pt x="9705" y="8455"/>
                    <a:pt x="7548" y="7898"/>
                    <a:pt x="5543" y="6740"/>
                  </a:cubicBezTo>
                  <a:cubicBezTo>
                    <a:pt x="2712" y="5107"/>
                    <a:pt x="778" y="2615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891;p66">
              <a:extLst>
                <a:ext uri="{FF2B5EF4-FFF2-40B4-BE49-F238E27FC236}">
                  <a16:creationId xmlns:a16="http://schemas.microsoft.com/office/drawing/2014/main" id="{0F6FCE40-4DC7-D39A-C9E0-45955D82F785}"/>
                </a:ext>
              </a:extLst>
            </p:cNvPr>
            <p:cNvSpPr/>
            <p:nvPr/>
          </p:nvSpPr>
          <p:spPr>
            <a:xfrm>
              <a:off x="3791800" y="2814000"/>
              <a:ext cx="317825" cy="184550"/>
            </a:xfrm>
            <a:custGeom>
              <a:avLst/>
              <a:gdLst/>
              <a:ahLst/>
              <a:cxnLst/>
              <a:rect l="l" t="t" r="r" b="b"/>
              <a:pathLst>
                <a:path w="12713" h="7382" extrusionOk="0">
                  <a:moveTo>
                    <a:pt x="4378" y="0"/>
                  </a:moveTo>
                  <a:cubicBezTo>
                    <a:pt x="2742" y="0"/>
                    <a:pt x="1332" y="608"/>
                    <a:pt x="587" y="1801"/>
                  </a:cubicBezTo>
                  <a:cubicBezTo>
                    <a:pt x="157" y="2489"/>
                    <a:pt x="1" y="3292"/>
                    <a:pt x="81" y="4129"/>
                  </a:cubicBezTo>
                  <a:cubicBezTo>
                    <a:pt x="130" y="3570"/>
                    <a:pt x="290" y="3035"/>
                    <a:pt x="587" y="2560"/>
                  </a:cubicBezTo>
                  <a:cubicBezTo>
                    <a:pt x="1332" y="1367"/>
                    <a:pt x="2742" y="759"/>
                    <a:pt x="4378" y="759"/>
                  </a:cubicBezTo>
                  <a:cubicBezTo>
                    <a:pt x="5785" y="759"/>
                    <a:pt x="7358" y="1208"/>
                    <a:pt x="8819" y="2122"/>
                  </a:cubicBezTo>
                  <a:cubicBezTo>
                    <a:pt x="10999" y="3483"/>
                    <a:pt x="12358" y="5521"/>
                    <a:pt x="12540" y="7381"/>
                  </a:cubicBezTo>
                  <a:cubicBezTo>
                    <a:pt x="12712" y="5337"/>
                    <a:pt x="11301" y="2912"/>
                    <a:pt x="8819" y="1363"/>
                  </a:cubicBezTo>
                  <a:cubicBezTo>
                    <a:pt x="7357" y="450"/>
                    <a:pt x="5784" y="0"/>
                    <a:pt x="437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892;p66">
              <a:extLst>
                <a:ext uri="{FF2B5EF4-FFF2-40B4-BE49-F238E27FC236}">
                  <a16:creationId xmlns:a16="http://schemas.microsoft.com/office/drawing/2014/main" id="{EF2D7B7C-73B2-6D6C-31B7-E1748327C393}"/>
                </a:ext>
              </a:extLst>
            </p:cNvPr>
            <p:cNvSpPr/>
            <p:nvPr/>
          </p:nvSpPr>
          <p:spPr>
            <a:xfrm>
              <a:off x="3823150" y="2917775"/>
              <a:ext cx="239000" cy="142875"/>
            </a:xfrm>
            <a:custGeom>
              <a:avLst/>
              <a:gdLst/>
              <a:ahLst/>
              <a:cxnLst/>
              <a:rect l="l" t="t" r="r" b="b"/>
              <a:pathLst>
                <a:path w="9560" h="5715" extrusionOk="0">
                  <a:moveTo>
                    <a:pt x="296" y="1"/>
                  </a:moveTo>
                  <a:lnTo>
                    <a:pt x="296" y="1"/>
                  </a:lnTo>
                  <a:cubicBezTo>
                    <a:pt x="0" y="1559"/>
                    <a:pt x="1039" y="3497"/>
                    <a:pt x="2982" y="4711"/>
                  </a:cubicBezTo>
                  <a:cubicBezTo>
                    <a:pt x="4058" y="5384"/>
                    <a:pt x="5216" y="5715"/>
                    <a:pt x="6252" y="5715"/>
                  </a:cubicBezTo>
                  <a:cubicBezTo>
                    <a:pt x="7456" y="5715"/>
                    <a:pt x="8494" y="5267"/>
                    <a:pt x="9043" y="4389"/>
                  </a:cubicBezTo>
                  <a:cubicBezTo>
                    <a:pt x="9560" y="3562"/>
                    <a:pt x="9539" y="2512"/>
                    <a:pt x="9093" y="1488"/>
                  </a:cubicBezTo>
                  <a:lnTo>
                    <a:pt x="9093" y="1488"/>
                  </a:lnTo>
                  <a:cubicBezTo>
                    <a:pt x="9033" y="1798"/>
                    <a:pt x="8943" y="2097"/>
                    <a:pt x="8774" y="2367"/>
                  </a:cubicBezTo>
                  <a:cubicBezTo>
                    <a:pt x="8226" y="3244"/>
                    <a:pt x="7188" y="3691"/>
                    <a:pt x="5984" y="3691"/>
                  </a:cubicBezTo>
                  <a:cubicBezTo>
                    <a:pt x="4948" y="3691"/>
                    <a:pt x="3789" y="3360"/>
                    <a:pt x="2713" y="2688"/>
                  </a:cubicBezTo>
                  <a:cubicBezTo>
                    <a:pt x="1565" y="1970"/>
                    <a:pt x="731" y="998"/>
                    <a:pt x="29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893;p66">
              <a:extLst>
                <a:ext uri="{FF2B5EF4-FFF2-40B4-BE49-F238E27FC236}">
                  <a16:creationId xmlns:a16="http://schemas.microsoft.com/office/drawing/2014/main" id="{96568A9F-831A-2E01-E252-EB814E313497}"/>
                </a:ext>
              </a:extLst>
            </p:cNvPr>
            <p:cNvSpPr/>
            <p:nvPr/>
          </p:nvSpPr>
          <p:spPr>
            <a:xfrm>
              <a:off x="4323200" y="2222175"/>
              <a:ext cx="627375" cy="522850"/>
            </a:xfrm>
            <a:custGeom>
              <a:avLst/>
              <a:gdLst/>
              <a:ahLst/>
              <a:cxnLst/>
              <a:rect l="l" t="t" r="r" b="b"/>
              <a:pathLst>
                <a:path w="25095" h="20914" extrusionOk="0">
                  <a:moveTo>
                    <a:pt x="11445" y="1"/>
                  </a:moveTo>
                  <a:cubicBezTo>
                    <a:pt x="7998" y="1"/>
                    <a:pt x="4771" y="1556"/>
                    <a:pt x="2955" y="4463"/>
                  </a:cubicBezTo>
                  <a:cubicBezTo>
                    <a:pt x="1" y="9195"/>
                    <a:pt x="1898" y="15715"/>
                    <a:pt x="7195" y="19024"/>
                  </a:cubicBezTo>
                  <a:cubicBezTo>
                    <a:pt x="9237" y="20301"/>
                    <a:pt x="11487" y="20913"/>
                    <a:pt x="13650" y="20913"/>
                  </a:cubicBezTo>
                  <a:cubicBezTo>
                    <a:pt x="17096" y="20913"/>
                    <a:pt x="20322" y="19357"/>
                    <a:pt x="22138" y="16451"/>
                  </a:cubicBezTo>
                  <a:cubicBezTo>
                    <a:pt x="25095" y="11719"/>
                    <a:pt x="23198" y="5200"/>
                    <a:pt x="17900" y="1890"/>
                  </a:cubicBezTo>
                  <a:cubicBezTo>
                    <a:pt x="15858" y="614"/>
                    <a:pt x="13608" y="1"/>
                    <a:pt x="11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894;p66">
              <a:extLst>
                <a:ext uri="{FF2B5EF4-FFF2-40B4-BE49-F238E27FC236}">
                  <a16:creationId xmlns:a16="http://schemas.microsoft.com/office/drawing/2014/main" id="{823B53E2-724F-D5BA-D982-C47791AACF2B}"/>
                </a:ext>
              </a:extLst>
            </p:cNvPr>
            <p:cNvSpPr/>
            <p:nvPr/>
          </p:nvSpPr>
          <p:spPr>
            <a:xfrm>
              <a:off x="4336600" y="2222175"/>
              <a:ext cx="571425" cy="423300"/>
            </a:xfrm>
            <a:custGeom>
              <a:avLst/>
              <a:gdLst/>
              <a:ahLst/>
              <a:cxnLst/>
              <a:rect l="l" t="t" r="r" b="b"/>
              <a:pathLst>
                <a:path w="22857" h="16932" extrusionOk="0">
                  <a:moveTo>
                    <a:pt x="10909" y="1"/>
                  </a:moveTo>
                  <a:cubicBezTo>
                    <a:pt x="7463" y="1"/>
                    <a:pt x="4236" y="1556"/>
                    <a:pt x="2419" y="4463"/>
                  </a:cubicBezTo>
                  <a:cubicBezTo>
                    <a:pt x="1" y="8335"/>
                    <a:pt x="835" y="13403"/>
                    <a:pt x="4119" y="16931"/>
                  </a:cubicBezTo>
                  <a:cubicBezTo>
                    <a:pt x="3753" y="14678"/>
                    <a:pt x="4130" y="12374"/>
                    <a:pt x="5374" y="10383"/>
                  </a:cubicBezTo>
                  <a:cubicBezTo>
                    <a:pt x="7190" y="7476"/>
                    <a:pt x="10416" y="5920"/>
                    <a:pt x="13862" y="5920"/>
                  </a:cubicBezTo>
                  <a:cubicBezTo>
                    <a:pt x="16025" y="5920"/>
                    <a:pt x="18275" y="6533"/>
                    <a:pt x="20317" y="7810"/>
                  </a:cubicBezTo>
                  <a:cubicBezTo>
                    <a:pt x="21252" y="8393"/>
                    <a:pt x="22105" y="9098"/>
                    <a:pt x="22856" y="9904"/>
                  </a:cubicBezTo>
                  <a:cubicBezTo>
                    <a:pt x="22352" y="6803"/>
                    <a:pt x="20434" y="3807"/>
                    <a:pt x="17364" y="1890"/>
                  </a:cubicBezTo>
                  <a:cubicBezTo>
                    <a:pt x="15322" y="614"/>
                    <a:pt x="13072" y="1"/>
                    <a:pt x="1090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895;p66">
              <a:extLst>
                <a:ext uri="{FF2B5EF4-FFF2-40B4-BE49-F238E27FC236}">
                  <a16:creationId xmlns:a16="http://schemas.microsoft.com/office/drawing/2014/main" id="{2F29A3B7-5433-7CC5-E503-7757C0A8F227}"/>
                </a:ext>
              </a:extLst>
            </p:cNvPr>
            <p:cNvSpPr/>
            <p:nvPr/>
          </p:nvSpPr>
          <p:spPr>
            <a:xfrm>
              <a:off x="4281950" y="2437050"/>
              <a:ext cx="721350" cy="453350"/>
            </a:xfrm>
            <a:custGeom>
              <a:avLst/>
              <a:gdLst/>
              <a:ahLst/>
              <a:cxnLst/>
              <a:rect l="l" t="t" r="r" b="b"/>
              <a:pathLst>
                <a:path w="28854" h="18134" extrusionOk="0">
                  <a:moveTo>
                    <a:pt x="28058" y="0"/>
                  </a:moveTo>
                  <a:lnTo>
                    <a:pt x="28058" y="0"/>
                  </a:lnTo>
                  <a:cubicBezTo>
                    <a:pt x="28080" y="2745"/>
                    <a:pt x="27337" y="5555"/>
                    <a:pt x="25753" y="8089"/>
                  </a:cubicBezTo>
                  <a:cubicBezTo>
                    <a:pt x="22924" y="12618"/>
                    <a:pt x="18125" y="15129"/>
                    <a:pt x="13300" y="15129"/>
                  </a:cubicBezTo>
                  <a:cubicBezTo>
                    <a:pt x="10820" y="15129"/>
                    <a:pt x="8334" y="14465"/>
                    <a:pt x="6104" y="13072"/>
                  </a:cubicBezTo>
                  <a:cubicBezTo>
                    <a:pt x="2863" y="11046"/>
                    <a:pt x="773" y="7856"/>
                    <a:pt x="0" y="4319"/>
                  </a:cubicBezTo>
                  <a:lnTo>
                    <a:pt x="0" y="4319"/>
                  </a:lnTo>
                  <a:cubicBezTo>
                    <a:pt x="35" y="9000"/>
                    <a:pt x="2299" y="13488"/>
                    <a:pt x="6439" y="16077"/>
                  </a:cubicBezTo>
                  <a:cubicBezTo>
                    <a:pt x="8669" y="17470"/>
                    <a:pt x="11155" y="18134"/>
                    <a:pt x="13635" y="18134"/>
                  </a:cubicBezTo>
                  <a:cubicBezTo>
                    <a:pt x="18460" y="18134"/>
                    <a:pt x="23259" y="15623"/>
                    <a:pt x="26090" y="11093"/>
                  </a:cubicBezTo>
                  <a:cubicBezTo>
                    <a:pt x="28259" y="7622"/>
                    <a:pt x="28853" y="3628"/>
                    <a:pt x="280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896;p66">
              <a:extLst>
                <a:ext uri="{FF2B5EF4-FFF2-40B4-BE49-F238E27FC236}">
                  <a16:creationId xmlns:a16="http://schemas.microsoft.com/office/drawing/2014/main" id="{25D226C0-3E27-8BA3-A4F4-6CDF4C32E964}"/>
                </a:ext>
              </a:extLst>
            </p:cNvPr>
            <p:cNvSpPr/>
            <p:nvPr/>
          </p:nvSpPr>
          <p:spPr>
            <a:xfrm>
              <a:off x="3841600" y="1870125"/>
              <a:ext cx="131525" cy="89525"/>
            </a:xfrm>
            <a:custGeom>
              <a:avLst/>
              <a:gdLst/>
              <a:ahLst/>
              <a:cxnLst/>
              <a:rect l="l" t="t" r="r" b="b"/>
              <a:pathLst>
                <a:path w="5261" h="3581" extrusionOk="0">
                  <a:moveTo>
                    <a:pt x="2080" y="1"/>
                  </a:moveTo>
                  <a:cubicBezTo>
                    <a:pt x="1232" y="1"/>
                    <a:pt x="525" y="360"/>
                    <a:pt x="307" y="984"/>
                  </a:cubicBezTo>
                  <a:cubicBezTo>
                    <a:pt x="1" y="1867"/>
                    <a:pt x="793" y="2942"/>
                    <a:pt x="2075" y="3388"/>
                  </a:cubicBezTo>
                  <a:cubicBezTo>
                    <a:pt x="2451" y="3519"/>
                    <a:pt x="2828" y="3581"/>
                    <a:pt x="3180" y="3581"/>
                  </a:cubicBezTo>
                  <a:cubicBezTo>
                    <a:pt x="4029" y="3581"/>
                    <a:pt x="4737" y="3221"/>
                    <a:pt x="4953" y="2596"/>
                  </a:cubicBezTo>
                  <a:cubicBezTo>
                    <a:pt x="5260" y="1716"/>
                    <a:pt x="4468" y="638"/>
                    <a:pt x="3184" y="193"/>
                  </a:cubicBezTo>
                  <a:cubicBezTo>
                    <a:pt x="2808" y="63"/>
                    <a:pt x="2432" y="1"/>
                    <a:pt x="2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897;p66">
              <a:extLst>
                <a:ext uri="{FF2B5EF4-FFF2-40B4-BE49-F238E27FC236}">
                  <a16:creationId xmlns:a16="http://schemas.microsoft.com/office/drawing/2014/main" id="{A61C2259-1BBD-7460-C14F-33B8A06B3A34}"/>
                </a:ext>
              </a:extLst>
            </p:cNvPr>
            <p:cNvSpPr/>
            <p:nvPr/>
          </p:nvSpPr>
          <p:spPr>
            <a:xfrm>
              <a:off x="3838850" y="1898975"/>
              <a:ext cx="158975" cy="83000"/>
            </a:xfrm>
            <a:custGeom>
              <a:avLst/>
              <a:gdLst/>
              <a:ahLst/>
              <a:cxnLst/>
              <a:rect l="l" t="t" r="r" b="b"/>
              <a:pathLst>
                <a:path w="6359" h="3320" extrusionOk="0">
                  <a:moveTo>
                    <a:pt x="5636" y="1"/>
                  </a:moveTo>
                  <a:lnTo>
                    <a:pt x="5636" y="1"/>
                  </a:lnTo>
                  <a:cubicBezTo>
                    <a:pt x="5890" y="491"/>
                    <a:pt x="5963" y="1007"/>
                    <a:pt x="5798" y="1483"/>
                  </a:cubicBezTo>
                  <a:cubicBezTo>
                    <a:pt x="5505" y="2329"/>
                    <a:pt x="4547" y="2816"/>
                    <a:pt x="3396" y="2816"/>
                  </a:cubicBezTo>
                  <a:cubicBezTo>
                    <a:pt x="2919" y="2816"/>
                    <a:pt x="2408" y="2732"/>
                    <a:pt x="1897" y="2555"/>
                  </a:cubicBezTo>
                  <a:cubicBezTo>
                    <a:pt x="1097" y="2278"/>
                    <a:pt x="438" y="1815"/>
                    <a:pt x="0" y="1283"/>
                  </a:cubicBezTo>
                  <a:lnTo>
                    <a:pt x="0" y="1283"/>
                  </a:lnTo>
                  <a:cubicBezTo>
                    <a:pt x="386" y="2022"/>
                    <a:pt x="1186" y="2696"/>
                    <a:pt x="2234" y="3059"/>
                  </a:cubicBezTo>
                  <a:cubicBezTo>
                    <a:pt x="2743" y="3236"/>
                    <a:pt x="3252" y="3319"/>
                    <a:pt x="3729" y="3319"/>
                  </a:cubicBezTo>
                  <a:cubicBezTo>
                    <a:pt x="4880" y="3319"/>
                    <a:pt x="5840" y="2832"/>
                    <a:pt x="6134" y="1986"/>
                  </a:cubicBezTo>
                  <a:cubicBezTo>
                    <a:pt x="6358" y="1343"/>
                    <a:pt x="6146" y="623"/>
                    <a:pt x="56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898;p66">
              <a:extLst>
                <a:ext uri="{FF2B5EF4-FFF2-40B4-BE49-F238E27FC236}">
                  <a16:creationId xmlns:a16="http://schemas.microsoft.com/office/drawing/2014/main" id="{E130576D-4501-93B9-E8C2-6DA4FE6D8DFA}"/>
                </a:ext>
              </a:extLst>
            </p:cNvPr>
            <p:cNvSpPr/>
            <p:nvPr/>
          </p:nvSpPr>
          <p:spPr>
            <a:xfrm>
              <a:off x="3843750" y="1870125"/>
              <a:ext cx="115700" cy="72425"/>
            </a:xfrm>
            <a:custGeom>
              <a:avLst/>
              <a:gdLst/>
              <a:ahLst/>
              <a:cxnLst/>
              <a:rect l="l" t="t" r="r" b="b"/>
              <a:pathLst>
                <a:path w="4628" h="2897" extrusionOk="0">
                  <a:moveTo>
                    <a:pt x="1995" y="1"/>
                  </a:moveTo>
                  <a:cubicBezTo>
                    <a:pt x="1145" y="1"/>
                    <a:pt x="438" y="361"/>
                    <a:pt x="221" y="985"/>
                  </a:cubicBezTo>
                  <a:cubicBezTo>
                    <a:pt x="0" y="1626"/>
                    <a:pt x="362" y="2369"/>
                    <a:pt x="1066" y="2897"/>
                  </a:cubicBezTo>
                  <a:cubicBezTo>
                    <a:pt x="787" y="2481"/>
                    <a:pt x="681" y="2026"/>
                    <a:pt x="825" y="1610"/>
                  </a:cubicBezTo>
                  <a:cubicBezTo>
                    <a:pt x="1042" y="986"/>
                    <a:pt x="1749" y="627"/>
                    <a:pt x="2598" y="627"/>
                  </a:cubicBezTo>
                  <a:cubicBezTo>
                    <a:pt x="2950" y="627"/>
                    <a:pt x="3326" y="689"/>
                    <a:pt x="3702" y="819"/>
                  </a:cubicBezTo>
                  <a:cubicBezTo>
                    <a:pt x="4034" y="935"/>
                    <a:pt x="4347" y="1101"/>
                    <a:pt x="4627" y="1313"/>
                  </a:cubicBezTo>
                  <a:cubicBezTo>
                    <a:pt x="4313" y="845"/>
                    <a:pt x="3778" y="429"/>
                    <a:pt x="3100" y="193"/>
                  </a:cubicBezTo>
                  <a:cubicBezTo>
                    <a:pt x="2724" y="63"/>
                    <a:pt x="2347" y="1"/>
                    <a:pt x="199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899;p66">
              <a:extLst>
                <a:ext uri="{FF2B5EF4-FFF2-40B4-BE49-F238E27FC236}">
                  <a16:creationId xmlns:a16="http://schemas.microsoft.com/office/drawing/2014/main" id="{4C1133C1-2AD8-3C50-CA66-8EF8AF714AC3}"/>
                </a:ext>
              </a:extLst>
            </p:cNvPr>
            <p:cNvSpPr/>
            <p:nvPr/>
          </p:nvSpPr>
          <p:spPr>
            <a:xfrm>
              <a:off x="4392400" y="1854975"/>
              <a:ext cx="103600" cy="92125"/>
            </a:xfrm>
            <a:custGeom>
              <a:avLst/>
              <a:gdLst/>
              <a:ahLst/>
              <a:cxnLst/>
              <a:rect l="l" t="t" r="r" b="b"/>
              <a:pathLst>
                <a:path w="4144" h="3685" extrusionOk="0">
                  <a:moveTo>
                    <a:pt x="1523" y="1"/>
                  </a:moveTo>
                  <a:cubicBezTo>
                    <a:pt x="912" y="1"/>
                    <a:pt x="355" y="235"/>
                    <a:pt x="1" y="641"/>
                  </a:cubicBezTo>
                  <a:cubicBezTo>
                    <a:pt x="135" y="619"/>
                    <a:pt x="271" y="608"/>
                    <a:pt x="406" y="608"/>
                  </a:cubicBezTo>
                  <a:cubicBezTo>
                    <a:pt x="687" y="608"/>
                    <a:pt x="967" y="655"/>
                    <a:pt x="1232" y="750"/>
                  </a:cubicBezTo>
                  <a:cubicBezTo>
                    <a:pt x="2370" y="1146"/>
                    <a:pt x="3026" y="2235"/>
                    <a:pt x="2694" y="3185"/>
                  </a:cubicBezTo>
                  <a:cubicBezTo>
                    <a:pt x="2631" y="3368"/>
                    <a:pt x="2535" y="3537"/>
                    <a:pt x="2408" y="3684"/>
                  </a:cubicBezTo>
                  <a:cubicBezTo>
                    <a:pt x="3063" y="3566"/>
                    <a:pt x="3608" y="3172"/>
                    <a:pt x="3814" y="2579"/>
                  </a:cubicBezTo>
                  <a:cubicBezTo>
                    <a:pt x="4144" y="1628"/>
                    <a:pt x="3490" y="539"/>
                    <a:pt x="2351" y="143"/>
                  </a:cubicBezTo>
                  <a:cubicBezTo>
                    <a:pt x="2073" y="47"/>
                    <a:pt x="1793" y="1"/>
                    <a:pt x="152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900;p66">
              <a:extLst>
                <a:ext uri="{FF2B5EF4-FFF2-40B4-BE49-F238E27FC236}">
                  <a16:creationId xmlns:a16="http://schemas.microsoft.com/office/drawing/2014/main" id="{DECD3D0C-48BF-4BC0-AD52-9041C68A3D6D}"/>
                </a:ext>
              </a:extLst>
            </p:cNvPr>
            <p:cNvSpPr/>
            <p:nvPr/>
          </p:nvSpPr>
          <p:spPr>
            <a:xfrm>
              <a:off x="4318850" y="1823500"/>
              <a:ext cx="212250" cy="166600"/>
            </a:xfrm>
            <a:custGeom>
              <a:avLst/>
              <a:gdLst/>
              <a:ahLst/>
              <a:cxnLst/>
              <a:rect l="l" t="t" r="r" b="b"/>
              <a:pathLst>
                <a:path w="8490" h="6664" extrusionOk="0">
                  <a:moveTo>
                    <a:pt x="1850" y="0"/>
                  </a:moveTo>
                  <a:lnTo>
                    <a:pt x="1850" y="0"/>
                  </a:lnTo>
                  <a:cubicBezTo>
                    <a:pt x="1215" y="440"/>
                    <a:pt x="741" y="1056"/>
                    <a:pt x="535" y="1805"/>
                  </a:cubicBezTo>
                  <a:cubicBezTo>
                    <a:pt x="1" y="3748"/>
                    <a:pt x="1452" y="5840"/>
                    <a:pt x="3777" y="6480"/>
                  </a:cubicBezTo>
                  <a:cubicBezTo>
                    <a:pt x="4233" y="6605"/>
                    <a:pt x="4687" y="6664"/>
                    <a:pt x="5127" y="6664"/>
                  </a:cubicBezTo>
                  <a:cubicBezTo>
                    <a:pt x="6531" y="6664"/>
                    <a:pt x="7792" y="6061"/>
                    <a:pt x="8490" y="5060"/>
                  </a:cubicBezTo>
                  <a:lnTo>
                    <a:pt x="8490" y="5060"/>
                  </a:lnTo>
                  <a:cubicBezTo>
                    <a:pt x="7806" y="5527"/>
                    <a:pt x="6937" y="5791"/>
                    <a:pt x="6006" y="5791"/>
                  </a:cubicBezTo>
                  <a:cubicBezTo>
                    <a:pt x="5563" y="5791"/>
                    <a:pt x="5107" y="5732"/>
                    <a:pt x="4650" y="5606"/>
                  </a:cubicBezTo>
                  <a:cubicBezTo>
                    <a:pt x="2325" y="4969"/>
                    <a:pt x="873" y="2876"/>
                    <a:pt x="1406" y="934"/>
                  </a:cubicBezTo>
                  <a:cubicBezTo>
                    <a:pt x="1499" y="593"/>
                    <a:pt x="1657" y="283"/>
                    <a:pt x="18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901;p66">
              <a:extLst>
                <a:ext uri="{FF2B5EF4-FFF2-40B4-BE49-F238E27FC236}">
                  <a16:creationId xmlns:a16="http://schemas.microsoft.com/office/drawing/2014/main" id="{B4A0AD2B-2DD4-FFEA-F284-B3160DB1FFE5}"/>
                </a:ext>
              </a:extLst>
            </p:cNvPr>
            <p:cNvSpPr/>
            <p:nvPr/>
          </p:nvSpPr>
          <p:spPr>
            <a:xfrm>
              <a:off x="4959950" y="1941925"/>
              <a:ext cx="65125" cy="52875"/>
            </a:xfrm>
            <a:custGeom>
              <a:avLst/>
              <a:gdLst/>
              <a:ahLst/>
              <a:cxnLst/>
              <a:rect l="l" t="t" r="r" b="b"/>
              <a:pathLst>
                <a:path w="2605" h="2115" extrusionOk="0">
                  <a:moveTo>
                    <a:pt x="2364" y="1"/>
                  </a:moveTo>
                  <a:lnTo>
                    <a:pt x="2364" y="1"/>
                  </a:lnTo>
                  <a:cubicBezTo>
                    <a:pt x="2386" y="344"/>
                    <a:pt x="2280" y="717"/>
                    <a:pt x="2031" y="1035"/>
                  </a:cubicBezTo>
                  <a:cubicBezTo>
                    <a:pt x="1727" y="1421"/>
                    <a:pt x="1294" y="1632"/>
                    <a:pt x="888" y="1632"/>
                  </a:cubicBezTo>
                  <a:cubicBezTo>
                    <a:pt x="653" y="1632"/>
                    <a:pt x="427" y="1561"/>
                    <a:pt x="240" y="1414"/>
                  </a:cubicBezTo>
                  <a:cubicBezTo>
                    <a:pt x="145" y="1340"/>
                    <a:pt x="63" y="1248"/>
                    <a:pt x="1" y="1144"/>
                  </a:cubicBezTo>
                  <a:lnTo>
                    <a:pt x="1" y="1144"/>
                  </a:lnTo>
                  <a:cubicBezTo>
                    <a:pt x="29" y="1441"/>
                    <a:pt x="148" y="1716"/>
                    <a:pt x="382" y="1898"/>
                  </a:cubicBezTo>
                  <a:cubicBezTo>
                    <a:pt x="569" y="2044"/>
                    <a:pt x="795" y="2114"/>
                    <a:pt x="1029" y="2114"/>
                  </a:cubicBezTo>
                  <a:cubicBezTo>
                    <a:pt x="1436" y="2114"/>
                    <a:pt x="1869" y="1904"/>
                    <a:pt x="2173" y="1518"/>
                  </a:cubicBezTo>
                  <a:cubicBezTo>
                    <a:pt x="2551" y="1036"/>
                    <a:pt x="2604" y="434"/>
                    <a:pt x="236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902;p66">
              <a:extLst>
                <a:ext uri="{FF2B5EF4-FFF2-40B4-BE49-F238E27FC236}">
                  <a16:creationId xmlns:a16="http://schemas.microsoft.com/office/drawing/2014/main" id="{CC9B8F36-C001-CD48-5D4C-DBA400011EE8}"/>
                </a:ext>
              </a:extLst>
            </p:cNvPr>
            <p:cNvSpPr/>
            <p:nvPr/>
          </p:nvSpPr>
          <p:spPr>
            <a:xfrm>
              <a:off x="4536100" y="1474475"/>
              <a:ext cx="71925" cy="49275"/>
            </a:xfrm>
            <a:custGeom>
              <a:avLst/>
              <a:gdLst/>
              <a:ahLst/>
              <a:cxnLst/>
              <a:rect l="l" t="t" r="r" b="b"/>
              <a:pathLst>
                <a:path w="2877" h="1971" extrusionOk="0">
                  <a:moveTo>
                    <a:pt x="1573" y="1"/>
                  </a:moveTo>
                  <a:cubicBezTo>
                    <a:pt x="1277" y="1"/>
                    <a:pt x="964" y="88"/>
                    <a:pt x="679" y="270"/>
                  </a:cubicBezTo>
                  <a:cubicBezTo>
                    <a:pt x="356" y="474"/>
                    <a:pt x="116" y="783"/>
                    <a:pt x="1" y="1147"/>
                  </a:cubicBezTo>
                  <a:cubicBezTo>
                    <a:pt x="116" y="1000"/>
                    <a:pt x="250" y="862"/>
                    <a:pt x="423" y="753"/>
                  </a:cubicBezTo>
                  <a:cubicBezTo>
                    <a:pt x="708" y="572"/>
                    <a:pt x="1022" y="484"/>
                    <a:pt x="1318" y="484"/>
                  </a:cubicBezTo>
                  <a:cubicBezTo>
                    <a:pt x="1741" y="484"/>
                    <a:pt x="2128" y="664"/>
                    <a:pt x="2345" y="1003"/>
                  </a:cubicBezTo>
                  <a:cubicBezTo>
                    <a:pt x="2527" y="1292"/>
                    <a:pt x="2554" y="1639"/>
                    <a:pt x="2449" y="1971"/>
                  </a:cubicBezTo>
                  <a:cubicBezTo>
                    <a:pt x="2797" y="1525"/>
                    <a:pt x="2876" y="954"/>
                    <a:pt x="2601" y="521"/>
                  </a:cubicBezTo>
                  <a:cubicBezTo>
                    <a:pt x="2384" y="180"/>
                    <a:pt x="1997" y="1"/>
                    <a:pt x="157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903;p66">
              <a:extLst>
                <a:ext uri="{FF2B5EF4-FFF2-40B4-BE49-F238E27FC236}">
                  <a16:creationId xmlns:a16="http://schemas.microsoft.com/office/drawing/2014/main" id="{252EDDA1-A2F3-DBE1-22BF-A03015C208E9}"/>
                </a:ext>
              </a:extLst>
            </p:cNvPr>
            <p:cNvSpPr/>
            <p:nvPr/>
          </p:nvSpPr>
          <p:spPr>
            <a:xfrm>
              <a:off x="4945775" y="1613600"/>
              <a:ext cx="68825" cy="55300"/>
            </a:xfrm>
            <a:custGeom>
              <a:avLst/>
              <a:gdLst/>
              <a:ahLst/>
              <a:cxnLst/>
              <a:rect l="l" t="t" r="r" b="b"/>
              <a:pathLst>
                <a:path w="2753" h="2212" extrusionOk="0">
                  <a:moveTo>
                    <a:pt x="1326" y="0"/>
                  </a:moveTo>
                  <a:cubicBezTo>
                    <a:pt x="1156" y="0"/>
                    <a:pt x="980" y="26"/>
                    <a:pt x="805" y="81"/>
                  </a:cubicBezTo>
                  <a:cubicBezTo>
                    <a:pt x="487" y="179"/>
                    <a:pt x="207" y="370"/>
                    <a:pt x="0" y="630"/>
                  </a:cubicBezTo>
                  <a:cubicBezTo>
                    <a:pt x="147" y="522"/>
                    <a:pt x="310" y="440"/>
                    <a:pt x="483" y="385"/>
                  </a:cubicBezTo>
                  <a:cubicBezTo>
                    <a:pt x="657" y="330"/>
                    <a:pt x="833" y="304"/>
                    <a:pt x="1003" y="304"/>
                  </a:cubicBezTo>
                  <a:cubicBezTo>
                    <a:pt x="1594" y="304"/>
                    <a:pt x="2114" y="618"/>
                    <a:pt x="2272" y="1126"/>
                  </a:cubicBezTo>
                  <a:cubicBezTo>
                    <a:pt x="2389" y="1501"/>
                    <a:pt x="2281" y="1894"/>
                    <a:pt x="2025" y="2212"/>
                  </a:cubicBezTo>
                  <a:cubicBezTo>
                    <a:pt x="2506" y="1875"/>
                    <a:pt x="2753" y="1328"/>
                    <a:pt x="2594" y="822"/>
                  </a:cubicBezTo>
                  <a:cubicBezTo>
                    <a:pt x="2435" y="314"/>
                    <a:pt x="1917" y="0"/>
                    <a:pt x="132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904;p66">
              <a:extLst>
                <a:ext uri="{FF2B5EF4-FFF2-40B4-BE49-F238E27FC236}">
                  <a16:creationId xmlns:a16="http://schemas.microsoft.com/office/drawing/2014/main" id="{317FD403-522C-2421-6283-3C689D241F6C}"/>
                </a:ext>
              </a:extLst>
            </p:cNvPr>
            <p:cNvSpPr/>
            <p:nvPr/>
          </p:nvSpPr>
          <p:spPr>
            <a:xfrm>
              <a:off x="4552850" y="1239350"/>
              <a:ext cx="139350" cy="72575"/>
            </a:xfrm>
            <a:custGeom>
              <a:avLst/>
              <a:gdLst/>
              <a:ahLst/>
              <a:cxnLst/>
              <a:rect l="l" t="t" r="r" b="b"/>
              <a:pathLst>
                <a:path w="5574" h="2903" extrusionOk="0">
                  <a:moveTo>
                    <a:pt x="2321" y="1"/>
                  </a:moveTo>
                  <a:cubicBezTo>
                    <a:pt x="1174" y="1"/>
                    <a:pt x="271" y="424"/>
                    <a:pt x="130" y="1110"/>
                  </a:cubicBezTo>
                  <a:cubicBezTo>
                    <a:pt x="1" y="1755"/>
                    <a:pt x="586" y="2447"/>
                    <a:pt x="1534" y="2902"/>
                  </a:cubicBezTo>
                  <a:cubicBezTo>
                    <a:pt x="1253" y="2575"/>
                    <a:pt x="1114" y="2219"/>
                    <a:pt x="1183" y="1878"/>
                  </a:cubicBezTo>
                  <a:cubicBezTo>
                    <a:pt x="1324" y="1192"/>
                    <a:pt x="2229" y="768"/>
                    <a:pt x="3376" y="768"/>
                  </a:cubicBezTo>
                  <a:cubicBezTo>
                    <a:pt x="3702" y="768"/>
                    <a:pt x="4047" y="802"/>
                    <a:pt x="4400" y="874"/>
                  </a:cubicBezTo>
                  <a:cubicBezTo>
                    <a:pt x="4806" y="956"/>
                    <a:pt x="5200" y="1089"/>
                    <a:pt x="5573" y="1268"/>
                  </a:cubicBezTo>
                  <a:cubicBezTo>
                    <a:pt x="5134" y="752"/>
                    <a:pt x="4328" y="307"/>
                    <a:pt x="3349" y="107"/>
                  </a:cubicBezTo>
                  <a:cubicBezTo>
                    <a:pt x="2995" y="35"/>
                    <a:pt x="2648" y="1"/>
                    <a:pt x="23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905;p66">
              <a:extLst>
                <a:ext uri="{FF2B5EF4-FFF2-40B4-BE49-F238E27FC236}">
                  <a16:creationId xmlns:a16="http://schemas.microsoft.com/office/drawing/2014/main" id="{C5FEC7C6-4D11-ACCD-FBBE-BBC5E94F0155}"/>
                </a:ext>
              </a:extLst>
            </p:cNvPr>
            <p:cNvSpPr/>
            <p:nvPr/>
          </p:nvSpPr>
          <p:spPr>
            <a:xfrm>
              <a:off x="3174425" y="2413200"/>
              <a:ext cx="143600" cy="231125"/>
            </a:xfrm>
            <a:custGeom>
              <a:avLst/>
              <a:gdLst/>
              <a:ahLst/>
              <a:cxnLst/>
              <a:rect l="l" t="t" r="r" b="b"/>
              <a:pathLst>
                <a:path w="5744" h="9245" extrusionOk="0">
                  <a:moveTo>
                    <a:pt x="794" y="0"/>
                  </a:moveTo>
                  <a:cubicBezTo>
                    <a:pt x="633" y="0"/>
                    <a:pt x="482" y="33"/>
                    <a:pt x="343" y="101"/>
                  </a:cubicBezTo>
                  <a:cubicBezTo>
                    <a:pt x="125" y="208"/>
                    <a:pt x="43" y="404"/>
                    <a:pt x="0" y="431"/>
                  </a:cubicBezTo>
                  <a:cubicBezTo>
                    <a:pt x="721" y="679"/>
                    <a:pt x="2182" y="2101"/>
                    <a:pt x="3238" y="4311"/>
                  </a:cubicBezTo>
                  <a:cubicBezTo>
                    <a:pt x="4253" y="6437"/>
                    <a:pt x="4118" y="8413"/>
                    <a:pt x="3924" y="9192"/>
                  </a:cubicBezTo>
                  <a:cubicBezTo>
                    <a:pt x="4024" y="9227"/>
                    <a:pt x="4129" y="9244"/>
                    <a:pt x="4232" y="9244"/>
                  </a:cubicBezTo>
                  <a:cubicBezTo>
                    <a:pt x="4379" y="9244"/>
                    <a:pt x="4524" y="9210"/>
                    <a:pt x="4657" y="9141"/>
                  </a:cubicBezTo>
                  <a:cubicBezTo>
                    <a:pt x="5743" y="8623"/>
                    <a:pt x="5658" y="6179"/>
                    <a:pt x="4466" y="3683"/>
                  </a:cubicBezTo>
                  <a:cubicBezTo>
                    <a:pt x="3428" y="1507"/>
                    <a:pt x="1887" y="0"/>
                    <a:pt x="79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906;p66">
              <a:extLst>
                <a:ext uri="{FF2B5EF4-FFF2-40B4-BE49-F238E27FC236}">
                  <a16:creationId xmlns:a16="http://schemas.microsoft.com/office/drawing/2014/main" id="{46EAD9FE-F4EE-2756-2182-1EC1DFE4FFB8}"/>
                </a:ext>
              </a:extLst>
            </p:cNvPr>
            <p:cNvSpPr/>
            <p:nvPr/>
          </p:nvSpPr>
          <p:spPr>
            <a:xfrm>
              <a:off x="3159675" y="2422900"/>
              <a:ext cx="135100" cy="220575"/>
            </a:xfrm>
            <a:custGeom>
              <a:avLst/>
              <a:gdLst/>
              <a:ahLst/>
              <a:cxnLst/>
              <a:rect l="l" t="t" r="r" b="b"/>
              <a:pathLst>
                <a:path w="5404" h="8823" extrusionOk="0">
                  <a:moveTo>
                    <a:pt x="761" y="0"/>
                  </a:moveTo>
                  <a:cubicBezTo>
                    <a:pt x="707" y="0"/>
                    <a:pt x="657" y="11"/>
                    <a:pt x="612" y="32"/>
                  </a:cubicBezTo>
                  <a:cubicBezTo>
                    <a:pt x="1" y="325"/>
                    <a:pt x="443" y="2520"/>
                    <a:pt x="1596" y="4939"/>
                  </a:cubicBezTo>
                  <a:cubicBezTo>
                    <a:pt x="2664" y="7178"/>
                    <a:pt x="3971" y="8822"/>
                    <a:pt x="4643" y="8822"/>
                  </a:cubicBezTo>
                  <a:cubicBezTo>
                    <a:pt x="4697" y="8822"/>
                    <a:pt x="4747" y="8812"/>
                    <a:pt x="4792" y="8790"/>
                  </a:cubicBezTo>
                  <a:cubicBezTo>
                    <a:pt x="5404" y="8499"/>
                    <a:pt x="4963" y="6302"/>
                    <a:pt x="3809" y="3883"/>
                  </a:cubicBezTo>
                  <a:cubicBezTo>
                    <a:pt x="2740" y="1643"/>
                    <a:pt x="1433" y="0"/>
                    <a:pt x="76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907;p66">
              <a:extLst>
                <a:ext uri="{FF2B5EF4-FFF2-40B4-BE49-F238E27FC236}">
                  <a16:creationId xmlns:a16="http://schemas.microsoft.com/office/drawing/2014/main" id="{A1B372CF-4F36-4042-D23C-A99D1DDFF49F}"/>
                </a:ext>
              </a:extLst>
            </p:cNvPr>
            <p:cNvSpPr/>
            <p:nvPr/>
          </p:nvSpPr>
          <p:spPr>
            <a:xfrm>
              <a:off x="3191800" y="2502975"/>
              <a:ext cx="102950" cy="140525"/>
            </a:xfrm>
            <a:custGeom>
              <a:avLst/>
              <a:gdLst/>
              <a:ahLst/>
              <a:cxnLst/>
              <a:rect l="l" t="t" r="r" b="b"/>
              <a:pathLst>
                <a:path w="4118" h="5621" extrusionOk="0">
                  <a:moveTo>
                    <a:pt x="2178" y="0"/>
                  </a:moveTo>
                  <a:cubicBezTo>
                    <a:pt x="3091" y="2130"/>
                    <a:pt x="3403" y="3948"/>
                    <a:pt x="2849" y="4212"/>
                  </a:cubicBezTo>
                  <a:cubicBezTo>
                    <a:pt x="2804" y="4233"/>
                    <a:pt x="2754" y="4244"/>
                    <a:pt x="2701" y="4244"/>
                  </a:cubicBezTo>
                  <a:cubicBezTo>
                    <a:pt x="2099" y="4244"/>
                    <a:pt x="993" y="2921"/>
                    <a:pt x="1" y="1040"/>
                  </a:cubicBezTo>
                  <a:lnTo>
                    <a:pt x="1" y="1040"/>
                  </a:lnTo>
                  <a:cubicBezTo>
                    <a:pt x="97" y="1271"/>
                    <a:pt x="198" y="1500"/>
                    <a:pt x="312" y="1738"/>
                  </a:cubicBezTo>
                  <a:cubicBezTo>
                    <a:pt x="1379" y="3976"/>
                    <a:pt x="2685" y="5620"/>
                    <a:pt x="3358" y="5620"/>
                  </a:cubicBezTo>
                  <a:cubicBezTo>
                    <a:pt x="3412" y="5620"/>
                    <a:pt x="3462" y="5610"/>
                    <a:pt x="3507" y="5588"/>
                  </a:cubicBezTo>
                  <a:cubicBezTo>
                    <a:pt x="4117" y="5296"/>
                    <a:pt x="3678" y="3099"/>
                    <a:pt x="2524" y="680"/>
                  </a:cubicBezTo>
                  <a:cubicBezTo>
                    <a:pt x="2411" y="444"/>
                    <a:pt x="2295" y="222"/>
                    <a:pt x="217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908;p66">
              <a:extLst>
                <a:ext uri="{FF2B5EF4-FFF2-40B4-BE49-F238E27FC236}">
                  <a16:creationId xmlns:a16="http://schemas.microsoft.com/office/drawing/2014/main" id="{1F2F82CD-5031-7DC5-32E6-56B2D938A087}"/>
                </a:ext>
              </a:extLst>
            </p:cNvPr>
            <p:cNvSpPr/>
            <p:nvPr/>
          </p:nvSpPr>
          <p:spPr>
            <a:xfrm>
              <a:off x="4908175" y="1614100"/>
              <a:ext cx="105525" cy="84650"/>
            </a:xfrm>
            <a:custGeom>
              <a:avLst/>
              <a:gdLst/>
              <a:ahLst/>
              <a:cxnLst/>
              <a:rect l="l" t="t" r="r" b="b"/>
              <a:pathLst>
                <a:path w="4221" h="3386" extrusionOk="0">
                  <a:moveTo>
                    <a:pt x="1000" y="1"/>
                  </a:moveTo>
                  <a:lnTo>
                    <a:pt x="1000" y="1"/>
                  </a:lnTo>
                  <a:cubicBezTo>
                    <a:pt x="327" y="531"/>
                    <a:pt x="1" y="1356"/>
                    <a:pt x="248" y="2113"/>
                  </a:cubicBezTo>
                  <a:cubicBezTo>
                    <a:pt x="502" y="2900"/>
                    <a:pt x="1297" y="3385"/>
                    <a:pt x="2193" y="3385"/>
                  </a:cubicBezTo>
                  <a:cubicBezTo>
                    <a:pt x="2454" y="3385"/>
                    <a:pt x="2723" y="3344"/>
                    <a:pt x="2990" y="3257"/>
                  </a:cubicBezTo>
                  <a:cubicBezTo>
                    <a:pt x="3482" y="3099"/>
                    <a:pt x="3912" y="2793"/>
                    <a:pt x="4220" y="2378"/>
                  </a:cubicBezTo>
                  <a:lnTo>
                    <a:pt x="4220" y="2378"/>
                  </a:lnTo>
                  <a:cubicBezTo>
                    <a:pt x="3980" y="2565"/>
                    <a:pt x="3711" y="2709"/>
                    <a:pt x="3423" y="2802"/>
                  </a:cubicBezTo>
                  <a:cubicBezTo>
                    <a:pt x="3156" y="2889"/>
                    <a:pt x="2887" y="2930"/>
                    <a:pt x="2626" y="2930"/>
                  </a:cubicBezTo>
                  <a:cubicBezTo>
                    <a:pt x="1730" y="2930"/>
                    <a:pt x="935" y="2445"/>
                    <a:pt x="679" y="1658"/>
                  </a:cubicBezTo>
                  <a:cubicBezTo>
                    <a:pt x="496" y="1090"/>
                    <a:pt x="638" y="493"/>
                    <a:pt x="100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1315;p71">
            <a:extLst>
              <a:ext uri="{FF2B5EF4-FFF2-40B4-BE49-F238E27FC236}">
                <a16:creationId xmlns:a16="http://schemas.microsoft.com/office/drawing/2014/main" id="{8DD4E0CA-2C91-8E26-6BAC-D4D3A2304FF8}"/>
              </a:ext>
            </a:extLst>
          </p:cNvPr>
          <p:cNvGrpSpPr/>
          <p:nvPr/>
        </p:nvGrpSpPr>
        <p:grpSpPr>
          <a:xfrm rot="539497">
            <a:off x="364364" y="2968974"/>
            <a:ext cx="955008" cy="1963378"/>
            <a:chOff x="2465895" y="1544090"/>
            <a:chExt cx="1011636" cy="2080584"/>
          </a:xfrm>
        </p:grpSpPr>
        <p:sp>
          <p:nvSpPr>
            <p:cNvPr id="767" name="Google Shape;1316;p71">
              <a:extLst>
                <a:ext uri="{FF2B5EF4-FFF2-40B4-BE49-F238E27FC236}">
                  <a16:creationId xmlns:a16="http://schemas.microsoft.com/office/drawing/2014/main" id="{DAEF90DD-BD39-C167-3F75-670CFBF79F73}"/>
                </a:ext>
              </a:extLst>
            </p:cNvPr>
            <p:cNvSpPr/>
            <p:nvPr/>
          </p:nvSpPr>
          <p:spPr>
            <a:xfrm>
              <a:off x="2696157" y="1760640"/>
              <a:ext cx="551867" cy="358392"/>
            </a:xfrm>
            <a:custGeom>
              <a:avLst/>
              <a:gdLst/>
              <a:ahLst/>
              <a:cxnLst/>
              <a:rect l="l" t="t" r="r" b="b"/>
              <a:pathLst>
                <a:path w="5836" h="3790" extrusionOk="0">
                  <a:moveTo>
                    <a:pt x="426" y="0"/>
                  </a:moveTo>
                  <a:cubicBezTo>
                    <a:pt x="190" y="0"/>
                    <a:pt x="0" y="191"/>
                    <a:pt x="0" y="426"/>
                  </a:cubicBezTo>
                  <a:lnTo>
                    <a:pt x="0" y="3789"/>
                  </a:lnTo>
                  <a:lnTo>
                    <a:pt x="5836" y="3789"/>
                  </a:lnTo>
                  <a:lnTo>
                    <a:pt x="5836" y="426"/>
                  </a:lnTo>
                  <a:cubicBezTo>
                    <a:pt x="5836" y="191"/>
                    <a:pt x="5638" y="0"/>
                    <a:pt x="540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317;p71">
              <a:extLst>
                <a:ext uri="{FF2B5EF4-FFF2-40B4-BE49-F238E27FC236}">
                  <a16:creationId xmlns:a16="http://schemas.microsoft.com/office/drawing/2014/main" id="{7C3F7B05-85D9-5443-4538-D49A24D95538}"/>
                </a:ext>
              </a:extLst>
            </p:cNvPr>
            <p:cNvSpPr/>
            <p:nvPr/>
          </p:nvSpPr>
          <p:spPr>
            <a:xfrm>
              <a:off x="2696157" y="2472135"/>
              <a:ext cx="551867" cy="309503"/>
            </a:xfrm>
            <a:custGeom>
              <a:avLst/>
              <a:gdLst/>
              <a:ahLst/>
              <a:cxnLst/>
              <a:rect l="l" t="t" r="r" b="b"/>
              <a:pathLst>
                <a:path w="5836" h="3273" extrusionOk="0">
                  <a:moveTo>
                    <a:pt x="0" y="1"/>
                  </a:moveTo>
                  <a:lnTo>
                    <a:pt x="0" y="2846"/>
                  </a:lnTo>
                  <a:cubicBezTo>
                    <a:pt x="0" y="3082"/>
                    <a:pt x="221" y="3272"/>
                    <a:pt x="487" y="3272"/>
                  </a:cubicBezTo>
                  <a:lnTo>
                    <a:pt x="5341" y="3272"/>
                  </a:lnTo>
                  <a:cubicBezTo>
                    <a:pt x="5615" y="3272"/>
                    <a:pt x="5836" y="3082"/>
                    <a:pt x="5836" y="2846"/>
                  </a:cubicBezTo>
                  <a:lnTo>
                    <a:pt x="583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318;p71">
              <a:extLst>
                <a:ext uri="{FF2B5EF4-FFF2-40B4-BE49-F238E27FC236}">
                  <a16:creationId xmlns:a16="http://schemas.microsoft.com/office/drawing/2014/main" id="{165A5540-67CF-1B78-E364-EEBB98CB2C24}"/>
                </a:ext>
              </a:extLst>
            </p:cNvPr>
            <p:cNvSpPr/>
            <p:nvPr/>
          </p:nvSpPr>
          <p:spPr>
            <a:xfrm>
              <a:off x="2670909" y="2116009"/>
              <a:ext cx="601607" cy="358392"/>
            </a:xfrm>
            <a:custGeom>
              <a:avLst/>
              <a:gdLst/>
              <a:ahLst/>
              <a:cxnLst/>
              <a:rect l="l" t="t" r="r" b="b"/>
              <a:pathLst>
                <a:path w="6362" h="3790" extrusionOk="0">
                  <a:moveTo>
                    <a:pt x="1" y="1"/>
                  </a:moveTo>
                  <a:lnTo>
                    <a:pt x="1" y="3789"/>
                  </a:lnTo>
                  <a:lnTo>
                    <a:pt x="6361" y="3789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319;p71">
              <a:extLst>
                <a:ext uri="{FF2B5EF4-FFF2-40B4-BE49-F238E27FC236}">
                  <a16:creationId xmlns:a16="http://schemas.microsoft.com/office/drawing/2014/main" id="{235BD32A-4A50-87EB-8E96-0F1357EE5AC5}"/>
                </a:ext>
              </a:extLst>
            </p:cNvPr>
            <p:cNvSpPr/>
            <p:nvPr/>
          </p:nvSpPr>
          <p:spPr>
            <a:xfrm>
              <a:off x="2766607" y="1726786"/>
              <a:ext cx="108747" cy="33948"/>
            </a:xfrm>
            <a:custGeom>
              <a:avLst/>
              <a:gdLst/>
              <a:ahLst/>
              <a:cxnLst/>
              <a:rect l="l" t="t" r="r" b="b"/>
              <a:pathLst>
                <a:path w="1150" h="359" extrusionOk="0">
                  <a:moveTo>
                    <a:pt x="1" y="1"/>
                  </a:moveTo>
                  <a:lnTo>
                    <a:pt x="1" y="358"/>
                  </a:lnTo>
                  <a:lnTo>
                    <a:pt x="1150" y="358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320;p71">
              <a:extLst>
                <a:ext uri="{FF2B5EF4-FFF2-40B4-BE49-F238E27FC236}">
                  <a16:creationId xmlns:a16="http://schemas.microsoft.com/office/drawing/2014/main" id="{7429FBAD-5C71-69BE-208E-F6995E07FBD6}"/>
                </a:ext>
              </a:extLst>
            </p:cNvPr>
            <p:cNvSpPr/>
            <p:nvPr/>
          </p:nvSpPr>
          <p:spPr>
            <a:xfrm>
              <a:off x="3066657" y="2685092"/>
              <a:ext cx="113002" cy="96927"/>
            </a:xfrm>
            <a:custGeom>
              <a:avLst/>
              <a:gdLst/>
              <a:ahLst/>
              <a:cxnLst/>
              <a:rect l="l" t="t" r="r" b="b"/>
              <a:pathLst>
                <a:path w="1195" h="1025" extrusionOk="0">
                  <a:moveTo>
                    <a:pt x="685" y="1"/>
                  </a:moveTo>
                  <a:cubicBezTo>
                    <a:pt x="229" y="1"/>
                    <a:pt x="0" y="556"/>
                    <a:pt x="320" y="876"/>
                  </a:cubicBezTo>
                  <a:cubicBezTo>
                    <a:pt x="425" y="979"/>
                    <a:pt x="554" y="1025"/>
                    <a:pt x="680" y="1025"/>
                  </a:cubicBezTo>
                  <a:cubicBezTo>
                    <a:pt x="944" y="1025"/>
                    <a:pt x="1195" y="822"/>
                    <a:pt x="1195" y="518"/>
                  </a:cubicBezTo>
                  <a:cubicBezTo>
                    <a:pt x="1195" y="229"/>
                    <a:pt x="967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321;p71">
              <a:extLst>
                <a:ext uri="{FF2B5EF4-FFF2-40B4-BE49-F238E27FC236}">
                  <a16:creationId xmlns:a16="http://schemas.microsoft.com/office/drawing/2014/main" id="{6A166D38-9114-83D4-A30E-268D89F5F45D}"/>
                </a:ext>
              </a:extLst>
            </p:cNvPr>
            <p:cNvSpPr/>
            <p:nvPr/>
          </p:nvSpPr>
          <p:spPr>
            <a:xfrm>
              <a:off x="3146468" y="1790806"/>
              <a:ext cx="70638" cy="61087"/>
            </a:xfrm>
            <a:custGeom>
              <a:avLst/>
              <a:gdLst/>
              <a:ahLst/>
              <a:cxnLst/>
              <a:rect l="l" t="t" r="r" b="b"/>
              <a:pathLst>
                <a:path w="747" h="646" extrusionOk="0">
                  <a:moveTo>
                    <a:pt x="427" y="1"/>
                  </a:moveTo>
                  <a:cubicBezTo>
                    <a:pt x="145" y="1"/>
                    <a:pt x="1" y="351"/>
                    <a:pt x="199" y="549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1" y="645"/>
                    <a:pt x="746" y="518"/>
                    <a:pt x="746" y="328"/>
                  </a:cubicBezTo>
                  <a:cubicBezTo>
                    <a:pt x="746" y="145"/>
                    <a:pt x="60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322;p71">
              <a:extLst>
                <a:ext uri="{FF2B5EF4-FFF2-40B4-BE49-F238E27FC236}">
                  <a16:creationId xmlns:a16="http://schemas.microsoft.com/office/drawing/2014/main" id="{A73E3C6C-B6C0-81C8-C4A5-05EB08BE093B}"/>
                </a:ext>
              </a:extLst>
            </p:cNvPr>
            <p:cNvSpPr/>
            <p:nvPr/>
          </p:nvSpPr>
          <p:spPr>
            <a:xfrm>
              <a:off x="2711949" y="1790806"/>
              <a:ext cx="71300" cy="61087"/>
            </a:xfrm>
            <a:custGeom>
              <a:avLst/>
              <a:gdLst/>
              <a:ahLst/>
              <a:cxnLst/>
              <a:rect l="l" t="t" r="r" b="b"/>
              <a:pathLst>
                <a:path w="754" h="646" extrusionOk="0">
                  <a:moveTo>
                    <a:pt x="434" y="1"/>
                  </a:moveTo>
                  <a:cubicBezTo>
                    <a:pt x="145" y="1"/>
                    <a:pt x="1" y="351"/>
                    <a:pt x="198" y="549"/>
                  </a:cubicBezTo>
                  <a:cubicBezTo>
                    <a:pt x="265" y="616"/>
                    <a:pt x="348" y="645"/>
                    <a:pt x="428" y="645"/>
                  </a:cubicBezTo>
                  <a:cubicBezTo>
                    <a:pt x="595" y="645"/>
                    <a:pt x="754" y="518"/>
                    <a:pt x="754" y="328"/>
                  </a:cubicBezTo>
                  <a:cubicBezTo>
                    <a:pt x="754" y="145"/>
                    <a:pt x="609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323;p71">
              <a:extLst>
                <a:ext uri="{FF2B5EF4-FFF2-40B4-BE49-F238E27FC236}">
                  <a16:creationId xmlns:a16="http://schemas.microsoft.com/office/drawing/2014/main" id="{CB944016-CCA8-357C-A17D-326A1892E003}"/>
                </a:ext>
              </a:extLst>
            </p:cNvPr>
            <p:cNvSpPr/>
            <p:nvPr/>
          </p:nvSpPr>
          <p:spPr>
            <a:xfrm>
              <a:off x="2760839" y="1544090"/>
              <a:ext cx="421749" cy="372765"/>
            </a:xfrm>
            <a:custGeom>
              <a:avLst/>
              <a:gdLst/>
              <a:ahLst/>
              <a:cxnLst/>
              <a:rect l="l" t="t" r="r" b="b"/>
              <a:pathLst>
                <a:path w="4460" h="3942" extrusionOk="0">
                  <a:moveTo>
                    <a:pt x="2169" y="0"/>
                  </a:moveTo>
                  <a:cubicBezTo>
                    <a:pt x="967" y="31"/>
                    <a:pt x="1" y="929"/>
                    <a:pt x="1" y="2039"/>
                  </a:cubicBezTo>
                  <a:cubicBezTo>
                    <a:pt x="1" y="3013"/>
                    <a:pt x="754" y="3728"/>
                    <a:pt x="1758" y="3903"/>
                  </a:cubicBezTo>
                  <a:cubicBezTo>
                    <a:pt x="1918" y="3926"/>
                    <a:pt x="2070" y="3941"/>
                    <a:pt x="2230" y="3941"/>
                  </a:cubicBezTo>
                  <a:cubicBezTo>
                    <a:pt x="3463" y="3941"/>
                    <a:pt x="4459" y="3165"/>
                    <a:pt x="4459" y="2039"/>
                  </a:cubicBezTo>
                  <a:cubicBezTo>
                    <a:pt x="4459" y="913"/>
                    <a:pt x="3463" y="0"/>
                    <a:pt x="2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324;p71">
              <a:extLst>
                <a:ext uri="{FF2B5EF4-FFF2-40B4-BE49-F238E27FC236}">
                  <a16:creationId xmlns:a16="http://schemas.microsoft.com/office/drawing/2014/main" id="{E9C6EBB5-8249-0F27-C19B-B1A786632CDF}"/>
                </a:ext>
              </a:extLst>
            </p:cNvPr>
            <p:cNvSpPr/>
            <p:nvPr/>
          </p:nvSpPr>
          <p:spPr>
            <a:xfrm>
              <a:off x="2760839" y="1544090"/>
              <a:ext cx="205201" cy="369172"/>
            </a:xfrm>
            <a:custGeom>
              <a:avLst/>
              <a:gdLst/>
              <a:ahLst/>
              <a:cxnLst/>
              <a:rect l="l" t="t" r="r" b="b"/>
              <a:pathLst>
                <a:path w="2170" h="3904" extrusionOk="0">
                  <a:moveTo>
                    <a:pt x="2169" y="0"/>
                  </a:moveTo>
                  <a:cubicBezTo>
                    <a:pt x="967" y="31"/>
                    <a:pt x="1" y="929"/>
                    <a:pt x="1" y="2039"/>
                  </a:cubicBezTo>
                  <a:cubicBezTo>
                    <a:pt x="1" y="3013"/>
                    <a:pt x="754" y="3728"/>
                    <a:pt x="1758" y="3903"/>
                  </a:cubicBezTo>
                  <a:cubicBezTo>
                    <a:pt x="1629" y="3721"/>
                    <a:pt x="1522" y="3515"/>
                    <a:pt x="1446" y="3310"/>
                  </a:cubicBezTo>
                  <a:cubicBezTo>
                    <a:pt x="1325" y="2929"/>
                    <a:pt x="1279" y="2534"/>
                    <a:pt x="1325" y="2146"/>
                  </a:cubicBezTo>
                  <a:cubicBezTo>
                    <a:pt x="1378" y="1492"/>
                    <a:pt x="1667" y="579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325;p71">
              <a:extLst>
                <a:ext uri="{FF2B5EF4-FFF2-40B4-BE49-F238E27FC236}">
                  <a16:creationId xmlns:a16="http://schemas.microsoft.com/office/drawing/2014/main" id="{024DEE01-59DF-46BA-53C8-706F85F09D8E}"/>
                </a:ext>
              </a:extLst>
            </p:cNvPr>
            <p:cNvSpPr/>
            <p:nvPr/>
          </p:nvSpPr>
          <p:spPr>
            <a:xfrm>
              <a:off x="2802636" y="1623807"/>
              <a:ext cx="338912" cy="268557"/>
            </a:xfrm>
            <a:custGeom>
              <a:avLst/>
              <a:gdLst/>
              <a:ahLst/>
              <a:cxnLst/>
              <a:rect l="l" t="t" r="r" b="b"/>
              <a:pathLst>
                <a:path w="3584" h="2840" extrusionOk="0">
                  <a:moveTo>
                    <a:pt x="1738" y="1"/>
                  </a:moveTo>
                  <a:cubicBezTo>
                    <a:pt x="1530" y="1"/>
                    <a:pt x="1329" y="38"/>
                    <a:pt x="1134" y="101"/>
                  </a:cubicBezTo>
                  <a:cubicBezTo>
                    <a:pt x="472" y="321"/>
                    <a:pt x="0" y="846"/>
                    <a:pt x="0" y="1470"/>
                  </a:cubicBezTo>
                  <a:cubicBezTo>
                    <a:pt x="0" y="2277"/>
                    <a:pt x="807" y="2840"/>
                    <a:pt x="1788" y="2840"/>
                  </a:cubicBezTo>
                  <a:cubicBezTo>
                    <a:pt x="2587" y="2840"/>
                    <a:pt x="3256" y="2474"/>
                    <a:pt x="3492" y="1919"/>
                  </a:cubicBezTo>
                  <a:cubicBezTo>
                    <a:pt x="3553" y="1774"/>
                    <a:pt x="3584" y="1622"/>
                    <a:pt x="3584" y="1470"/>
                  </a:cubicBezTo>
                  <a:cubicBezTo>
                    <a:pt x="3584" y="656"/>
                    <a:pt x="2777" y="2"/>
                    <a:pt x="1796" y="2"/>
                  </a:cubicBezTo>
                  <a:cubicBezTo>
                    <a:pt x="1776" y="1"/>
                    <a:pt x="1757" y="1"/>
                    <a:pt x="1738" y="1"/>
                  </a:cubicBezTo>
                  <a:close/>
                </a:path>
              </a:pathLst>
            </a:custGeom>
            <a:solidFill>
              <a:srgbClr val="75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326;p71">
              <a:extLst>
                <a:ext uri="{FF2B5EF4-FFF2-40B4-BE49-F238E27FC236}">
                  <a16:creationId xmlns:a16="http://schemas.microsoft.com/office/drawing/2014/main" id="{F6FB15E5-315E-02AC-8FC0-130B753E6292}"/>
                </a:ext>
              </a:extLst>
            </p:cNvPr>
            <p:cNvSpPr/>
            <p:nvPr/>
          </p:nvSpPr>
          <p:spPr>
            <a:xfrm>
              <a:off x="2802636" y="1634020"/>
              <a:ext cx="329550" cy="258345"/>
            </a:xfrm>
            <a:custGeom>
              <a:avLst/>
              <a:gdLst/>
              <a:ahLst/>
              <a:cxnLst/>
              <a:rect l="l" t="t" r="r" b="b"/>
              <a:pathLst>
                <a:path w="3485" h="2732" extrusionOk="0">
                  <a:moveTo>
                    <a:pt x="1126" y="0"/>
                  </a:moveTo>
                  <a:lnTo>
                    <a:pt x="1126" y="0"/>
                  </a:lnTo>
                  <a:cubicBezTo>
                    <a:pt x="464" y="213"/>
                    <a:pt x="0" y="738"/>
                    <a:pt x="0" y="1362"/>
                  </a:cubicBezTo>
                  <a:cubicBezTo>
                    <a:pt x="0" y="2169"/>
                    <a:pt x="799" y="2732"/>
                    <a:pt x="1788" y="2732"/>
                  </a:cubicBezTo>
                  <a:cubicBezTo>
                    <a:pt x="2579" y="2732"/>
                    <a:pt x="3249" y="2374"/>
                    <a:pt x="3485" y="1811"/>
                  </a:cubicBezTo>
                  <a:lnTo>
                    <a:pt x="3485" y="1811"/>
                  </a:lnTo>
                  <a:cubicBezTo>
                    <a:pt x="3241" y="1956"/>
                    <a:pt x="2975" y="2054"/>
                    <a:pt x="2701" y="2100"/>
                  </a:cubicBezTo>
                  <a:cubicBezTo>
                    <a:pt x="2586" y="2119"/>
                    <a:pt x="2468" y="2129"/>
                    <a:pt x="2349" y="2129"/>
                  </a:cubicBezTo>
                  <a:cubicBezTo>
                    <a:pt x="1899" y="2129"/>
                    <a:pt x="1446" y="1985"/>
                    <a:pt x="1187" y="1636"/>
                  </a:cubicBezTo>
                  <a:cubicBezTo>
                    <a:pt x="867" y="1187"/>
                    <a:pt x="966" y="624"/>
                    <a:pt x="1096" y="130"/>
                  </a:cubicBezTo>
                  <a:cubicBezTo>
                    <a:pt x="1103" y="84"/>
                    <a:pt x="1119" y="38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327;p71">
              <a:extLst>
                <a:ext uri="{FF2B5EF4-FFF2-40B4-BE49-F238E27FC236}">
                  <a16:creationId xmlns:a16="http://schemas.microsoft.com/office/drawing/2014/main" id="{ACCE9F1D-37A1-DF53-2A0E-DDB5B362F949}"/>
                </a:ext>
              </a:extLst>
            </p:cNvPr>
            <p:cNvSpPr/>
            <p:nvPr/>
          </p:nvSpPr>
          <p:spPr>
            <a:xfrm>
              <a:off x="2819184" y="1867780"/>
              <a:ext cx="305059" cy="49078"/>
            </a:xfrm>
            <a:custGeom>
              <a:avLst/>
              <a:gdLst/>
              <a:ahLst/>
              <a:cxnLst/>
              <a:rect l="l" t="t" r="r" b="b"/>
              <a:pathLst>
                <a:path w="3226" h="519" extrusionOk="0">
                  <a:moveTo>
                    <a:pt x="0" y="1"/>
                  </a:moveTo>
                  <a:lnTo>
                    <a:pt x="0" y="518"/>
                  </a:lnTo>
                  <a:lnTo>
                    <a:pt x="3226" y="518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328;p71">
              <a:extLst>
                <a:ext uri="{FF2B5EF4-FFF2-40B4-BE49-F238E27FC236}">
                  <a16:creationId xmlns:a16="http://schemas.microsoft.com/office/drawing/2014/main" id="{0D2766A7-671A-5A91-993D-54C9FB508D87}"/>
                </a:ext>
              </a:extLst>
            </p:cNvPr>
            <p:cNvSpPr/>
            <p:nvPr/>
          </p:nvSpPr>
          <p:spPr>
            <a:xfrm>
              <a:off x="2982874" y="1656809"/>
              <a:ext cx="78865" cy="39905"/>
            </a:xfrm>
            <a:custGeom>
              <a:avLst/>
              <a:gdLst/>
              <a:ahLst/>
              <a:cxnLst/>
              <a:rect l="l" t="t" r="r" b="b"/>
              <a:pathLst>
                <a:path w="834" h="422" extrusionOk="0">
                  <a:moveTo>
                    <a:pt x="338" y="1"/>
                  </a:moveTo>
                  <a:cubicBezTo>
                    <a:pt x="266" y="1"/>
                    <a:pt x="194" y="14"/>
                    <a:pt x="125" y="41"/>
                  </a:cubicBezTo>
                  <a:cubicBezTo>
                    <a:pt x="1" y="89"/>
                    <a:pt x="34" y="283"/>
                    <a:pt x="155" y="283"/>
                  </a:cubicBezTo>
                  <a:cubicBezTo>
                    <a:pt x="167" y="283"/>
                    <a:pt x="180" y="281"/>
                    <a:pt x="194" y="277"/>
                  </a:cubicBezTo>
                  <a:lnTo>
                    <a:pt x="194" y="269"/>
                  </a:lnTo>
                  <a:cubicBezTo>
                    <a:pt x="224" y="257"/>
                    <a:pt x="257" y="251"/>
                    <a:pt x="291" y="251"/>
                  </a:cubicBezTo>
                  <a:cubicBezTo>
                    <a:pt x="341" y="251"/>
                    <a:pt x="392" y="265"/>
                    <a:pt x="437" y="292"/>
                  </a:cubicBezTo>
                  <a:cubicBezTo>
                    <a:pt x="511" y="329"/>
                    <a:pt x="563" y="422"/>
                    <a:pt x="655" y="422"/>
                  </a:cubicBezTo>
                  <a:cubicBezTo>
                    <a:pt x="658" y="422"/>
                    <a:pt x="662" y="422"/>
                    <a:pt x="666" y="421"/>
                  </a:cubicBezTo>
                  <a:cubicBezTo>
                    <a:pt x="704" y="421"/>
                    <a:pt x="742" y="406"/>
                    <a:pt x="765" y="368"/>
                  </a:cubicBezTo>
                  <a:cubicBezTo>
                    <a:pt x="833" y="216"/>
                    <a:pt x="673" y="94"/>
                    <a:pt x="544" y="41"/>
                  </a:cubicBezTo>
                  <a:cubicBezTo>
                    <a:pt x="479" y="14"/>
                    <a:pt x="409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329;p71">
              <a:extLst>
                <a:ext uri="{FF2B5EF4-FFF2-40B4-BE49-F238E27FC236}">
                  <a16:creationId xmlns:a16="http://schemas.microsoft.com/office/drawing/2014/main" id="{51B3455E-EBDD-50E0-828D-193260DEC2F3}"/>
                </a:ext>
              </a:extLst>
            </p:cNvPr>
            <p:cNvSpPr/>
            <p:nvPr/>
          </p:nvSpPr>
          <p:spPr>
            <a:xfrm>
              <a:off x="3058713" y="1694351"/>
              <a:ext cx="33948" cy="28936"/>
            </a:xfrm>
            <a:custGeom>
              <a:avLst/>
              <a:gdLst/>
              <a:ahLst/>
              <a:cxnLst/>
              <a:rect l="l" t="t" r="r" b="b"/>
              <a:pathLst>
                <a:path w="359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4"/>
                  </a:cubicBezTo>
                  <a:cubicBezTo>
                    <a:pt x="1" y="237"/>
                    <a:pt x="69" y="306"/>
                    <a:pt x="153" y="306"/>
                  </a:cubicBezTo>
                  <a:cubicBezTo>
                    <a:pt x="290" y="306"/>
                    <a:pt x="358" y="146"/>
                    <a:pt x="259" y="47"/>
                  </a:cubicBezTo>
                  <a:cubicBezTo>
                    <a:pt x="229" y="15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330;p71">
              <a:extLst>
                <a:ext uri="{FF2B5EF4-FFF2-40B4-BE49-F238E27FC236}">
                  <a16:creationId xmlns:a16="http://schemas.microsoft.com/office/drawing/2014/main" id="{B569A2F8-6F68-287D-93AF-5921BEEE7D54}"/>
                </a:ext>
              </a:extLst>
            </p:cNvPr>
            <p:cNvSpPr/>
            <p:nvPr/>
          </p:nvSpPr>
          <p:spPr>
            <a:xfrm>
              <a:off x="2919138" y="1707968"/>
              <a:ext cx="130307" cy="111678"/>
            </a:xfrm>
            <a:custGeom>
              <a:avLst/>
              <a:gdLst/>
              <a:ahLst/>
              <a:cxnLst/>
              <a:rect l="l" t="t" r="r" b="b"/>
              <a:pathLst>
                <a:path w="1378" h="1181" extrusionOk="0">
                  <a:moveTo>
                    <a:pt x="107" y="0"/>
                  </a:moveTo>
                  <a:cubicBezTo>
                    <a:pt x="65" y="0"/>
                    <a:pt x="23" y="29"/>
                    <a:pt x="23" y="86"/>
                  </a:cubicBezTo>
                  <a:cubicBezTo>
                    <a:pt x="1" y="413"/>
                    <a:pt x="138" y="732"/>
                    <a:pt x="389" y="945"/>
                  </a:cubicBezTo>
                  <a:cubicBezTo>
                    <a:pt x="550" y="1075"/>
                    <a:pt x="793" y="1181"/>
                    <a:pt x="1021" y="1181"/>
                  </a:cubicBezTo>
                  <a:cubicBezTo>
                    <a:pt x="1126" y="1181"/>
                    <a:pt x="1228" y="1158"/>
                    <a:pt x="1317" y="1105"/>
                  </a:cubicBezTo>
                  <a:cubicBezTo>
                    <a:pt x="1378" y="1067"/>
                    <a:pt x="1355" y="968"/>
                    <a:pt x="1279" y="968"/>
                  </a:cubicBezTo>
                  <a:cubicBezTo>
                    <a:pt x="997" y="945"/>
                    <a:pt x="754" y="976"/>
                    <a:pt x="510" y="786"/>
                  </a:cubicBezTo>
                  <a:cubicBezTo>
                    <a:pt x="305" y="611"/>
                    <a:pt x="183" y="352"/>
                    <a:pt x="191" y="86"/>
                  </a:cubicBezTo>
                  <a:cubicBezTo>
                    <a:pt x="191" y="29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331;p71">
              <a:extLst>
                <a:ext uri="{FF2B5EF4-FFF2-40B4-BE49-F238E27FC236}">
                  <a16:creationId xmlns:a16="http://schemas.microsoft.com/office/drawing/2014/main" id="{05B75E48-FB40-9A89-55F2-0FC0C9F628BC}"/>
                </a:ext>
              </a:extLst>
            </p:cNvPr>
            <p:cNvSpPr/>
            <p:nvPr/>
          </p:nvSpPr>
          <p:spPr>
            <a:xfrm>
              <a:off x="3063063" y="1786550"/>
              <a:ext cx="32435" cy="28085"/>
            </a:xfrm>
            <a:custGeom>
              <a:avLst/>
              <a:gdLst/>
              <a:ahLst/>
              <a:cxnLst/>
              <a:rect l="l" t="t" r="r" b="b"/>
              <a:pathLst>
                <a:path w="343" h="297" extrusionOk="0">
                  <a:moveTo>
                    <a:pt x="145" y="0"/>
                  </a:moveTo>
                  <a:cubicBezTo>
                    <a:pt x="61" y="0"/>
                    <a:pt x="0" y="61"/>
                    <a:pt x="0" y="145"/>
                  </a:cubicBezTo>
                  <a:cubicBezTo>
                    <a:pt x="0" y="228"/>
                    <a:pt x="69" y="297"/>
                    <a:pt x="145" y="297"/>
                  </a:cubicBezTo>
                  <a:lnTo>
                    <a:pt x="160" y="297"/>
                  </a:lnTo>
                  <a:cubicBezTo>
                    <a:pt x="343" y="282"/>
                    <a:pt x="343" y="15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332;p71">
              <a:extLst>
                <a:ext uri="{FF2B5EF4-FFF2-40B4-BE49-F238E27FC236}">
                  <a16:creationId xmlns:a16="http://schemas.microsoft.com/office/drawing/2014/main" id="{BC82FAB0-C022-A54B-8F2A-8106A9C26D21}"/>
                </a:ext>
              </a:extLst>
            </p:cNvPr>
            <p:cNvSpPr/>
            <p:nvPr/>
          </p:nvSpPr>
          <p:spPr>
            <a:xfrm>
              <a:off x="2665235" y="2610292"/>
              <a:ext cx="281323" cy="882174"/>
            </a:xfrm>
            <a:custGeom>
              <a:avLst/>
              <a:gdLst/>
              <a:ahLst/>
              <a:cxnLst/>
              <a:rect l="l" t="t" r="r" b="b"/>
              <a:pathLst>
                <a:path w="2975" h="9329" extrusionOk="0">
                  <a:moveTo>
                    <a:pt x="959" y="0"/>
                  </a:moveTo>
                  <a:cubicBezTo>
                    <a:pt x="624" y="1324"/>
                    <a:pt x="380" y="2678"/>
                    <a:pt x="251" y="4040"/>
                  </a:cubicBezTo>
                  <a:cubicBezTo>
                    <a:pt x="145" y="5128"/>
                    <a:pt x="137" y="5767"/>
                    <a:pt x="91" y="7137"/>
                  </a:cubicBezTo>
                  <a:cubicBezTo>
                    <a:pt x="68" y="7761"/>
                    <a:pt x="0" y="8780"/>
                    <a:pt x="213" y="9061"/>
                  </a:cubicBezTo>
                  <a:cubicBezTo>
                    <a:pt x="352" y="9245"/>
                    <a:pt x="678" y="9328"/>
                    <a:pt x="1021" y="9328"/>
                  </a:cubicBezTo>
                  <a:cubicBezTo>
                    <a:pt x="1204" y="9328"/>
                    <a:pt x="1393" y="9304"/>
                    <a:pt x="1560" y="9259"/>
                  </a:cubicBezTo>
                  <a:cubicBezTo>
                    <a:pt x="1872" y="9176"/>
                    <a:pt x="2115" y="9023"/>
                    <a:pt x="2123" y="8810"/>
                  </a:cubicBezTo>
                  <a:cubicBezTo>
                    <a:pt x="2138" y="8597"/>
                    <a:pt x="2168" y="8012"/>
                    <a:pt x="2214" y="7251"/>
                  </a:cubicBezTo>
                  <a:cubicBezTo>
                    <a:pt x="2260" y="6444"/>
                    <a:pt x="2351" y="5646"/>
                    <a:pt x="2495" y="4862"/>
                  </a:cubicBezTo>
                  <a:cubicBezTo>
                    <a:pt x="2678" y="3880"/>
                    <a:pt x="2845" y="3447"/>
                    <a:pt x="2975" y="2047"/>
                  </a:cubicBezTo>
                  <a:cubicBezTo>
                    <a:pt x="2960" y="1568"/>
                    <a:pt x="2769" y="1104"/>
                    <a:pt x="2442" y="746"/>
                  </a:cubicBezTo>
                  <a:cubicBezTo>
                    <a:pt x="2145" y="426"/>
                    <a:pt x="1681" y="13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333;p71">
              <a:extLst>
                <a:ext uri="{FF2B5EF4-FFF2-40B4-BE49-F238E27FC236}">
                  <a16:creationId xmlns:a16="http://schemas.microsoft.com/office/drawing/2014/main" id="{6CDC4AE4-D9B0-33E6-A23A-5369503529FD}"/>
                </a:ext>
              </a:extLst>
            </p:cNvPr>
            <p:cNvSpPr/>
            <p:nvPr/>
          </p:nvSpPr>
          <p:spPr>
            <a:xfrm>
              <a:off x="2783912" y="2680742"/>
              <a:ext cx="162647" cy="805200"/>
            </a:xfrm>
            <a:custGeom>
              <a:avLst/>
              <a:gdLst/>
              <a:ahLst/>
              <a:cxnLst/>
              <a:rect l="l" t="t" r="r" b="b"/>
              <a:pathLst>
                <a:path w="1720" h="8515" extrusionOk="0">
                  <a:moveTo>
                    <a:pt x="1187" y="1"/>
                  </a:moveTo>
                  <a:cubicBezTo>
                    <a:pt x="1043" y="709"/>
                    <a:pt x="457" y="3470"/>
                    <a:pt x="373" y="4444"/>
                  </a:cubicBezTo>
                  <a:cubicBezTo>
                    <a:pt x="289" y="5418"/>
                    <a:pt x="0" y="7594"/>
                    <a:pt x="305" y="8514"/>
                  </a:cubicBezTo>
                  <a:cubicBezTo>
                    <a:pt x="617" y="8431"/>
                    <a:pt x="860" y="8278"/>
                    <a:pt x="868" y="8065"/>
                  </a:cubicBezTo>
                  <a:cubicBezTo>
                    <a:pt x="883" y="7852"/>
                    <a:pt x="913" y="7267"/>
                    <a:pt x="959" y="6506"/>
                  </a:cubicBezTo>
                  <a:cubicBezTo>
                    <a:pt x="1005" y="5699"/>
                    <a:pt x="1096" y="4901"/>
                    <a:pt x="1240" y="4117"/>
                  </a:cubicBezTo>
                  <a:cubicBezTo>
                    <a:pt x="1423" y="3135"/>
                    <a:pt x="1590" y="2702"/>
                    <a:pt x="1720" y="1302"/>
                  </a:cubicBezTo>
                  <a:cubicBezTo>
                    <a:pt x="1705" y="823"/>
                    <a:pt x="1514" y="359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334;p71">
              <a:extLst>
                <a:ext uri="{FF2B5EF4-FFF2-40B4-BE49-F238E27FC236}">
                  <a16:creationId xmlns:a16="http://schemas.microsoft.com/office/drawing/2014/main" id="{6BB4ADA1-B067-76BA-97FA-56E8A5006C86}"/>
                </a:ext>
              </a:extLst>
            </p:cNvPr>
            <p:cNvSpPr/>
            <p:nvPr/>
          </p:nvSpPr>
          <p:spPr>
            <a:xfrm>
              <a:off x="2635731" y="1916764"/>
              <a:ext cx="336075" cy="635365"/>
            </a:xfrm>
            <a:custGeom>
              <a:avLst/>
              <a:gdLst/>
              <a:ahLst/>
              <a:cxnLst/>
              <a:rect l="l" t="t" r="r" b="b"/>
              <a:pathLst>
                <a:path w="3554" h="6719" extrusionOk="0">
                  <a:moveTo>
                    <a:pt x="1940" y="0"/>
                  </a:moveTo>
                  <a:cubicBezTo>
                    <a:pt x="1697" y="15"/>
                    <a:pt x="1453" y="54"/>
                    <a:pt x="1217" y="99"/>
                  </a:cubicBezTo>
                  <a:cubicBezTo>
                    <a:pt x="1065" y="130"/>
                    <a:pt x="913" y="175"/>
                    <a:pt x="768" y="229"/>
                  </a:cubicBezTo>
                  <a:cubicBezTo>
                    <a:pt x="0" y="563"/>
                    <a:pt x="1324" y="3652"/>
                    <a:pt x="1324" y="4618"/>
                  </a:cubicBezTo>
                  <a:lnTo>
                    <a:pt x="1324" y="6718"/>
                  </a:lnTo>
                  <a:lnTo>
                    <a:pt x="3553" y="671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335;p71">
              <a:extLst>
                <a:ext uri="{FF2B5EF4-FFF2-40B4-BE49-F238E27FC236}">
                  <a16:creationId xmlns:a16="http://schemas.microsoft.com/office/drawing/2014/main" id="{FEC1B3E1-934C-922E-AACB-C2BFA58F2DA4}"/>
                </a:ext>
              </a:extLst>
            </p:cNvPr>
            <p:cNvSpPr/>
            <p:nvPr/>
          </p:nvSpPr>
          <p:spPr>
            <a:xfrm>
              <a:off x="2746465" y="2552041"/>
              <a:ext cx="225342" cy="263640"/>
            </a:xfrm>
            <a:custGeom>
              <a:avLst/>
              <a:gdLst/>
              <a:ahLst/>
              <a:cxnLst/>
              <a:rect l="l" t="t" r="r" b="b"/>
              <a:pathLst>
                <a:path w="2383" h="2788" extrusionOk="0">
                  <a:moveTo>
                    <a:pt x="153" y="0"/>
                  </a:moveTo>
                  <a:cubicBezTo>
                    <a:pt x="24" y="183"/>
                    <a:pt x="1" y="411"/>
                    <a:pt x="100" y="616"/>
                  </a:cubicBezTo>
                  <a:cubicBezTo>
                    <a:pt x="153" y="723"/>
                    <a:pt x="305" y="845"/>
                    <a:pt x="510" y="974"/>
                  </a:cubicBezTo>
                  <a:cubicBezTo>
                    <a:pt x="997" y="1301"/>
                    <a:pt x="1743" y="1697"/>
                    <a:pt x="1880" y="2184"/>
                  </a:cubicBezTo>
                  <a:cubicBezTo>
                    <a:pt x="2033" y="2734"/>
                    <a:pt x="2264" y="2788"/>
                    <a:pt x="2349" y="2788"/>
                  </a:cubicBezTo>
                  <a:cubicBezTo>
                    <a:pt x="2370" y="2788"/>
                    <a:pt x="2382" y="2785"/>
                    <a:pt x="2382" y="278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336;p71">
              <a:extLst>
                <a:ext uri="{FF2B5EF4-FFF2-40B4-BE49-F238E27FC236}">
                  <a16:creationId xmlns:a16="http://schemas.microsoft.com/office/drawing/2014/main" id="{66AC297B-D515-08D4-F922-F639FC45F383}"/>
                </a:ext>
              </a:extLst>
            </p:cNvPr>
            <p:cNvSpPr/>
            <p:nvPr/>
          </p:nvSpPr>
          <p:spPr>
            <a:xfrm>
              <a:off x="2635731" y="1926126"/>
              <a:ext cx="194988" cy="718013"/>
            </a:xfrm>
            <a:custGeom>
              <a:avLst/>
              <a:gdLst/>
              <a:ahLst/>
              <a:cxnLst/>
              <a:rect l="l" t="t" r="r" b="b"/>
              <a:pathLst>
                <a:path w="2062" h="7593" extrusionOk="0">
                  <a:moveTo>
                    <a:pt x="1217" y="0"/>
                  </a:moveTo>
                  <a:cubicBezTo>
                    <a:pt x="1065" y="31"/>
                    <a:pt x="921" y="76"/>
                    <a:pt x="776" y="130"/>
                  </a:cubicBezTo>
                  <a:cubicBezTo>
                    <a:pt x="0" y="464"/>
                    <a:pt x="1324" y="3553"/>
                    <a:pt x="1324" y="4519"/>
                  </a:cubicBezTo>
                  <a:lnTo>
                    <a:pt x="1324" y="6619"/>
                  </a:lnTo>
                  <a:cubicBezTo>
                    <a:pt x="1202" y="6802"/>
                    <a:pt x="1179" y="7030"/>
                    <a:pt x="1278" y="7228"/>
                  </a:cubicBezTo>
                  <a:cubicBezTo>
                    <a:pt x="1324" y="7342"/>
                    <a:pt x="1484" y="7464"/>
                    <a:pt x="1689" y="7593"/>
                  </a:cubicBezTo>
                  <a:cubicBezTo>
                    <a:pt x="1689" y="7547"/>
                    <a:pt x="1681" y="7502"/>
                    <a:pt x="1666" y="7456"/>
                  </a:cubicBezTo>
                  <a:cubicBezTo>
                    <a:pt x="1621" y="7334"/>
                    <a:pt x="1613" y="7030"/>
                    <a:pt x="1636" y="6619"/>
                  </a:cubicBezTo>
                  <a:cubicBezTo>
                    <a:pt x="1704" y="5341"/>
                    <a:pt x="2024" y="3066"/>
                    <a:pt x="2047" y="2283"/>
                  </a:cubicBezTo>
                  <a:cubicBezTo>
                    <a:pt x="2062" y="1499"/>
                    <a:pt x="1499" y="457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337;p71">
              <a:extLst>
                <a:ext uri="{FF2B5EF4-FFF2-40B4-BE49-F238E27FC236}">
                  <a16:creationId xmlns:a16="http://schemas.microsoft.com/office/drawing/2014/main" id="{9EA8AA7B-1E88-06FA-2DC8-14C2DBE94D18}"/>
                </a:ext>
              </a:extLst>
            </p:cNvPr>
            <p:cNvSpPr/>
            <p:nvPr/>
          </p:nvSpPr>
          <p:spPr>
            <a:xfrm>
              <a:off x="2465895" y="1939081"/>
              <a:ext cx="299385" cy="617493"/>
            </a:xfrm>
            <a:custGeom>
              <a:avLst/>
              <a:gdLst/>
              <a:ahLst/>
              <a:cxnLst/>
              <a:rect l="l" t="t" r="r" b="b"/>
              <a:pathLst>
                <a:path w="3166" h="6530" extrusionOk="0">
                  <a:moveTo>
                    <a:pt x="2572" y="0"/>
                  </a:moveTo>
                  <a:cubicBezTo>
                    <a:pt x="2093" y="266"/>
                    <a:pt x="1682" y="632"/>
                    <a:pt x="1362" y="1080"/>
                  </a:cubicBezTo>
                  <a:cubicBezTo>
                    <a:pt x="1203" y="1293"/>
                    <a:pt x="1066" y="1514"/>
                    <a:pt x="952" y="1758"/>
                  </a:cubicBezTo>
                  <a:cubicBezTo>
                    <a:pt x="837" y="1986"/>
                    <a:pt x="746" y="2222"/>
                    <a:pt x="678" y="2473"/>
                  </a:cubicBezTo>
                  <a:cubicBezTo>
                    <a:pt x="548" y="2922"/>
                    <a:pt x="518" y="3020"/>
                    <a:pt x="404" y="3515"/>
                  </a:cubicBezTo>
                  <a:cubicBezTo>
                    <a:pt x="145" y="4679"/>
                    <a:pt x="1" y="6064"/>
                    <a:pt x="221" y="6277"/>
                  </a:cubicBezTo>
                  <a:cubicBezTo>
                    <a:pt x="410" y="6451"/>
                    <a:pt x="592" y="6530"/>
                    <a:pt x="767" y="6530"/>
                  </a:cubicBezTo>
                  <a:cubicBezTo>
                    <a:pt x="783" y="6530"/>
                    <a:pt x="799" y="6529"/>
                    <a:pt x="815" y="6528"/>
                  </a:cubicBezTo>
                  <a:cubicBezTo>
                    <a:pt x="1020" y="6505"/>
                    <a:pt x="1210" y="6414"/>
                    <a:pt x="1362" y="6277"/>
                  </a:cubicBezTo>
                  <a:cubicBezTo>
                    <a:pt x="1682" y="5995"/>
                    <a:pt x="1507" y="4283"/>
                    <a:pt x="2123" y="3409"/>
                  </a:cubicBezTo>
                  <a:lnTo>
                    <a:pt x="2253" y="3218"/>
                  </a:lnTo>
                  <a:cubicBezTo>
                    <a:pt x="2610" y="2716"/>
                    <a:pt x="2701" y="2579"/>
                    <a:pt x="2724" y="2564"/>
                  </a:cubicBezTo>
                  <a:cubicBezTo>
                    <a:pt x="2762" y="2442"/>
                    <a:pt x="3044" y="1681"/>
                    <a:pt x="3105" y="1354"/>
                  </a:cubicBezTo>
                  <a:cubicBezTo>
                    <a:pt x="3112" y="1332"/>
                    <a:pt x="3120" y="1309"/>
                    <a:pt x="3120" y="1286"/>
                  </a:cubicBezTo>
                  <a:cubicBezTo>
                    <a:pt x="3166" y="730"/>
                    <a:pt x="2975" y="129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338;p71">
              <a:extLst>
                <a:ext uri="{FF2B5EF4-FFF2-40B4-BE49-F238E27FC236}">
                  <a16:creationId xmlns:a16="http://schemas.microsoft.com/office/drawing/2014/main" id="{F1EFA9D4-B7CE-6A6F-12E9-B743FE319ED8}"/>
                </a:ext>
              </a:extLst>
            </p:cNvPr>
            <p:cNvSpPr/>
            <p:nvPr/>
          </p:nvSpPr>
          <p:spPr>
            <a:xfrm>
              <a:off x="2542870" y="2067120"/>
              <a:ext cx="217399" cy="489266"/>
            </a:xfrm>
            <a:custGeom>
              <a:avLst/>
              <a:gdLst/>
              <a:ahLst/>
              <a:cxnLst/>
              <a:rect l="l" t="t" r="r" b="b"/>
              <a:pathLst>
                <a:path w="2299" h="5174" extrusionOk="0">
                  <a:moveTo>
                    <a:pt x="2298" y="0"/>
                  </a:moveTo>
                  <a:lnTo>
                    <a:pt x="2298" y="0"/>
                  </a:lnTo>
                  <a:cubicBezTo>
                    <a:pt x="1682" y="533"/>
                    <a:pt x="434" y="1758"/>
                    <a:pt x="305" y="3104"/>
                  </a:cubicBezTo>
                  <a:cubicBezTo>
                    <a:pt x="221" y="4025"/>
                    <a:pt x="54" y="4702"/>
                    <a:pt x="1" y="5174"/>
                  </a:cubicBezTo>
                  <a:cubicBezTo>
                    <a:pt x="206" y="5151"/>
                    <a:pt x="404" y="5060"/>
                    <a:pt x="548" y="4923"/>
                  </a:cubicBezTo>
                  <a:cubicBezTo>
                    <a:pt x="868" y="4641"/>
                    <a:pt x="701" y="2929"/>
                    <a:pt x="1309" y="2055"/>
                  </a:cubicBezTo>
                  <a:lnTo>
                    <a:pt x="1446" y="1864"/>
                  </a:lnTo>
                  <a:cubicBezTo>
                    <a:pt x="1636" y="1606"/>
                    <a:pt x="1781" y="1393"/>
                    <a:pt x="1903" y="1225"/>
                  </a:cubicBezTo>
                  <a:cubicBezTo>
                    <a:pt x="1910" y="1218"/>
                    <a:pt x="1910" y="1210"/>
                    <a:pt x="1910" y="1210"/>
                  </a:cubicBezTo>
                  <a:cubicBezTo>
                    <a:pt x="1956" y="1088"/>
                    <a:pt x="2237" y="327"/>
                    <a:pt x="2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339;p71">
              <a:extLst>
                <a:ext uri="{FF2B5EF4-FFF2-40B4-BE49-F238E27FC236}">
                  <a16:creationId xmlns:a16="http://schemas.microsoft.com/office/drawing/2014/main" id="{E3DA246F-113E-6FF1-FEBA-601FBED07599}"/>
                </a:ext>
              </a:extLst>
            </p:cNvPr>
            <p:cNvSpPr/>
            <p:nvPr/>
          </p:nvSpPr>
          <p:spPr>
            <a:xfrm>
              <a:off x="2486794" y="2532561"/>
              <a:ext cx="107990" cy="74232"/>
            </a:xfrm>
            <a:custGeom>
              <a:avLst/>
              <a:gdLst/>
              <a:ahLst/>
              <a:cxnLst/>
              <a:rect l="l" t="t" r="r" b="b"/>
              <a:pathLst>
                <a:path w="1142" h="785" extrusionOk="0">
                  <a:moveTo>
                    <a:pt x="0" y="1"/>
                  </a:moveTo>
                  <a:lnTo>
                    <a:pt x="0" y="784"/>
                  </a:lnTo>
                  <a:lnTo>
                    <a:pt x="1141" y="784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340;p71">
              <a:extLst>
                <a:ext uri="{FF2B5EF4-FFF2-40B4-BE49-F238E27FC236}">
                  <a16:creationId xmlns:a16="http://schemas.microsoft.com/office/drawing/2014/main" id="{2F2BD313-A04B-B1D0-3D62-53814951E9CE}"/>
                </a:ext>
              </a:extLst>
            </p:cNvPr>
            <p:cNvSpPr/>
            <p:nvPr/>
          </p:nvSpPr>
          <p:spPr>
            <a:xfrm>
              <a:off x="2469489" y="2605942"/>
              <a:ext cx="171064" cy="199432"/>
            </a:xfrm>
            <a:custGeom>
              <a:avLst/>
              <a:gdLst/>
              <a:ahLst/>
              <a:cxnLst/>
              <a:rect l="l" t="t" r="r" b="b"/>
              <a:pathLst>
                <a:path w="1809" h="2109" extrusionOk="0">
                  <a:moveTo>
                    <a:pt x="176" y="1"/>
                  </a:moveTo>
                  <a:cubicBezTo>
                    <a:pt x="54" y="503"/>
                    <a:pt x="1" y="625"/>
                    <a:pt x="54" y="975"/>
                  </a:cubicBezTo>
                  <a:cubicBezTo>
                    <a:pt x="199" y="1937"/>
                    <a:pt x="461" y="2109"/>
                    <a:pt x="593" y="2109"/>
                  </a:cubicBezTo>
                  <a:cubicBezTo>
                    <a:pt x="620" y="2109"/>
                    <a:pt x="641" y="2102"/>
                    <a:pt x="655" y="2093"/>
                  </a:cubicBezTo>
                  <a:cubicBezTo>
                    <a:pt x="731" y="2040"/>
                    <a:pt x="716" y="1910"/>
                    <a:pt x="678" y="1827"/>
                  </a:cubicBezTo>
                  <a:cubicBezTo>
                    <a:pt x="632" y="1743"/>
                    <a:pt x="586" y="1644"/>
                    <a:pt x="624" y="1553"/>
                  </a:cubicBezTo>
                  <a:lnTo>
                    <a:pt x="624" y="1553"/>
                  </a:lnTo>
                  <a:cubicBezTo>
                    <a:pt x="670" y="1713"/>
                    <a:pt x="761" y="1849"/>
                    <a:pt x="883" y="1956"/>
                  </a:cubicBezTo>
                  <a:cubicBezTo>
                    <a:pt x="948" y="2006"/>
                    <a:pt x="1029" y="2033"/>
                    <a:pt x="1109" y="2033"/>
                  </a:cubicBezTo>
                  <a:cubicBezTo>
                    <a:pt x="1151" y="2033"/>
                    <a:pt x="1194" y="2025"/>
                    <a:pt x="1233" y="2009"/>
                  </a:cubicBezTo>
                  <a:cubicBezTo>
                    <a:pt x="1271" y="1994"/>
                    <a:pt x="1302" y="1971"/>
                    <a:pt x="1332" y="1941"/>
                  </a:cubicBezTo>
                  <a:cubicBezTo>
                    <a:pt x="1378" y="1888"/>
                    <a:pt x="1393" y="1811"/>
                    <a:pt x="1378" y="1735"/>
                  </a:cubicBezTo>
                  <a:cubicBezTo>
                    <a:pt x="1362" y="1690"/>
                    <a:pt x="1340" y="1644"/>
                    <a:pt x="1317" y="1606"/>
                  </a:cubicBezTo>
                  <a:cubicBezTo>
                    <a:pt x="1180" y="1370"/>
                    <a:pt x="1111" y="1104"/>
                    <a:pt x="1127" y="830"/>
                  </a:cubicBezTo>
                  <a:lnTo>
                    <a:pt x="1127" y="830"/>
                  </a:lnTo>
                  <a:lnTo>
                    <a:pt x="1378" y="1035"/>
                  </a:lnTo>
                  <a:cubicBezTo>
                    <a:pt x="1416" y="1073"/>
                    <a:pt x="1461" y="1096"/>
                    <a:pt x="1515" y="1119"/>
                  </a:cubicBezTo>
                  <a:cubicBezTo>
                    <a:pt x="1530" y="1123"/>
                    <a:pt x="1544" y="1125"/>
                    <a:pt x="1559" y="1125"/>
                  </a:cubicBezTo>
                  <a:cubicBezTo>
                    <a:pt x="1699" y="1125"/>
                    <a:pt x="1808" y="937"/>
                    <a:pt x="1781" y="792"/>
                  </a:cubicBezTo>
                  <a:cubicBezTo>
                    <a:pt x="1750" y="625"/>
                    <a:pt x="1614" y="503"/>
                    <a:pt x="1499" y="381"/>
                  </a:cubicBezTo>
                  <a:cubicBezTo>
                    <a:pt x="1385" y="290"/>
                    <a:pt x="1317" y="153"/>
                    <a:pt x="131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341;p71">
              <a:extLst>
                <a:ext uri="{FF2B5EF4-FFF2-40B4-BE49-F238E27FC236}">
                  <a16:creationId xmlns:a16="http://schemas.microsoft.com/office/drawing/2014/main" id="{7C910A0D-5D9D-7BE7-0EA6-839503BC020D}"/>
                </a:ext>
              </a:extLst>
            </p:cNvPr>
            <p:cNvSpPr/>
            <p:nvPr/>
          </p:nvSpPr>
          <p:spPr>
            <a:xfrm>
              <a:off x="2537858" y="2606699"/>
              <a:ext cx="103357" cy="189314"/>
            </a:xfrm>
            <a:custGeom>
              <a:avLst/>
              <a:gdLst/>
              <a:ahLst/>
              <a:cxnLst/>
              <a:rect l="l" t="t" r="r" b="b"/>
              <a:pathLst>
                <a:path w="1093" h="2002" extrusionOk="0">
                  <a:moveTo>
                    <a:pt x="0" y="0"/>
                  </a:moveTo>
                  <a:cubicBezTo>
                    <a:pt x="31" y="145"/>
                    <a:pt x="107" y="289"/>
                    <a:pt x="107" y="426"/>
                  </a:cubicBezTo>
                  <a:cubicBezTo>
                    <a:pt x="115" y="662"/>
                    <a:pt x="16" y="890"/>
                    <a:pt x="76" y="1142"/>
                  </a:cubicBezTo>
                  <a:cubicBezTo>
                    <a:pt x="130" y="1385"/>
                    <a:pt x="328" y="1568"/>
                    <a:pt x="434" y="1796"/>
                  </a:cubicBezTo>
                  <a:cubicBezTo>
                    <a:pt x="472" y="1864"/>
                    <a:pt x="495" y="1933"/>
                    <a:pt x="510" y="2001"/>
                  </a:cubicBezTo>
                  <a:cubicBezTo>
                    <a:pt x="548" y="1986"/>
                    <a:pt x="579" y="1963"/>
                    <a:pt x="609" y="1933"/>
                  </a:cubicBezTo>
                  <a:cubicBezTo>
                    <a:pt x="655" y="1880"/>
                    <a:pt x="670" y="1803"/>
                    <a:pt x="655" y="1727"/>
                  </a:cubicBezTo>
                  <a:cubicBezTo>
                    <a:pt x="639" y="1682"/>
                    <a:pt x="617" y="1636"/>
                    <a:pt x="594" y="1598"/>
                  </a:cubicBezTo>
                  <a:cubicBezTo>
                    <a:pt x="457" y="1362"/>
                    <a:pt x="388" y="1096"/>
                    <a:pt x="404" y="822"/>
                  </a:cubicBezTo>
                  <a:lnTo>
                    <a:pt x="404" y="822"/>
                  </a:lnTo>
                  <a:lnTo>
                    <a:pt x="655" y="1027"/>
                  </a:lnTo>
                  <a:cubicBezTo>
                    <a:pt x="693" y="1065"/>
                    <a:pt x="738" y="1088"/>
                    <a:pt x="792" y="1111"/>
                  </a:cubicBezTo>
                  <a:cubicBezTo>
                    <a:pt x="807" y="1115"/>
                    <a:pt x="822" y="1118"/>
                    <a:pt x="837" y="1118"/>
                  </a:cubicBezTo>
                  <a:cubicBezTo>
                    <a:pt x="978" y="1118"/>
                    <a:pt x="1092" y="935"/>
                    <a:pt x="1058" y="784"/>
                  </a:cubicBezTo>
                  <a:cubicBezTo>
                    <a:pt x="1027" y="617"/>
                    <a:pt x="891" y="495"/>
                    <a:pt x="776" y="381"/>
                  </a:cubicBezTo>
                  <a:cubicBezTo>
                    <a:pt x="662" y="282"/>
                    <a:pt x="594" y="145"/>
                    <a:pt x="594" y="0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342;p71">
              <a:extLst>
                <a:ext uri="{FF2B5EF4-FFF2-40B4-BE49-F238E27FC236}">
                  <a16:creationId xmlns:a16="http://schemas.microsoft.com/office/drawing/2014/main" id="{276AB79E-1511-8C56-62AB-93DB1788A3D8}"/>
                </a:ext>
              </a:extLst>
            </p:cNvPr>
            <p:cNvSpPr/>
            <p:nvPr/>
          </p:nvSpPr>
          <p:spPr>
            <a:xfrm>
              <a:off x="2657292" y="1938136"/>
              <a:ext cx="176359" cy="244917"/>
            </a:xfrm>
            <a:custGeom>
              <a:avLst/>
              <a:gdLst/>
              <a:ahLst/>
              <a:cxnLst/>
              <a:rect l="l" t="t" r="r" b="b"/>
              <a:pathLst>
                <a:path w="1865" h="2590" extrusionOk="0">
                  <a:moveTo>
                    <a:pt x="492" y="0"/>
                  </a:moveTo>
                  <a:cubicBezTo>
                    <a:pt x="267" y="0"/>
                    <a:pt x="64" y="148"/>
                    <a:pt x="0" y="368"/>
                  </a:cubicBezTo>
                  <a:cubicBezTo>
                    <a:pt x="0" y="368"/>
                    <a:pt x="883" y="839"/>
                    <a:pt x="693" y="2589"/>
                  </a:cubicBezTo>
                  <a:cubicBezTo>
                    <a:pt x="693" y="2589"/>
                    <a:pt x="1864" y="695"/>
                    <a:pt x="540" y="3"/>
                  </a:cubicBezTo>
                  <a:cubicBezTo>
                    <a:pt x="524" y="1"/>
                    <a:pt x="508" y="0"/>
                    <a:pt x="492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343;p71">
              <a:extLst>
                <a:ext uri="{FF2B5EF4-FFF2-40B4-BE49-F238E27FC236}">
                  <a16:creationId xmlns:a16="http://schemas.microsoft.com/office/drawing/2014/main" id="{0BD89E17-F946-F8B5-9EC6-03B3034AD39B}"/>
                </a:ext>
              </a:extLst>
            </p:cNvPr>
            <p:cNvSpPr/>
            <p:nvPr/>
          </p:nvSpPr>
          <p:spPr>
            <a:xfrm>
              <a:off x="2760839" y="2469298"/>
              <a:ext cx="210969" cy="82837"/>
            </a:xfrm>
            <a:custGeom>
              <a:avLst/>
              <a:gdLst/>
              <a:ahLst/>
              <a:cxnLst/>
              <a:rect l="l" t="t" r="r" b="b"/>
              <a:pathLst>
                <a:path w="2231" h="876" extrusionOk="0">
                  <a:moveTo>
                    <a:pt x="1" y="0"/>
                  </a:moveTo>
                  <a:lnTo>
                    <a:pt x="1" y="875"/>
                  </a:lnTo>
                  <a:lnTo>
                    <a:pt x="2230" y="875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344;p71">
              <a:extLst>
                <a:ext uri="{FF2B5EF4-FFF2-40B4-BE49-F238E27FC236}">
                  <a16:creationId xmlns:a16="http://schemas.microsoft.com/office/drawing/2014/main" id="{FB03672F-DB61-1709-2DD8-71A841F04296}"/>
                </a:ext>
              </a:extLst>
            </p:cNvPr>
            <p:cNvSpPr/>
            <p:nvPr/>
          </p:nvSpPr>
          <p:spPr>
            <a:xfrm>
              <a:off x="2524147" y="3448313"/>
              <a:ext cx="369929" cy="176359"/>
            </a:xfrm>
            <a:custGeom>
              <a:avLst/>
              <a:gdLst/>
              <a:ahLst/>
              <a:cxnLst/>
              <a:rect l="l" t="t" r="r" b="b"/>
              <a:pathLst>
                <a:path w="3912" h="1865" extrusionOk="0">
                  <a:moveTo>
                    <a:pt x="2487" y="0"/>
                  </a:moveTo>
                  <a:cubicBezTo>
                    <a:pt x="2196" y="0"/>
                    <a:pt x="1908" y="46"/>
                    <a:pt x="1705" y="192"/>
                  </a:cubicBezTo>
                  <a:cubicBezTo>
                    <a:pt x="1705" y="192"/>
                    <a:pt x="640" y="489"/>
                    <a:pt x="282" y="937"/>
                  </a:cubicBezTo>
                  <a:cubicBezTo>
                    <a:pt x="260" y="960"/>
                    <a:pt x="244" y="983"/>
                    <a:pt x="229" y="1014"/>
                  </a:cubicBezTo>
                  <a:cubicBezTo>
                    <a:pt x="214" y="1044"/>
                    <a:pt x="191" y="1082"/>
                    <a:pt x="176" y="1112"/>
                  </a:cubicBezTo>
                  <a:cubicBezTo>
                    <a:pt x="1" y="1485"/>
                    <a:pt x="191" y="1660"/>
                    <a:pt x="412" y="1744"/>
                  </a:cubicBezTo>
                  <a:cubicBezTo>
                    <a:pt x="613" y="1828"/>
                    <a:pt x="986" y="1864"/>
                    <a:pt x="1411" y="1864"/>
                  </a:cubicBezTo>
                  <a:cubicBezTo>
                    <a:pt x="2335" y="1864"/>
                    <a:pt x="3506" y="1692"/>
                    <a:pt x="3683" y="1462"/>
                  </a:cubicBezTo>
                  <a:cubicBezTo>
                    <a:pt x="3774" y="1341"/>
                    <a:pt x="3835" y="1189"/>
                    <a:pt x="3858" y="1036"/>
                  </a:cubicBezTo>
                  <a:cubicBezTo>
                    <a:pt x="3911" y="580"/>
                    <a:pt x="3592" y="169"/>
                    <a:pt x="3592" y="169"/>
                  </a:cubicBezTo>
                  <a:cubicBezTo>
                    <a:pt x="3356" y="108"/>
                    <a:pt x="3128" y="55"/>
                    <a:pt x="2884" y="25"/>
                  </a:cubicBezTo>
                  <a:cubicBezTo>
                    <a:pt x="2757" y="10"/>
                    <a:pt x="2621" y="0"/>
                    <a:pt x="2487" y="0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45;p71">
              <a:extLst>
                <a:ext uri="{FF2B5EF4-FFF2-40B4-BE49-F238E27FC236}">
                  <a16:creationId xmlns:a16="http://schemas.microsoft.com/office/drawing/2014/main" id="{265DF580-852B-19B3-17F4-57B3FA758A32}"/>
                </a:ext>
              </a:extLst>
            </p:cNvPr>
            <p:cNvSpPr/>
            <p:nvPr/>
          </p:nvSpPr>
          <p:spPr>
            <a:xfrm>
              <a:off x="2524147" y="3450583"/>
              <a:ext cx="369929" cy="174090"/>
            </a:xfrm>
            <a:custGeom>
              <a:avLst/>
              <a:gdLst/>
              <a:ahLst/>
              <a:cxnLst/>
              <a:rect l="l" t="t" r="r" b="b"/>
              <a:pathLst>
                <a:path w="3912" h="1841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938" y="465"/>
                    <a:pt x="2884" y="883"/>
                    <a:pt x="2268" y="1050"/>
                  </a:cubicBezTo>
                  <a:cubicBezTo>
                    <a:pt x="2055" y="1108"/>
                    <a:pt x="1827" y="1133"/>
                    <a:pt x="1594" y="1133"/>
                  </a:cubicBezTo>
                  <a:cubicBezTo>
                    <a:pt x="1151" y="1133"/>
                    <a:pt x="691" y="1043"/>
                    <a:pt x="282" y="913"/>
                  </a:cubicBezTo>
                  <a:cubicBezTo>
                    <a:pt x="260" y="936"/>
                    <a:pt x="244" y="959"/>
                    <a:pt x="229" y="990"/>
                  </a:cubicBezTo>
                  <a:cubicBezTo>
                    <a:pt x="214" y="1020"/>
                    <a:pt x="191" y="1058"/>
                    <a:pt x="176" y="1088"/>
                  </a:cubicBezTo>
                  <a:cubicBezTo>
                    <a:pt x="1" y="1461"/>
                    <a:pt x="191" y="1636"/>
                    <a:pt x="412" y="1720"/>
                  </a:cubicBezTo>
                  <a:cubicBezTo>
                    <a:pt x="613" y="1804"/>
                    <a:pt x="986" y="1840"/>
                    <a:pt x="1411" y="1840"/>
                  </a:cubicBezTo>
                  <a:cubicBezTo>
                    <a:pt x="2335" y="1840"/>
                    <a:pt x="3506" y="1668"/>
                    <a:pt x="3683" y="1438"/>
                  </a:cubicBezTo>
                  <a:cubicBezTo>
                    <a:pt x="3774" y="1317"/>
                    <a:pt x="3835" y="1165"/>
                    <a:pt x="3858" y="1012"/>
                  </a:cubicBezTo>
                  <a:cubicBezTo>
                    <a:pt x="3911" y="556"/>
                    <a:pt x="3592" y="145"/>
                    <a:pt x="3592" y="145"/>
                  </a:cubicBezTo>
                  <a:cubicBezTo>
                    <a:pt x="3364" y="77"/>
                    <a:pt x="3128" y="31"/>
                    <a:pt x="2892" y="1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46;p71">
              <a:extLst>
                <a:ext uri="{FF2B5EF4-FFF2-40B4-BE49-F238E27FC236}">
                  <a16:creationId xmlns:a16="http://schemas.microsoft.com/office/drawing/2014/main" id="{37EEE361-B287-31FA-C601-DCD80A94583D}"/>
                </a:ext>
              </a:extLst>
            </p:cNvPr>
            <p:cNvSpPr/>
            <p:nvPr/>
          </p:nvSpPr>
          <p:spPr>
            <a:xfrm>
              <a:off x="2652942" y="3403774"/>
              <a:ext cx="238203" cy="79149"/>
            </a:xfrm>
            <a:custGeom>
              <a:avLst/>
              <a:gdLst/>
              <a:ahLst/>
              <a:cxnLst/>
              <a:rect l="l" t="t" r="r" b="b"/>
              <a:pathLst>
                <a:path w="2519" h="837" extrusionOk="0">
                  <a:moveTo>
                    <a:pt x="2275" y="1"/>
                  </a:moveTo>
                  <a:cubicBezTo>
                    <a:pt x="2275" y="1"/>
                    <a:pt x="1802" y="177"/>
                    <a:pt x="1187" y="177"/>
                  </a:cubicBezTo>
                  <a:cubicBezTo>
                    <a:pt x="879" y="177"/>
                    <a:pt x="536" y="133"/>
                    <a:pt x="198" y="1"/>
                  </a:cubicBezTo>
                  <a:lnTo>
                    <a:pt x="198" y="1"/>
                  </a:lnTo>
                  <a:cubicBezTo>
                    <a:pt x="198" y="1"/>
                    <a:pt x="1" y="450"/>
                    <a:pt x="343" y="670"/>
                  </a:cubicBezTo>
                  <a:cubicBezTo>
                    <a:pt x="343" y="670"/>
                    <a:pt x="753" y="836"/>
                    <a:pt x="1296" y="836"/>
                  </a:cubicBezTo>
                  <a:cubicBezTo>
                    <a:pt x="1584" y="836"/>
                    <a:pt x="1909" y="790"/>
                    <a:pt x="2230" y="648"/>
                  </a:cubicBezTo>
                  <a:cubicBezTo>
                    <a:pt x="2230" y="648"/>
                    <a:pt x="2519" y="252"/>
                    <a:pt x="2275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347;p71">
              <a:extLst>
                <a:ext uri="{FF2B5EF4-FFF2-40B4-BE49-F238E27FC236}">
                  <a16:creationId xmlns:a16="http://schemas.microsoft.com/office/drawing/2014/main" id="{86102DE8-4ADA-1577-7DA6-0F3EFD8492B7}"/>
                </a:ext>
              </a:extLst>
            </p:cNvPr>
            <p:cNvSpPr/>
            <p:nvPr/>
          </p:nvSpPr>
          <p:spPr>
            <a:xfrm>
              <a:off x="2719893" y="2591569"/>
              <a:ext cx="226666" cy="212293"/>
            </a:xfrm>
            <a:custGeom>
              <a:avLst/>
              <a:gdLst/>
              <a:ahLst/>
              <a:cxnLst/>
              <a:rect l="l" t="t" r="r" b="b"/>
              <a:pathLst>
                <a:path w="2397" h="2245" extrusionOk="0">
                  <a:moveTo>
                    <a:pt x="327" y="1"/>
                  </a:moveTo>
                  <a:cubicBezTo>
                    <a:pt x="327" y="1"/>
                    <a:pt x="0" y="335"/>
                    <a:pt x="297" y="548"/>
                  </a:cubicBezTo>
                  <a:cubicBezTo>
                    <a:pt x="297" y="556"/>
                    <a:pt x="1834" y="1248"/>
                    <a:pt x="2397" y="2245"/>
                  </a:cubicBezTo>
                  <a:cubicBezTo>
                    <a:pt x="2397" y="2245"/>
                    <a:pt x="2146" y="343"/>
                    <a:pt x="327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348;p71">
              <a:extLst>
                <a:ext uri="{FF2B5EF4-FFF2-40B4-BE49-F238E27FC236}">
                  <a16:creationId xmlns:a16="http://schemas.microsoft.com/office/drawing/2014/main" id="{C347ACBC-08F8-6129-EA59-C0D063F0237B}"/>
                </a:ext>
              </a:extLst>
            </p:cNvPr>
            <p:cNvSpPr/>
            <p:nvPr/>
          </p:nvSpPr>
          <p:spPr>
            <a:xfrm>
              <a:off x="2654360" y="3022589"/>
              <a:ext cx="278581" cy="78960"/>
            </a:xfrm>
            <a:custGeom>
              <a:avLst/>
              <a:gdLst/>
              <a:ahLst/>
              <a:cxnLst/>
              <a:rect l="l" t="t" r="r" b="b"/>
              <a:pathLst>
                <a:path w="2946" h="835" extrusionOk="0">
                  <a:moveTo>
                    <a:pt x="1290" y="0"/>
                  </a:moveTo>
                  <a:cubicBezTo>
                    <a:pt x="766" y="0"/>
                    <a:pt x="328" y="53"/>
                    <a:pt x="328" y="53"/>
                  </a:cubicBezTo>
                  <a:cubicBezTo>
                    <a:pt x="1" y="312"/>
                    <a:pt x="290" y="654"/>
                    <a:pt x="290" y="662"/>
                  </a:cubicBezTo>
                  <a:cubicBezTo>
                    <a:pt x="709" y="797"/>
                    <a:pt x="1199" y="834"/>
                    <a:pt x="1614" y="834"/>
                  </a:cubicBezTo>
                  <a:cubicBezTo>
                    <a:pt x="2133" y="834"/>
                    <a:pt x="2534" y="776"/>
                    <a:pt x="2534" y="776"/>
                  </a:cubicBezTo>
                  <a:cubicBezTo>
                    <a:pt x="2945" y="525"/>
                    <a:pt x="2656" y="205"/>
                    <a:pt x="2656" y="205"/>
                  </a:cubicBezTo>
                  <a:cubicBezTo>
                    <a:pt x="2303" y="43"/>
                    <a:pt x="1762" y="0"/>
                    <a:pt x="1290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349;p71">
              <a:extLst>
                <a:ext uri="{FF2B5EF4-FFF2-40B4-BE49-F238E27FC236}">
                  <a16:creationId xmlns:a16="http://schemas.microsoft.com/office/drawing/2014/main" id="{C7CE276B-370F-6697-DF48-1B152B8E8134}"/>
                </a:ext>
              </a:extLst>
            </p:cNvPr>
            <p:cNvSpPr/>
            <p:nvPr/>
          </p:nvSpPr>
          <p:spPr>
            <a:xfrm>
              <a:off x="2478094" y="2221826"/>
              <a:ext cx="186477" cy="113759"/>
            </a:xfrm>
            <a:custGeom>
              <a:avLst/>
              <a:gdLst/>
              <a:ahLst/>
              <a:cxnLst/>
              <a:rect l="l" t="t" r="r" b="b"/>
              <a:pathLst>
                <a:path w="1972" h="1203" extrusionOk="0">
                  <a:moveTo>
                    <a:pt x="397" y="0"/>
                  </a:moveTo>
                  <a:cubicBezTo>
                    <a:pt x="1" y="0"/>
                    <a:pt x="92" y="487"/>
                    <a:pt x="260" y="593"/>
                  </a:cubicBezTo>
                  <a:cubicBezTo>
                    <a:pt x="541" y="784"/>
                    <a:pt x="1454" y="928"/>
                    <a:pt x="1659" y="1202"/>
                  </a:cubicBezTo>
                  <a:cubicBezTo>
                    <a:pt x="1659" y="1202"/>
                    <a:pt x="1971" y="1012"/>
                    <a:pt x="1812" y="746"/>
                  </a:cubicBezTo>
                  <a:cubicBezTo>
                    <a:pt x="1812" y="746"/>
                    <a:pt x="1089" y="0"/>
                    <a:pt x="397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350;p71">
              <a:extLst>
                <a:ext uri="{FF2B5EF4-FFF2-40B4-BE49-F238E27FC236}">
                  <a16:creationId xmlns:a16="http://schemas.microsoft.com/office/drawing/2014/main" id="{0716EFC1-4BA7-2B22-9FB8-D1B45B79717B}"/>
                </a:ext>
              </a:extLst>
            </p:cNvPr>
            <p:cNvSpPr/>
            <p:nvPr/>
          </p:nvSpPr>
          <p:spPr>
            <a:xfrm>
              <a:off x="2829208" y="2087924"/>
              <a:ext cx="78487" cy="66667"/>
            </a:xfrm>
            <a:custGeom>
              <a:avLst/>
              <a:gdLst/>
              <a:ahLst/>
              <a:cxnLst/>
              <a:rect l="l" t="t" r="r" b="b"/>
              <a:pathLst>
                <a:path w="830" h="705" extrusionOk="0">
                  <a:moveTo>
                    <a:pt x="472" y="1"/>
                  </a:moveTo>
                  <a:cubicBezTo>
                    <a:pt x="160" y="1"/>
                    <a:pt x="1" y="381"/>
                    <a:pt x="229" y="602"/>
                  </a:cubicBezTo>
                  <a:cubicBezTo>
                    <a:pt x="300" y="673"/>
                    <a:pt x="387" y="704"/>
                    <a:pt x="473" y="704"/>
                  </a:cubicBezTo>
                  <a:cubicBezTo>
                    <a:pt x="654" y="704"/>
                    <a:pt x="830" y="563"/>
                    <a:pt x="830" y="351"/>
                  </a:cubicBezTo>
                  <a:cubicBezTo>
                    <a:pt x="830" y="153"/>
                    <a:pt x="67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351;p71">
              <a:extLst>
                <a:ext uri="{FF2B5EF4-FFF2-40B4-BE49-F238E27FC236}">
                  <a16:creationId xmlns:a16="http://schemas.microsoft.com/office/drawing/2014/main" id="{C0FB296D-8094-079D-477D-9002A0D6B31C}"/>
                </a:ext>
              </a:extLst>
            </p:cNvPr>
            <p:cNvSpPr/>
            <p:nvPr/>
          </p:nvSpPr>
          <p:spPr>
            <a:xfrm>
              <a:off x="2819184" y="2294451"/>
              <a:ext cx="97210" cy="82742"/>
            </a:xfrm>
            <a:custGeom>
              <a:avLst/>
              <a:gdLst/>
              <a:ahLst/>
              <a:cxnLst/>
              <a:rect l="l" t="t" r="r" b="b"/>
              <a:pathLst>
                <a:path w="1028" h="875" extrusionOk="0">
                  <a:moveTo>
                    <a:pt x="586" y="0"/>
                  </a:moveTo>
                  <a:cubicBezTo>
                    <a:pt x="198" y="0"/>
                    <a:pt x="0" y="472"/>
                    <a:pt x="282" y="746"/>
                  </a:cubicBezTo>
                  <a:cubicBezTo>
                    <a:pt x="370" y="835"/>
                    <a:pt x="480" y="875"/>
                    <a:pt x="588" y="875"/>
                  </a:cubicBezTo>
                  <a:cubicBezTo>
                    <a:pt x="812" y="875"/>
                    <a:pt x="1027" y="701"/>
                    <a:pt x="1027" y="434"/>
                  </a:cubicBezTo>
                  <a:cubicBezTo>
                    <a:pt x="1027" y="191"/>
                    <a:pt x="829" y="0"/>
                    <a:pt x="586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352;p71">
              <a:extLst>
                <a:ext uri="{FF2B5EF4-FFF2-40B4-BE49-F238E27FC236}">
                  <a16:creationId xmlns:a16="http://schemas.microsoft.com/office/drawing/2014/main" id="{582EEB8B-FFCA-D7EA-6BE7-A81FB2C27B02}"/>
                </a:ext>
              </a:extLst>
            </p:cNvPr>
            <p:cNvSpPr/>
            <p:nvPr/>
          </p:nvSpPr>
          <p:spPr>
            <a:xfrm>
              <a:off x="2839988" y="2310243"/>
              <a:ext cx="59858" cy="51064"/>
            </a:xfrm>
            <a:custGeom>
              <a:avLst/>
              <a:gdLst/>
              <a:ahLst/>
              <a:cxnLst/>
              <a:rect l="l" t="t" r="r" b="b"/>
              <a:pathLst>
                <a:path w="633" h="540" extrusionOk="0">
                  <a:moveTo>
                    <a:pt x="366" y="1"/>
                  </a:moveTo>
                  <a:cubicBezTo>
                    <a:pt x="122" y="1"/>
                    <a:pt x="1" y="290"/>
                    <a:pt x="176" y="457"/>
                  </a:cubicBezTo>
                  <a:cubicBezTo>
                    <a:pt x="230" y="514"/>
                    <a:pt x="298" y="540"/>
                    <a:pt x="364" y="540"/>
                  </a:cubicBezTo>
                  <a:cubicBezTo>
                    <a:pt x="501" y="540"/>
                    <a:pt x="632" y="431"/>
                    <a:pt x="632" y="267"/>
                  </a:cubicBezTo>
                  <a:cubicBezTo>
                    <a:pt x="632" y="123"/>
                    <a:pt x="510" y="1"/>
                    <a:pt x="366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353;p71">
              <a:extLst>
                <a:ext uri="{FF2B5EF4-FFF2-40B4-BE49-F238E27FC236}">
                  <a16:creationId xmlns:a16="http://schemas.microsoft.com/office/drawing/2014/main" id="{E2032FB6-02C4-EDAA-1A18-AA5156F260BD}"/>
                </a:ext>
              </a:extLst>
            </p:cNvPr>
            <p:cNvSpPr/>
            <p:nvPr/>
          </p:nvSpPr>
          <p:spPr>
            <a:xfrm>
              <a:off x="2555825" y="2040453"/>
              <a:ext cx="115177" cy="101560"/>
            </a:xfrm>
            <a:custGeom>
              <a:avLst/>
              <a:gdLst/>
              <a:ahLst/>
              <a:cxnLst/>
              <a:rect l="l" t="t" r="r" b="b"/>
              <a:pathLst>
                <a:path w="1218" h="1074" extrusionOk="0">
                  <a:moveTo>
                    <a:pt x="411" y="1"/>
                  </a:moveTo>
                  <a:cubicBezTo>
                    <a:pt x="252" y="214"/>
                    <a:pt x="115" y="442"/>
                    <a:pt x="1" y="678"/>
                  </a:cubicBezTo>
                  <a:cubicBezTo>
                    <a:pt x="274" y="739"/>
                    <a:pt x="533" y="876"/>
                    <a:pt x="739" y="1074"/>
                  </a:cubicBezTo>
                  <a:cubicBezTo>
                    <a:pt x="739" y="1074"/>
                    <a:pt x="1012" y="724"/>
                    <a:pt x="1218" y="503"/>
                  </a:cubicBezTo>
                  <a:cubicBezTo>
                    <a:pt x="1218" y="503"/>
                    <a:pt x="830" y="62"/>
                    <a:pt x="411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354;p71">
              <a:extLst>
                <a:ext uri="{FF2B5EF4-FFF2-40B4-BE49-F238E27FC236}">
                  <a16:creationId xmlns:a16="http://schemas.microsoft.com/office/drawing/2014/main" id="{F3C8AEF5-6677-C232-2074-FE03E584E94D}"/>
                </a:ext>
              </a:extLst>
            </p:cNvPr>
            <p:cNvSpPr/>
            <p:nvPr/>
          </p:nvSpPr>
          <p:spPr>
            <a:xfrm>
              <a:off x="2524147" y="3546281"/>
              <a:ext cx="364917" cy="78392"/>
            </a:xfrm>
            <a:custGeom>
              <a:avLst/>
              <a:gdLst/>
              <a:ahLst/>
              <a:cxnLst/>
              <a:rect l="l" t="t" r="r" b="b"/>
              <a:pathLst>
                <a:path w="3859" h="829" extrusionOk="0">
                  <a:moveTo>
                    <a:pt x="3858" y="0"/>
                  </a:moveTo>
                  <a:cubicBezTo>
                    <a:pt x="3227" y="282"/>
                    <a:pt x="2063" y="358"/>
                    <a:pt x="1211" y="358"/>
                  </a:cubicBezTo>
                  <a:cubicBezTo>
                    <a:pt x="724" y="358"/>
                    <a:pt x="396" y="229"/>
                    <a:pt x="176" y="76"/>
                  </a:cubicBezTo>
                  <a:lnTo>
                    <a:pt x="176" y="76"/>
                  </a:lnTo>
                  <a:cubicBezTo>
                    <a:pt x="1" y="449"/>
                    <a:pt x="191" y="624"/>
                    <a:pt x="412" y="708"/>
                  </a:cubicBezTo>
                  <a:cubicBezTo>
                    <a:pt x="613" y="792"/>
                    <a:pt x="986" y="828"/>
                    <a:pt x="1411" y="828"/>
                  </a:cubicBezTo>
                  <a:cubicBezTo>
                    <a:pt x="2335" y="828"/>
                    <a:pt x="3506" y="656"/>
                    <a:pt x="3683" y="426"/>
                  </a:cubicBezTo>
                  <a:cubicBezTo>
                    <a:pt x="3774" y="305"/>
                    <a:pt x="3835" y="153"/>
                    <a:pt x="3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355;p71">
              <a:extLst>
                <a:ext uri="{FF2B5EF4-FFF2-40B4-BE49-F238E27FC236}">
                  <a16:creationId xmlns:a16="http://schemas.microsoft.com/office/drawing/2014/main" id="{48FEE749-1AA4-89D5-18A6-631521429028}"/>
                </a:ext>
              </a:extLst>
            </p:cNvPr>
            <p:cNvSpPr/>
            <p:nvPr/>
          </p:nvSpPr>
          <p:spPr>
            <a:xfrm>
              <a:off x="2997531" y="2610292"/>
              <a:ext cx="280756" cy="882174"/>
            </a:xfrm>
            <a:custGeom>
              <a:avLst/>
              <a:gdLst/>
              <a:ahLst/>
              <a:cxnLst/>
              <a:rect l="l" t="t" r="r" b="b"/>
              <a:pathLst>
                <a:path w="2969" h="9329" extrusionOk="0">
                  <a:moveTo>
                    <a:pt x="2009" y="0"/>
                  </a:moveTo>
                  <a:cubicBezTo>
                    <a:pt x="1287" y="130"/>
                    <a:pt x="823" y="426"/>
                    <a:pt x="526" y="746"/>
                  </a:cubicBezTo>
                  <a:cubicBezTo>
                    <a:pt x="199" y="1104"/>
                    <a:pt x="9" y="1568"/>
                    <a:pt x="1" y="2047"/>
                  </a:cubicBezTo>
                  <a:cubicBezTo>
                    <a:pt x="130" y="3447"/>
                    <a:pt x="290" y="3880"/>
                    <a:pt x="473" y="4862"/>
                  </a:cubicBezTo>
                  <a:cubicBezTo>
                    <a:pt x="617" y="5646"/>
                    <a:pt x="708" y="6444"/>
                    <a:pt x="762" y="7251"/>
                  </a:cubicBezTo>
                  <a:cubicBezTo>
                    <a:pt x="800" y="8012"/>
                    <a:pt x="838" y="8597"/>
                    <a:pt x="845" y="8810"/>
                  </a:cubicBezTo>
                  <a:cubicBezTo>
                    <a:pt x="853" y="9023"/>
                    <a:pt x="1096" y="9176"/>
                    <a:pt x="1408" y="9259"/>
                  </a:cubicBezTo>
                  <a:cubicBezTo>
                    <a:pt x="1575" y="9304"/>
                    <a:pt x="1764" y="9328"/>
                    <a:pt x="1947" y="9328"/>
                  </a:cubicBezTo>
                  <a:cubicBezTo>
                    <a:pt x="2290" y="9328"/>
                    <a:pt x="2616" y="9245"/>
                    <a:pt x="2755" y="9061"/>
                  </a:cubicBezTo>
                  <a:cubicBezTo>
                    <a:pt x="2968" y="8780"/>
                    <a:pt x="2900" y="7761"/>
                    <a:pt x="2877" y="7137"/>
                  </a:cubicBezTo>
                  <a:cubicBezTo>
                    <a:pt x="2831" y="5767"/>
                    <a:pt x="2823" y="5128"/>
                    <a:pt x="2717" y="4040"/>
                  </a:cubicBezTo>
                  <a:cubicBezTo>
                    <a:pt x="2588" y="2678"/>
                    <a:pt x="2352" y="1324"/>
                    <a:pt x="2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356;p71">
              <a:extLst>
                <a:ext uri="{FF2B5EF4-FFF2-40B4-BE49-F238E27FC236}">
                  <a16:creationId xmlns:a16="http://schemas.microsoft.com/office/drawing/2014/main" id="{0731859C-D268-29FD-CE6E-1B79DC260C8D}"/>
                </a:ext>
              </a:extLst>
            </p:cNvPr>
            <p:cNvSpPr/>
            <p:nvPr/>
          </p:nvSpPr>
          <p:spPr>
            <a:xfrm>
              <a:off x="2997531" y="2680742"/>
              <a:ext cx="161986" cy="805200"/>
            </a:xfrm>
            <a:custGeom>
              <a:avLst/>
              <a:gdLst/>
              <a:ahLst/>
              <a:cxnLst/>
              <a:rect l="l" t="t" r="r" b="b"/>
              <a:pathLst>
                <a:path w="1713" h="8515" extrusionOk="0">
                  <a:moveTo>
                    <a:pt x="526" y="1"/>
                  </a:moveTo>
                  <a:cubicBezTo>
                    <a:pt x="199" y="359"/>
                    <a:pt x="9" y="823"/>
                    <a:pt x="1" y="1302"/>
                  </a:cubicBezTo>
                  <a:cubicBezTo>
                    <a:pt x="130" y="2702"/>
                    <a:pt x="290" y="3135"/>
                    <a:pt x="473" y="4117"/>
                  </a:cubicBezTo>
                  <a:cubicBezTo>
                    <a:pt x="617" y="4901"/>
                    <a:pt x="708" y="5699"/>
                    <a:pt x="762" y="6506"/>
                  </a:cubicBezTo>
                  <a:cubicBezTo>
                    <a:pt x="800" y="7267"/>
                    <a:pt x="838" y="7852"/>
                    <a:pt x="845" y="8065"/>
                  </a:cubicBezTo>
                  <a:cubicBezTo>
                    <a:pt x="853" y="8278"/>
                    <a:pt x="1096" y="8431"/>
                    <a:pt x="1408" y="8514"/>
                  </a:cubicBezTo>
                  <a:cubicBezTo>
                    <a:pt x="1713" y="7594"/>
                    <a:pt x="1424" y="5418"/>
                    <a:pt x="1340" y="4444"/>
                  </a:cubicBezTo>
                  <a:cubicBezTo>
                    <a:pt x="1256" y="3470"/>
                    <a:pt x="678" y="709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357;p71">
              <a:extLst>
                <a:ext uri="{FF2B5EF4-FFF2-40B4-BE49-F238E27FC236}">
                  <a16:creationId xmlns:a16="http://schemas.microsoft.com/office/drawing/2014/main" id="{91522873-7A41-2AC7-53D4-8C813B56E172}"/>
                </a:ext>
              </a:extLst>
            </p:cNvPr>
            <p:cNvSpPr/>
            <p:nvPr/>
          </p:nvSpPr>
          <p:spPr>
            <a:xfrm>
              <a:off x="2971715" y="1916764"/>
              <a:ext cx="335981" cy="635365"/>
            </a:xfrm>
            <a:custGeom>
              <a:avLst/>
              <a:gdLst/>
              <a:ahLst/>
              <a:cxnLst/>
              <a:rect l="l" t="t" r="r" b="b"/>
              <a:pathLst>
                <a:path w="3553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229" y="6718"/>
                  </a:lnTo>
                  <a:lnTo>
                    <a:pt x="2229" y="4618"/>
                  </a:lnTo>
                  <a:cubicBezTo>
                    <a:pt x="2229" y="3652"/>
                    <a:pt x="3553" y="563"/>
                    <a:pt x="2785" y="229"/>
                  </a:cubicBezTo>
                  <a:cubicBezTo>
                    <a:pt x="2640" y="175"/>
                    <a:pt x="2488" y="130"/>
                    <a:pt x="2343" y="99"/>
                  </a:cubicBezTo>
                  <a:cubicBezTo>
                    <a:pt x="2100" y="54"/>
                    <a:pt x="1856" y="15"/>
                    <a:pt x="1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358;p71">
              <a:extLst>
                <a:ext uri="{FF2B5EF4-FFF2-40B4-BE49-F238E27FC236}">
                  <a16:creationId xmlns:a16="http://schemas.microsoft.com/office/drawing/2014/main" id="{FE704E91-5875-B9D5-D9C0-9C26FFEE70D5}"/>
                </a:ext>
              </a:extLst>
            </p:cNvPr>
            <p:cNvSpPr/>
            <p:nvPr/>
          </p:nvSpPr>
          <p:spPr>
            <a:xfrm>
              <a:off x="2876017" y="1992982"/>
              <a:ext cx="191394" cy="33948"/>
            </a:xfrm>
            <a:custGeom>
              <a:avLst/>
              <a:gdLst/>
              <a:ahLst/>
              <a:cxnLst/>
              <a:rect l="l" t="t" r="r" b="b"/>
              <a:pathLst>
                <a:path w="2024" h="359" extrusionOk="0">
                  <a:moveTo>
                    <a:pt x="0" y="1"/>
                  </a:moveTo>
                  <a:lnTo>
                    <a:pt x="0" y="358"/>
                  </a:lnTo>
                  <a:lnTo>
                    <a:pt x="2024" y="358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359;p71">
              <a:extLst>
                <a:ext uri="{FF2B5EF4-FFF2-40B4-BE49-F238E27FC236}">
                  <a16:creationId xmlns:a16="http://schemas.microsoft.com/office/drawing/2014/main" id="{5A2FC861-69C0-A78D-C541-7E399684B3C2}"/>
                </a:ext>
              </a:extLst>
            </p:cNvPr>
            <p:cNvSpPr/>
            <p:nvPr/>
          </p:nvSpPr>
          <p:spPr>
            <a:xfrm>
              <a:off x="2935025" y="2182960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360;p71">
              <a:extLst>
                <a:ext uri="{FF2B5EF4-FFF2-40B4-BE49-F238E27FC236}">
                  <a16:creationId xmlns:a16="http://schemas.microsoft.com/office/drawing/2014/main" id="{3D6B09F4-E7C1-3AD0-7449-6D54FB829B68}"/>
                </a:ext>
              </a:extLst>
            </p:cNvPr>
            <p:cNvSpPr/>
            <p:nvPr/>
          </p:nvSpPr>
          <p:spPr>
            <a:xfrm>
              <a:off x="2924150" y="2397336"/>
              <a:ext cx="95130" cy="22411"/>
            </a:xfrm>
            <a:custGeom>
              <a:avLst/>
              <a:gdLst/>
              <a:ahLst/>
              <a:cxnLst/>
              <a:rect l="l" t="t" r="r" b="b"/>
              <a:pathLst>
                <a:path w="1006" h="237" extrusionOk="0">
                  <a:moveTo>
                    <a:pt x="1" y="0"/>
                  </a:moveTo>
                  <a:lnTo>
                    <a:pt x="1" y="236"/>
                  </a:lnTo>
                  <a:lnTo>
                    <a:pt x="1005" y="236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361;p71">
              <a:extLst>
                <a:ext uri="{FF2B5EF4-FFF2-40B4-BE49-F238E27FC236}">
                  <a16:creationId xmlns:a16="http://schemas.microsoft.com/office/drawing/2014/main" id="{72FF7E63-1D3D-5F95-BA4F-167DEBDD7284}"/>
                </a:ext>
              </a:extLst>
            </p:cNvPr>
            <p:cNvSpPr/>
            <p:nvPr/>
          </p:nvSpPr>
          <p:spPr>
            <a:xfrm>
              <a:off x="2971715" y="2552041"/>
              <a:ext cx="225248" cy="263640"/>
            </a:xfrm>
            <a:custGeom>
              <a:avLst/>
              <a:gdLst/>
              <a:ahLst/>
              <a:cxnLst/>
              <a:rect l="l" t="t" r="r" b="b"/>
              <a:pathLst>
                <a:path w="2382" h="2788" extrusionOk="0">
                  <a:moveTo>
                    <a:pt x="0" y="0"/>
                  </a:moveTo>
                  <a:lnTo>
                    <a:pt x="0" y="2785"/>
                  </a:lnTo>
                  <a:cubicBezTo>
                    <a:pt x="0" y="2785"/>
                    <a:pt x="12" y="2788"/>
                    <a:pt x="33" y="2788"/>
                  </a:cubicBezTo>
                  <a:cubicBezTo>
                    <a:pt x="118" y="2788"/>
                    <a:pt x="349" y="2734"/>
                    <a:pt x="502" y="2184"/>
                  </a:cubicBezTo>
                  <a:cubicBezTo>
                    <a:pt x="639" y="1697"/>
                    <a:pt x="1385" y="1301"/>
                    <a:pt x="1872" y="974"/>
                  </a:cubicBezTo>
                  <a:cubicBezTo>
                    <a:pt x="2077" y="845"/>
                    <a:pt x="2237" y="723"/>
                    <a:pt x="2282" y="616"/>
                  </a:cubicBezTo>
                  <a:cubicBezTo>
                    <a:pt x="2381" y="411"/>
                    <a:pt x="2359" y="183"/>
                    <a:pt x="2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362;p71">
              <a:extLst>
                <a:ext uri="{FF2B5EF4-FFF2-40B4-BE49-F238E27FC236}">
                  <a16:creationId xmlns:a16="http://schemas.microsoft.com/office/drawing/2014/main" id="{08715C40-5A17-5633-86DA-594E8CC16D4A}"/>
                </a:ext>
              </a:extLst>
            </p:cNvPr>
            <p:cNvSpPr/>
            <p:nvPr/>
          </p:nvSpPr>
          <p:spPr>
            <a:xfrm>
              <a:off x="3112709" y="1926126"/>
              <a:ext cx="194988" cy="718013"/>
            </a:xfrm>
            <a:custGeom>
              <a:avLst/>
              <a:gdLst/>
              <a:ahLst/>
              <a:cxnLst/>
              <a:rect l="l" t="t" r="r" b="b"/>
              <a:pathLst>
                <a:path w="2062" h="7593" extrusionOk="0">
                  <a:moveTo>
                    <a:pt x="845" y="0"/>
                  </a:moveTo>
                  <a:cubicBezTo>
                    <a:pt x="571" y="457"/>
                    <a:pt x="0" y="1499"/>
                    <a:pt x="23" y="2283"/>
                  </a:cubicBezTo>
                  <a:cubicBezTo>
                    <a:pt x="38" y="3066"/>
                    <a:pt x="365" y="5341"/>
                    <a:pt x="434" y="6619"/>
                  </a:cubicBezTo>
                  <a:cubicBezTo>
                    <a:pt x="449" y="7030"/>
                    <a:pt x="449" y="7334"/>
                    <a:pt x="403" y="7456"/>
                  </a:cubicBezTo>
                  <a:cubicBezTo>
                    <a:pt x="381" y="7502"/>
                    <a:pt x="373" y="7547"/>
                    <a:pt x="381" y="7593"/>
                  </a:cubicBezTo>
                  <a:cubicBezTo>
                    <a:pt x="586" y="7464"/>
                    <a:pt x="746" y="7342"/>
                    <a:pt x="791" y="7228"/>
                  </a:cubicBezTo>
                  <a:cubicBezTo>
                    <a:pt x="890" y="7030"/>
                    <a:pt x="868" y="6802"/>
                    <a:pt x="738" y="6619"/>
                  </a:cubicBezTo>
                  <a:lnTo>
                    <a:pt x="738" y="4519"/>
                  </a:lnTo>
                  <a:cubicBezTo>
                    <a:pt x="738" y="3553"/>
                    <a:pt x="2062" y="464"/>
                    <a:pt x="1294" y="130"/>
                  </a:cubicBezTo>
                  <a:cubicBezTo>
                    <a:pt x="1149" y="76"/>
                    <a:pt x="997" y="31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363;p71">
              <a:extLst>
                <a:ext uri="{FF2B5EF4-FFF2-40B4-BE49-F238E27FC236}">
                  <a16:creationId xmlns:a16="http://schemas.microsoft.com/office/drawing/2014/main" id="{E98C7026-4C51-9051-EF63-6AA41EAF0842}"/>
                </a:ext>
              </a:extLst>
            </p:cNvPr>
            <p:cNvSpPr/>
            <p:nvPr/>
          </p:nvSpPr>
          <p:spPr>
            <a:xfrm>
              <a:off x="3178147" y="1939081"/>
              <a:ext cx="299385" cy="617493"/>
            </a:xfrm>
            <a:custGeom>
              <a:avLst/>
              <a:gdLst/>
              <a:ahLst/>
              <a:cxnLst/>
              <a:rect l="l" t="t" r="r" b="b"/>
              <a:pathLst>
                <a:path w="3166" h="6530" extrusionOk="0">
                  <a:moveTo>
                    <a:pt x="594" y="0"/>
                  </a:moveTo>
                  <a:cubicBezTo>
                    <a:pt x="191" y="129"/>
                    <a:pt x="1" y="730"/>
                    <a:pt x="46" y="1286"/>
                  </a:cubicBezTo>
                  <a:cubicBezTo>
                    <a:pt x="46" y="1309"/>
                    <a:pt x="54" y="1332"/>
                    <a:pt x="61" y="1354"/>
                  </a:cubicBezTo>
                  <a:cubicBezTo>
                    <a:pt x="122" y="1681"/>
                    <a:pt x="404" y="2442"/>
                    <a:pt x="442" y="2564"/>
                  </a:cubicBezTo>
                  <a:cubicBezTo>
                    <a:pt x="465" y="2579"/>
                    <a:pt x="556" y="2716"/>
                    <a:pt x="913" y="3218"/>
                  </a:cubicBezTo>
                  <a:lnTo>
                    <a:pt x="1043" y="3409"/>
                  </a:lnTo>
                  <a:cubicBezTo>
                    <a:pt x="1659" y="4283"/>
                    <a:pt x="1484" y="5995"/>
                    <a:pt x="1804" y="6277"/>
                  </a:cubicBezTo>
                  <a:cubicBezTo>
                    <a:pt x="1956" y="6414"/>
                    <a:pt x="2146" y="6505"/>
                    <a:pt x="2351" y="6528"/>
                  </a:cubicBezTo>
                  <a:cubicBezTo>
                    <a:pt x="2367" y="6529"/>
                    <a:pt x="2383" y="6530"/>
                    <a:pt x="2399" y="6530"/>
                  </a:cubicBezTo>
                  <a:cubicBezTo>
                    <a:pt x="2574" y="6530"/>
                    <a:pt x="2756" y="6451"/>
                    <a:pt x="2945" y="6277"/>
                  </a:cubicBezTo>
                  <a:cubicBezTo>
                    <a:pt x="3165" y="6064"/>
                    <a:pt x="3021" y="4679"/>
                    <a:pt x="2762" y="3515"/>
                  </a:cubicBezTo>
                  <a:cubicBezTo>
                    <a:pt x="2648" y="3020"/>
                    <a:pt x="2618" y="2922"/>
                    <a:pt x="2488" y="2473"/>
                  </a:cubicBezTo>
                  <a:cubicBezTo>
                    <a:pt x="2420" y="2222"/>
                    <a:pt x="2329" y="1986"/>
                    <a:pt x="2214" y="1758"/>
                  </a:cubicBezTo>
                  <a:cubicBezTo>
                    <a:pt x="2100" y="1514"/>
                    <a:pt x="1963" y="1293"/>
                    <a:pt x="1804" y="1080"/>
                  </a:cubicBezTo>
                  <a:cubicBezTo>
                    <a:pt x="1484" y="632"/>
                    <a:pt x="1073" y="266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364;p71">
              <a:extLst>
                <a:ext uri="{FF2B5EF4-FFF2-40B4-BE49-F238E27FC236}">
                  <a16:creationId xmlns:a16="http://schemas.microsoft.com/office/drawing/2014/main" id="{F86EC55F-7C3C-58BA-884A-D590FBD40AEC}"/>
                </a:ext>
              </a:extLst>
            </p:cNvPr>
            <p:cNvSpPr/>
            <p:nvPr/>
          </p:nvSpPr>
          <p:spPr>
            <a:xfrm>
              <a:off x="3182497" y="2067120"/>
              <a:ext cx="218061" cy="489266"/>
            </a:xfrm>
            <a:custGeom>
              <a:avLst/>
              <a:gdLst/>
              <a:ahLst/>
              <a:cxnLst/>
              <a:rect l="l" t="t" r="r" b="b"/>
              <a:pathLst>
                <a:path w="2306" h="5174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27"/>
                    <a:pt x="350" y="1088"/>
                    <a:pt x="388" y="1210"/>
                  </a:cubicBezTo>
                  <a:cubicBezTo>
                    <a:pt x="396" y="1210"/>
                    <a:pt x="396" y="1218"/>
                    <a:pt x="403" y="1225"/>
                  </a:cubicBezTo>
                  <a:cubicBezTo>
                    <a:pt x="525" y="1393"/>
                    <a:pt x="670" y="1606"/>
                    <a:pt x="860" y="1864"/>
                  </a:cubicBezTo>
                  <a:lnTo>
                    <a:pt x="997" y="2055"/>
                  </a:lnTo>
                  <a:cubicBezTo>
                    <a:pt x="1605" y="2929"/>
                    <a:pt x="1438" y="4641"/>
                    <a:pt x="1758" y="4923"/>
                  </a:cubicBezTo>
                  <a:cubicBezTo>
                    <a:pt x="1902" y="5060"/>
                    <a:pt x="2100" y="5151"/>
                    <a:pt x="2305" y="5174"/>
                  </a:cubicBezTo>
                  <a:cubicBezTo>
                    <a:pt x="2252" y="4702"/>
                    <a:pt x="2085" y="4025"/>
                    <a:pt x="2001" y="3104"/>
                  </a:cubicBezTo>
                  <a:cubicBezTo>
                    <a:pt x="1872" y="1758"/>
                    <a:pt x="624" y="53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365;p71">
              <a:extLst>
                <a:ext uri="{FF2B5EF4-FFF2-40B4-BE49-F238E27FC236}">
                  <a16:creationId xmlns:a16="http://schemas.microsoft.com/office/drawing/2014/main" id="{F183FDC7-38FA-891A-56C5-20A7489A1733}"/>
                </a:ext>
              </a:extLst>
            </p:cNvPr>
            <p:cNvSpPr/>
            <p:nvPr/>
          </p:nvSpPr>
          <p:spPr>
            <a:xfrm>
              <a:off x="3348645" y="2532561"/>
              <a:ext cx="107990" cy="73475"/>
            </a:xfrm>
            <a:custGeom>
              <a:avLst/>
              <a:gdLst/>
              <a:ahLst/>
              <a:cxnLst/>
              <a:rect l="l" t="t" r="r" b="b"/>
              <a:pathLst>
                <a:path w="1142" h="777" extrusionOk="0">
                  <a:moveTo>
                    <a:pt x="1" y="1"/>
                  </a:moveTo>
                  <a:lnTo>
                    <a:pt x="1" y="777"/>
                  </a:lnTo>
                  <a:lnTo>
                    <a:pt x="1142" y="777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366;p71">
              <a:extLst>
                <a:ext uri="{FF2B5EF4-FFF2-40B4-BE49-F238E27FC236}">
                  <a16:creationId xmlns:a16="http://schemas.microsoft.com/office/drawing/2014/main" id="{5ED33342-8E12-64D8-4B00-77528F5FFA41}"/>
                </a:ext>
              </a:extLst>
            </p:cNvPr>
            <p:cNvSpPr/>
            <p:nvPr/>
          </p:nvSpPr>
          <p:spPr>
            <a:xfrm>
              <a:off x="3302214" y="2605942"/>
              <a:ext cx="171725" cy="199432"/>
            </a:xfrm>
            <a:custGeom>
              <a:avLst/>
              <a:gdLst/>
              <a:ahLst/>
              <a:cxnLst/>
              <a:rect l="l" t="t" r="r" b="b"/>
              <a:pathLst>
                <a:path w="1816" h="2109" extrusionOk="0">
                  <a:moveTo>
                    <a:pt x="499" y="1"/>
                  </a:moveTo>
                  <a:cubicBezTo>
                    <a:pt x="499" y="153"/>
                    <a:pt x="431" y="290"/>
                    <a:pt x="317" y="381"/>
                  </a:cubicBezTo>
                  <a:cubicBezTo>
                    <a:pt x="203" y="503"/>
                    <a:pt x="66" y="625"/>
                    <a:pt x="35" y="792"/>
                  </a:cubicBezTo>
                  <a:cubicBezTo>
                    <a:pt x="1" y="937"/>
                    <a:pt x="116" y="1125"/>
                    <a:pt x="257" y="1125"/>
                  </a:cubicBezTo>
                  <a:cubicBezTo>
                    <a:pt x="272" y="1125"/>
                    <a:pt x="286" y="1123"/>
                    <a:pt x="301" y="1119"/>
                  </a:cubicBezTo>
                  <a:cubicBezTo>
                    <a:pt x="355" y="1096"/>
                    <a:pt x="400" y="1073"/>
                    <a:pt x="446" y="1035"/>
                  </a:cubicBezTo>
                  <a:lnTo>
                    <a:pt x="689" y="830"/>
                  </a:lnTo>
                  <a:lnTo>
                    <a:pt x="689" y="830"/>
                  </a:lnTo>
                  <a:cubicBezTo>
                    <a:pt x="705" y="1104"/>
                    <a:pt x="636" y="1370"/>
                    <a:pt x="499" y="1606"/>
                  </a:cubicBezTo>
                  <a:cubicBezTo>
                    <a:pt x="476" y="1644"/>
                    <a:pt x="454" y="1690"/>
                    <a:pt x="438" y="1735"/>
                  </a:cubicBezTo>
                  <a:cubicBezTo>
                    <a:pt x="423" y="1811"/>
                    <a:pt x="438" y="1888"/>
                    <a:pt x="484" y="1941"/>
                  </a:cubicBezTo>
                  <a:cubicBezTo>
                    <a:pt x="514" y="1971"/>
                    <a:pt x="545" y="1994"/>
                    <a:pt x="583" y="2009"/>
                  </a:cubicBezTo>
                  <a:cubicBezTo>
                    <a:pt x="622" y="2025"/>
                    <a:pt x="665" y="2033"/>
                    <a:pt x="707" y="2033"/>
                  </a:cubicBezTo>
                  <a:cubicBezTo>
                    <a:pt x="787" y="2033"/>
                    <a:pt x="868" y="2006"/>
                    <a:pt x="933" y="1956"/>
                  </a:cubicBezTo>
                  <a:cubicBezTo>
                    <a:pt x="1055" y="1849"/>
                    <a:pt x="1146" y="1713"/>
                    <a:pt x="1192" y="1553"/>
                  </a:cubicBezTo>
                  <a:lnTo>
                    <a:pt x="1192" y="1553"/>
                  </a:lnTo>
                  <a:cubicBezTo>
                    <a:pt x="1237" y="1644"/>
                    <a:pt x="1184" y="1743"/>
                    <a:pt x="1138" y="1827"/>
                  </a:cubicBezTo>
                  <a:cubicBezTo>
                    <a:pt x="1100" y="1910"/>
                    <a:pt x="1085" y="2040"/>
                    <a:pt x="1161" y="2093"/>
                  </a:cubicBezTo>
                  <a:cubicBezTo>
                    <a:pt x="1175" y="2102"/>
                    <a:pt x="1197" y="2109"/>
                    <a:pt x="1223" y="2109"/>
                  </a:cubicBezTo>
                  <a:cubicBezTo>
                    <a:pt x="1355" y="2109"/>
                    <a:pt x="1617" y="1937"/>
                    <a:pt x="1762" y="975"/>
                  </a:cubicBezTo>
                  <a:cubicBezTo>
                    <a:pt x="1815" y="625"/>
                    <a:pt x="1762" y="503"/>
                    <a:pt x="1640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367;p71">
              <a:extLst>
                <a:ext uri="{FF2B5EF4-FFF2-40B4-BE49-F238E27FC236}">
                  <a16:creationId xmlns:a16="http://schemas.microsoft.com/office/drawing/2014/main" id="{FD653834-61BE-7B1C-9B96-FB7C5AFEFE7E}"/>
                </a:ext>
              </a:extLst>
            </p:cNvPr>
            <p:cNvSpPr/>
            <p:nvPr/>
          </p:nvSpPr>
          <p:spPr>
            <a:xfrm>
              <a:off x="3302214" y="2606699"/>
              <a:ext cx="103357" cy="189314"/>
            </a:xfrm>
            <a:custGeom>
              <a:avLst/>
              <a:gdLst/>
              <a:ahLst/>
              <a:cxnLst/>
              <a:rect l="l" t="t" r="r" b="b"/>
              <a:pathLst>
                <a:path w="1093" h="2002" extrusionOk="0">
                  <a:moveTo>
                    <a:pt x="499" y="0"/>
                  </a:moveTo>
                  <a:cubicBezTo>
                    <a:pt x="499" y="145"/>
                    <a:pt x="431" y="282"/>
                    <a:pt x="317" y="381"/>
                  </a:cubicBezTo>
                  <a:cubicBezTo>
                    <a:pt x="203" y="495"/>
                    <a:pt x="66" y="617"/>
                    <a:pt x="35" y="784"/>
                  </a:cubicBezTo>
                  <a:cubicBezTo>
                    <a:pt x="1" y="935"/>
                    <a:pt x="116" y="1118"/>
                    <a:pt x="256" y="1118"/>
                  </a:cubicBezTo>
                  <a:cubicBezTo>
                    <a:pt x="271" y="1118"/>
                    <a:pt x="286" y="1115"/>
                    <a:pt x="301" y="1111"/>
                  </a:cubicBezTo>
                  <a:cubicBezTo>
                    <a:pt x="355" y="1088"/>
                    <a:pt x="400" y="1065"/>
                    <a:pt x="446" y="1027"/>
                  </a:cubicBezTo>
                  <a:lnTo>
                    <a:pt x="689" y="822"/>
                  </a:lnTo>
                  <a:lnTo>
                    <a:pt x="689" y="822"/>
                  </a:lnTo>
                  <a:cubicBezTo>
                    <a:pt x="705" y="1096"/>
                    <a:pt x="636" y="1362"/>
                    <a:pt x="499" y="1598"/>
                  </a:cubicBezTo>
                  <a:cubicBezTo>
                    <a:pt x="476" y="1636"/>
                    <a:pt x="454" y="1682"/>
                    <a:pt x="438" y="1727"/>
                  </a:cubicBezTo>
                  <a:cubicBezTo>
                    <a:pt x="423" y="1803"/>
                    <a:pt x="438" y="1880"/>
                    <a:pt x="484" y="1933"/>
                  </a:cubicBezTo>
                  <a:cubicBezTo>
                    <a:pt x="514" y="1963"/>
                    <a:pt x="545" y="1986"/>
                    <a:pt x="583" y="2001"/>
                  </a:cubicBezTo>
                  <a:cubicBezTo>
                    <a:pt x="598" y="1933"/>
                    <a:pt x="621" y="1864"/>
                    <a:pt x="659" y="1796"/>
                  </a:cubicBezTo>
                  <a:cubicBezTo>
                    <a:pt x="766" y="1568"/>
                    <a:pt x="963" y="1385"/>
                    <a:pt x="1017" y="1142"/>
                  </a:cubicBezTo>
                  <a:cubicBezTo>
                    <a:pt x="1077" y="890"/>
                    <a:pt x="979" y="662"/>
                    <a:pt x="986" y="426"/>
                  </a:cubicBezTo>
                  <a:cubicBezTo>
                    <a:pt x="986" y="289"/>
                    <a:pt x="1062" y="145"/>
                    <a:pt x="1093" y="0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368;p71">
              <a:extLst>
                <a:ext uri="{FF2B5EF4-FFF2-40B4-BE49-F238E27FC236}">
                  <a16:creationId xmlns:a16="http://schemas.microsoft.com/office/drawing/2014/main" id="{D281AE80-19A1-61B6-9EA1-018A34B6B57F}"/>
                </a:ext>
              </a:extLst>
            </p:cNvPr>
            <p:cNvSpPr/>
            <p:nvPr/>
          </p:nvSpPr>
          <p:spPr>
            <a:xfrm>
              <a:off x="3109778" y="1938136"/>
              <a:ext cx="176359" cy="244917"/>
            </a:xfrm>
            <a:custGeom>
              <a:avLst/>
              <a:gdLst/>
              <a:ahLst/>
              <a:cxnLst/>
              <a:rect l="l" t="t" r="r" b="b"/>
              <a:pathLst>
                <a:path w="1865" h="2590" extrusionOk="0">
                  <a:moveTo>
                    <a:pt x="1373" y="0"/>
                  </a:moveTo>
                  <a:cubicBezTo>
                    <a:pt x="1357" y="0"/>
                    <a:pt x="1341" y="1"/>
                    <a:pt x="1325" y="3"/>
                  </a:cubicBezTo>
                  <a:cubicBezTo>
                    <a:pt x="1" y="695"/>
                    <a:pt x="1172" y="2589"/>
                    <a:pt x="1172" y="2589"/>
                  </a:cubicBezTo>
                  <a:cubicBezTo>
                    <a:pt x="982" y="839"/>
                    <a:pt x="1865" y="368"/>
                    <a:pt x="1865" y="368"/>
                  </a:cubicBezTo>
                  <a:cubicBezTo>
                    <a:pt x="1801" y="148"/>
                    <a:pt x="1598" y="0"/>
                    <a:pt x="1373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369;p71">
              <a:extLst>
                <a:ext uri="{FF2B5EF4-FFF2-40B4-BE49-F238E27FC236}">
                  <a16:creationId xmlns:a16="http://schemas.microsoft.com/office/drawing/2014/main" id="{B35EB07B-BFD7-39D9-F4B1-B764B3877497}"/>
                </a:ext>
              </a:extLst>
            </p:cNvPr>
            <p:cNvSpPr/>
            <p:nvPr/>
          </p:nvSpPr>
          <p:spPr>
            <a:xfrm>
              <a:off x="2971715" y="2469298"/>
              <a:ext cx="210874" cy="82837"/>
            </a:xfrm>
            <a:custGeom>
              <a:avLst/>
              <a:gdLst/>
              <a:ahLst/>
              <a:cxnLst/>
              <a:rect l="l" t="t" r="r" b="b"/>
              <a:pathLst>
                <a:path w="2230" h="876" extrusionOk="0">
                  <a:moveTo>
                    <a:pt x="0" y="0"/>
                  </a:moveTo>
                  <a:lnTo>
                    <a:pt x="0" y="875"/>
                  </a:lnTo>
                  <a:lnTo>
                    <a:pt x="2229" y="87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370;p71">
              <a:extLst>
                <a:ext uri="{FF2B5EF4-FFF2-40B4-BE49-F238E27FC236}">
                  <a16:creationId xmlns:a16="http://schemas.microsoft.com/office/drawing/2014/main" id="{B191D69A-FADC-5696-467A-B1E2A5EF77D3}"/>
                </a:ext>
              </a:extLst>
            </p:cNvPr>
            <p:cNvSpPr/>
            <p:nvPr/>
          </p:nvSpPr>
          <p:spPr>
            <a:xfrm>
              <a:off x="3049352" y="3448313"/>
              <a:ext cx="370590" cy="176359"/>
            </a:xfrm>
            <a:custGeom>
              <a:avLst/>
              <a:gdLst/>
              <a:ahLst/>
              <a:cxnLst/>
              <a:rect l="l" t="t" r="r" b="b"/>
              <a:pathLst>
                <a:path w="3919" h="1865" extrusionOk="0">
                  <a:moveTo>
                    <a:pt x="1425" y="0"/>
                  </a:moveTo>
                  <a:cubicBezTo>
                    <a:pt x="1291" y="0"/>
                    <a:pt x="1155" y="10"/>
                    <a:pt x="1028" y="25"/>
                  </a:cubicBezTo>
                  <a:cubicBezTo>
                    <a:pt x="784" y="55"/>
                    <a:pt x="556" y="108"/>
                    <a:pt x="320" y="169"/>
                  </a:cubicBezTo>
                  <a:cubicBezTo>
                    <a:pt x="320" y="169"/>
                    <a:pt x="1" y="580"/>
                    <a:pt x="62" y="1036"/>
                  </a:cubicBezTo>
                  <a:cubicBezTo>
                    <a:pt x="77" y="1189"/>
                    <a:pt x="138" y="1341"/>
                    <a:pt x="229" y="1462"/>
                  </a:cubicBezTo>
                  <a:cubicBezTo>
                    <a:pt x="406" y="1692"/>
                    <a:pt x="1577" y="1864"/>
                    <a:pt x="2502" y="1864"/>
                  </a:cubicBezTo>
                  <a:cubicBezTo>
                    <a:pt x="2926" y="1864"/>
                    <a:pt x="3299" y="1828"/>
                    <a:pt x="3500" y="1744"/>
                  </a:cubicBezTo>
                  <a:cubicBezTo>
                    <a:pt x="3721" y="1660"/>
                    <a:pt x="3919" y="1485"/>
                    <a:pt x="3736" y="1112"/>
                  </a:cubicBezTo>
                  <a:cubicBezTo>
                    <a:pt x="3721" y="1082"/>
                    <a:pt x="3698" y="1044"/>
                    <a:pt x="3683" y="1014"/>
                  </a:cubicBezTo>
                  <a:cubicBezTo>
                    <a:pt x="3668" y="983"/>
                    <a:pt x="3653" y="960"/>
                    <a:pt x="3630" y="937"/>
                  </a:cubicBezTo>
                  <a:cubicBezTo>
                    <a:pt x="3272" y="489"/>
                    <a:pt x="2207" y="192"/>
                    <a:pt x="2207" y="192"/>
                  </a:cubicBezTo>
                  <a:cubicBezTo>
                    <a:pt x="2004" y="46"/>
                    <a:pt x="1716" y="0"/>
                    <a:pt x="1425" y="0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371;p71">
              <a:extLst>
                <a:ext uri="{FF2B5EF4-FFF2-40B4-BE49-F238E27FC236}">
                  <a16:creationId xmlns:a16="http://schemas.microsoft.com/office/drawing/2014/main" id="{5F9F605C-319F-74C5-A968-2A54FF6A4ECC}"/>
                </a:ext>
              </a:extLst>
            </p:cNvPr>
            <p:cNvSpPr/>
            <p:nvPr/>
          </p:nvSpPr>
          <p:spPr>
            <a:xfrm>
              <a:off x="3049352" y="3450583"/>
              <a:ext cx="370590" cy="174090"/>
            </a:xfrm>
            <a:custGeom>
              <a:avLst/>
              <a:gdLst/>
              <a:ahLst/>
              <a:cxnLst/>
              <a:rect l="l" t="t" r="r" b="b"/>
              <a:pathLst>
                <a:path w="3919" h="1841" extrusionOk="0">
                  <a:moveTo>
                    <a:pt x="1020" y="1"/>
                  </a:moveTo>
                  <a:lnTo>
                    <a:pt x="1020" y="1"/>
                  </a:lnTo>
                  <a:cubicBezTo>
                    <a:pt x="784" y="31"/>
                    <a:pt x="548" y="77"/>
                    <a:pt x="320" y="145"/>
                  </a:cubicBezTo>
                  <a:cubicBezTo>
                    <a:pt x="320" y="145"/>
                    <a:pt x="1" y="556"/>
                    <a:pt x="62" y="1012"/>
                  </a:cubicBezTo>
                  <a:cubicBezTo>
                    <a:pt x="77" y="1165"/>
                    <a:pt x="138" y="1317"/>
                    <a:pt x="229" y="1438"/>
                  </a:cubicBezTo>
                  <a:cubicBezTo>
                    <a:pt x="406" y="1668"/>
                    <a:pt x="1577" y="1840"/>
                    <a:pt x="2502" y="1840"/>
                  </a:cubicBezTo>
                  <a:cubicBezTo>
                    <a:pt x="2926" y="1840"/>
                    <a:pt x="3299" y="1804"/>
                    <a:pt x="3500" y="1720"/>
                  </a:cubicBezTo>
                  <a:cubicBezTo>
                    <a:pt x="3721" y="1636"/>
                    <a:pt x="3919" y="1461"/>
                    <a:pt x="3736" y="1088"/>
                  </a:cubicBezTo>
                  <a:cubicBezTo>
                    <a:pt x="3721" y="1058"/>
                    <a:pt x="3698" y="1020"/>
                    <a:pt x="3683" y="990"/>
                  </a:cubicBezTo>
                  <a:cubicBezTo>
                    <a:pt x="3668" y="959"/>
                    <a:pt x="3653" y="936"/>
                    <a:pt x="3630" y="913"/>
                  </a:cubicBezTo>
                  <a:cubicBezTo>
                    <a:pt x="3221" y="1043"/>
                    <a:pt x="2761" y="1133"/>
                    <a:pt x="2318" y="1133"/>
                  </a:cubicBezTo>
                  <a:cubicBezTo>
                    <a:pt x="2085" y="1133"/>
                    <a:pt x="1857" y="1108"/>
                    <a:pt x="1644" y="1050"/>
                  </a:cubicBezTo>
                  <a:cubicBezTo>
                    <a:pt x="1028" y="883"/>
                    <a:pt x="982" y="465"/>
                    <a:pt x="1020" y="1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372;p71">
              <a:extLst>
                <a:ext uri="{FF2B5EF4-FFF2-40B4-BE49-F238E27FC236}">
                  <a16:creationId xmlns:a16="http://schemas.microsoft.com/office/drawing/2014/main" id="{FD6E8FAE-2E10-703E-0505-263CA75A5FEA}"/>
                </a:ext>
              </a:extLst>
            </p:cNvPr>
            <p:cNvSpPr/>
            <p:nvPr/>
          </p:nvSpPr>
          <p:spPr>
            <a:xfrm>
              <a:off x="3052283" y="3403774"/>
              <a:ext cx="238203" cy="79149"/>
            </a:xfrm>
            <a:custGeom>
              <a:avLst/>
              <a:gdLst/>
              <a:ahLst/>
              <a:cxnLst/>
              <a:rect l="l" t="t" r="r" b="b"/>
              <a:pathLst>
                <a:path w="2519" h="837" extrusionOk="0">
                  <a:moveTo>
                    <a:pt x="244" y="1"/>
                  </a:moveTo>
                  <a:lnTo>
                    <a:pt x="244" y="1"/>
                  </a:lnTo>
                  <a:cubicBezTo>
                    <a:pt x="0" y="252"/>
                    <a:pt x="297" y="648"/>
                    <a:pt x="297" y="648"/>
                  </a:cubicBezTo>
                  <a:cubicBezTo>
                    <a:pt x="615" y="790"/>
                    <a:pt x="939" y="836"/>
                    <a:pt x="1225" y="836"/>
                  </a:cubicBezTo>
                  <a:cubicBezTo>
                    <a:pt x="1766" y="836"/>
                    <a:pt x="2176" y="670"/>
                    <a:pt x="2176" y="670"/>
                  </a:cubicBezTo>
                  <a:cubicBezTo>
                    <a:pt x="2518" y="450"/>
                    <a:pt x="2321" y="1"/>
                    <a:pt x="2321" y="1"/>
                  </a:cubicBezTo>
                  <a:lnTo>
                    <a:pt x="2321" y="1"/>
                  </a:lnTo>
                  <a:cubicBezTo>
                    <a:pt x="1986" y="133"/>
                    <a:pt x="1643" y="177"/>
                    <a:pt x="1336" y="177"/>
                  </a:cubicBezTo>
                  <a:cubicBezTo>
                    <a:pt x="720" y="177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373;p71">
              <a:extLst>
                <a:ext uri="{FF2B5EF4-FFF2-40B4-BE49-F238E27FC236}">
                  <a16:creationId xmlns:a16="http://schemas.microsoft.com/office/drawing/2014/main" id="{37D5C235-B5C2-4C17-FC26-3F8958292825}"/>
                </a:ext>
              </a:extLst>
            </p:cNvPr>
            <p:cNvSpPr/>
            <p:nvPr/>
          </p:nvSpPr>
          <p:spPr>
            <a:xfrm>
              <a:off x="2997531" y="2591569"/>
              <a:ext cx="226004" cy="212293"/>
            </a:xfrm>
            <a:custGeom>
              <a:avLst/>
              <a:gdLst/>
              <a:ahLst/>
              <a:cxnLst/>
              <a:rect l="l" t="t" r="r" b="b"/>
              <a:pathLst>
                <a:path w="2390" h="2245" extrusionOk="0">
                  <a:moveTo>
                    <a:pt x="2063" y="1"/>
                  </a:moveTo>
                  <a:cubicBezTo>
                    <a:pt x="244" y="343"/>
                    <a:pt x="1" y="2245"/>
                    <a:pt x="1" y="2245"/>
                  </a:cubicBezTo>
                  <a:cubicBezTo>
                    <a:pt x="556" y="1248"/>
                    <a:pt x="2101" y="556"/>
                    <a:pt x="2101" y="548"/>
                  </a:cubicBezTo>
                  <a:cubicBezTo>
                    <a:pt x="2390" y="335"/>
                    <a:pt x="2063" y="1"/>
                    <a:pt x="2063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374;p71">
              <a:extLst>
                <a:ext uri="{FF2B5EF4-FFF2-40B4-BE49-F238E27FC236}">
                  <a16:creationId xmlns:a16="http://schemas.microsoft.com/office/drawing/2014/main" id="{A880D671-A168-4D56-1A39-092147D2F9C2}"/>
                </a:ext>
              </a:extLst>
            </p:cNvPr>
            <p:cNvSpPr/>
            <p:nvPr/>
          </p:nvSpPr>
          <p:spPr>
            <a:xfrm>
              <a:off x="3011243" y="3022589"/>
              <a:ext cx="277825" cy="78960"/>
            </a:xfrm>
            <a:custGeom>
              <a:avLst/>
              <a:gdLst/>
              <a:ahLst/>
              <a:cxnLst/>
              <a:rect l="l" t="t" r="r" b="b"/>
              <a:pathLst>
                <a:path w="2938" h="835" extrusionOk="0">
                  <a:moveTo>
                    <a:pt x="1648" y="0"/>
                  </a:moveTo>
                  <a:cubicBezTo>
                    <a:pt x="1176" y="0"/>
                    <a:pt x="635" y="43"/>
                    <a:pt x="282" y="205"/>
                  </a:cubicBezTo>
                  <a:cubicBezTo>
                    <a:pt x="282" y="205"/>
                    <a:pt x="0" y="525"/>
                    <a:pt x="404" y="776"/>
                  </a:cubicBezTo>
                  <a:cubicBezTo>
                    <a:pt x="404" y="776"/>
                    <a:pt x="808" y="834"/>
                    <a:pt x="1328" y="834"/>
                  </a:cubicBezTo>
                  <a:cubicBezTo>
                    <a:pt x="1745" y="834"/>
                    <a:pt x="2236" y="797"/>
                    <a:pt x="2656" y="662"/>
                  </a:cubicBezTo>
                  <a:cubicBezTo>
                    <a:pt x="2648" y="654"/>
                    <a:pt x="2937" y="312"/>
                    <a:pt x="2610" y="53"/>
                  </a:cubicBezTo>
                  <a:cubicBezTo>
                    <a:pt x="2610" y="53"/>
                    <a:pt x="2172" y="0"/>
                    <a:pt x="1648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375;p71">
              <a:extLst>
                <a:ext uri="{FF2B5EF4-FFF2-40B4-BE49-F238E27FC236}">
                  <a16:creationId xmlns:a16="http://schemas.microsoft.com/office/drawing/2014/main" id="{A1603FB1-D4EA-4CAF-2812-376C1183CD7D}"/>
                </a:ext>
              </a:extLst>
            </p:cNvPr>
            <p:cNvSpPr/>
            <p:nvPr/>
          </p:nvSpPr>
          <p:spPr>
            <a:xfrm>
              <a:off x="3278857" y="2221826"/>
              <a:ext cx="187139" cy="113759"/>
            </a:xfrm>
            <a:custGeom>
              <a:avLst/>
              <a:gdLst/>
              <a:ahLst/>
              <a:cxnLst/>
              <a:rect l="l" t="t" r="r" b="b"/>
              <a:pathLst>
                <a:path w="1979" h="1203" extrusionOk="0">
                  <a:moveTo>
                    <a:pt x="1576" y="0"/>
                  </a:moveTo>
                  <a:cubicBezTo>
                    <a:pt x="883" y="0"/>
                    <a:pt x="160" y="746"/>
                    <a:pt x="160" y="746"/>
                  </a:cubicBezTo>
                  <a:cubicBezTo>
                    <a:pt x="1" y="1012"/>
                    <a:pt x="313" y="1202"/>
                    <a:pt x="320" y="1202"/>
                  </a:cubicBezTo>
                  <a:cubicBezTo>
                    <a:pt x="526" y="928"/>
                    <a:pt x="1431" y="784"/>
                    <a:pt x="1720" y="593"/>
                  </a:cubicBezTo>
                  <a:cubicBezTo>
                    <a:pt x="1887" y="487"/>
                    <a:pt x="1979" y="0"/>
                    <a:pt x="1576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376;p71">
              <a:extLst>
                <a:ext uri="{FF2B5EF4-FFF2-40B4-BE49-F238E27FC236}">
                  <a16:creationId xmlns:a16="http://schemas.microsoft.com/office/drawing/2014/main" id="{3FC21858-C484-DBFA-B581-781E23BAA2AE}"/>
                </a:ext>
              </a:extLst>
            </p:cNvPr>
            <p:cNvSpPr/>
            <p:nvPr/>
          </p:nvSpPr>
          <p:spPr>
            <a:xfrm>
              <a:off x="3035735" y="2087924"/>
              <a:ext cx="77730" cy="66477"/>
            </a:xfrm>
            <a:custGeom>
              <a:avLst/>
              <a:gdLst/>
              <a:ahLst/>
              <a:cxnLst/>
              <a:rect l="l" t="t" r="r" b="b"/>
              <a:pathLst>
                <a:path w="822" h="703" extrusionOk="0">
                  <a:moveTo>
                    <a:pt x="350" y="1"/>
                  </a:moveTo>
                  <a:cubicBezTo>
                    <a:pt x="160" y="1"/>
                    <a:pt x="0" y="153"/>
                    <a:pt x="0" y="351"/>
                  </a:cubicBezTo>
                  <a:cubicBezTo>
                    <a:pt x="0" y="561"/>
                    <a:pt x="173" y="702"/>
                    <a:pt x="353" y="702"/>
                  </a:cubicBezTo>
                  <a:cubicBezTo>
                    <a:pt x="440" y="702"/>
                    <a:pt x="529" y="669"/>
                    <a:pt x="601" y="594"/>
                  </a:cubicBezTo>
                  <a:cubicBezTo>
                    <a:pt x="822" y="374"/>
                    <a:pt x="662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377;p71">
              <a:extLst>
                <a:ext uri="{FF2B5EF4-FFF2-40B4-BE49-F238E27FC236}">
                  <a16:creationId xmlns:a16="http://schemas.microsoft.com/office/drawing/2014/main" id="{9AFE7D37-E5E0-1A2B-F094-DE5EF743B37C}"/>
                </a:ext>
              </a:extLst>
            </p:cNvPr>
            <p:cNvSpPr/>
            <p:nvPr/>
          </p:nvSpPr>
          <p:spPr>
            <a:xfrm>
              <a:off x="3027791" y="2294451"/>
              <a:ext cx="96454" cy="82742"/>
            </a:xfrm>
            <a:custGeom>
              <a:avLst/>
              <a:gdLst/>
              <a:ahLst/>
              <a:cxnLst/>
              <a:rect l="l" t="t" r="r" b="b"/>
              <a:pathLst>
                <a:path w="1020" h="875" extrusionOk="0">
                  <a:moveTo>
                    <a:pt x="434" y="0"/>
                  </a:moveTo>
                  <a:cubicBezTo>
                    <a:pt x="191" y="0"/>
                    <a:pt x="0" y="191"/>
                    <a:pt x="0" y="434"/>
                  </a:cubicBezTo>
                  <a:cubicBezTo>
                    <a:pt x="0" y="701"/>
                    <a:pt x="216" y="875"/>
                    <a:pt x="440" y="875"/>
                  </a:cubicBezTo>
                  <a:cubicBezTo>
                    <a:pt x="548" y="875"/>
                    <a:pt x="657" y="835"/>
                    <a:pt x="746" y="746"/>
                  </a:cubicBezTo>
                  <a:cubicBezTo>
                    <a:pt x="1020" y="472"/>
                    <a:pt x="830" y="0"/>
                    <a:pt x="434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378;p71">
              <a:extLst>
                <a:ext uri="{FF2B5EF4-FFF2-40B4-BE49-F238E27FC236}">
                  <a16:creationId xmlns:a16="http://schemas.microsoft.com/office/drawing/2014/main" id="{187F5A89-B452-57F3-1AB8-2CA2734E11AD}"/>
                </a:ext>
              </a:extLst>
            </p:cNvPr>
            <p:cNvSpPr/>
            <p:nvPr/>
          </p:nvSpPr>
          <p:spPr>
            <a:xfrm>
              <a:off x="3043583" y="2310243"/>
              <a:ext cx="59858" cy="51064"/>
            </a:xfrm>
            <a:custGeom>
              <a:avLst/>
              <a:gdLst/>
              <a:ahLst/>
              <a:cxnLst/>
              <a:rect l="l" t="t" r="r" b="b"/>
              <a:pathLst>
                <a:path w="633" h="540" extrusionOk="0">
                  <a:moveTo>
                    <a:pt x="267" y="1"/>
                  </a:moveTo>
                  <a:cubicBezTo>
                    <a:pt x="123" y="1"/>
                    <a:pt x="1" y="123"/>
                    <a:pt x="1" y="267"/>
                  </a:cubicBezTo>
                  <a:cubicBezTo>
                    <a:pt x="1" y="431"/>
                    <a:pt x="132" y="540"/>
                    <a:pt x="269" y="540"/>
                  </a:cubicBezTo>
                  <a:cubicBezTo>
                    <a:pt x="335" y="540"/>
                    <a:pt x="403" y="514"/>
                    <a:pt x="457" y="457"/>
                  </a:cubicBezTo>
                  <a:cubicBezTo>
                    <a:pt x="632" y="290"/>
                    <a:pt x="511" y="1"/>
                    <a:pt x="26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379;p71">
              <a:extLst>
                <a:ext uri="{FF2B5EF4-FFF2-40B4-BE49-F238E27FC236}">
                  <a16:creationId xmlns:a16="http://schemas.microsoft.com/office/drawing/2014/main" id="{A1EFA6C9-3AA5-6795-3823-6589275CD493}"/>
                </a:ext>
              </a:extLst>
            </p:cNvPr>
            <p:cNvSpPr/>
            <p:nvPr/>
          </p:nvSpPr>
          <p:spPr>
            <a:xfrm>
              <a:off x="3272427" y="2040453"/>
              <a:ext cx="115177" cy="101560"/>
            </a:xfrm>
            <a:custGeom>
              <a:avLst/>
              <a:gdLst/>
              <a:ahLst/>
              <a:cxnLst/>
              <a:rect l="l" t="t" r="r" b="b"/>
              <a:pathLst>
                <a:path w="1218" h="1074" extrusionOk="0">
                  <a:moveTo>
                    <a:pt x="807" y="1"/>
                  </a:moveTo>
                  <a:cubicBezTo>
                    <a:pt x="388" y="62"/>
                    <a:pt x="0" y="503"/>
                    <a:pt x="0" y="503"/>
                  </a:cubicBezTo>
                  <a:cubicBezTo>
                    <a:pt x="206" y="724"/>
                    <a:pt x="479" y="1074"/>
                    <a:pt x="479" y="1074"/>
                  </a:cubicBezTo>
                  <a:cubicBezTo>
                    <a:pt x="685" y="876"/>
                    <a:pt x="944" y="739"/>
                    <a:pt x="1217" y="678"/>
                  </a:cubicBezTo>
                  <a:cubicBezTo>
                    <a:pt x="1103" y="442"/>
                    <a:pt x="966" y="214"/>
                    <a:pt x="80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380;p71">
              <a:extLst>
                <a:ext uri="{FF2B5EF4-FFF2-40B4-BE49-F238E27FC236}">
                  <a16:creationId xmlns:a16="http://schemas.microsoft.com/office/drawing/2014/main" id="{A363E867-FC91-3802-A03D-D08C6C96247E}"/>
                </a:ext>
              </a:extLst>
            </p:cNvPr>
            <p:cNvSpPr/>
            <p:nvPr/>
          </p:nvSpPr>
          <p:spPr>
            <a:xfrm>
              <a:off x="3055120" y="3546281"/>
              <a:ext cx="364822" cy="78392"/>
            </a:xfrm>
            <a:custGeom>
              <a:avLst/>
              <a:gdLst/>
              <a:ahLst/>
              <a:cxnLst/>
              <a:rect l="l" t="t" r="r" b="b"/>
              <a:pathLst>
                <a:path w="3858" h="829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153"/>
                    <a:pt x="77" y="305"/>
                    <a:pt x="168" y="426"/>
                  </a:cubicBezTo>
                  <a:cubicBezTo>
                    <a:pt x="345" y="656"/>
                    <a:pt x="1516" y="828"/>
                    <a:pt x="2441" y="828"/>
                  </a:cubicBezTo>
                  <a:cubicBezTo>
                    <a:pt x="2865" y="828"/>
                    <a:pt x="3238" y="792"/>
                    <a:pt x="3439" y="708"/>
                  </a:cubicBezTo>
                  <a:cubicBezTo>
                    <a:pt x="3660" y="624"/>
                    <a:pt x="3858" y="449"/>
                    <a:pt x="3675" y="76"/>
                  </a:cubicBezTo>
                  <a:lnTo>
                    <a:pt x="3675" y="76"/>
                  </a:lnTo>
                  <a:cubicBezTo>
                    <a:pt x="3455" y="229"/>
                    <a:pt x="3127" y="358"/>
                    <a:pt x="2641" y="358"/>
                  </a:cubicBezTo>
                  <a:cubicBezTo>
                    <a:pt x="1788" y="358"/>
                    <a:pt x="624" y="28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lar System Less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67E6E6"/>
      </a:accent2>
      <a:accent3>
        <a:srgbClr val="ACE146"/>
      </a:accent3>
      <a:accent4>
        <a:srgbClr val="FFD966"/>
      </a:accent4>
      <a:accent5>
        <a:srgbClr val="123555"/>
      </a:accent5>
      <a:accent6>
        <a:srgbClr val="E8C66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Solar System Lesson XL by Slidesgo</vt:lpstr>
      <vt:lpstr>TEAM UNIBOX</vt:lpstr>
      <vt:lpstr>Our team</vt:lpstr>
      <vt:lpstr>Stages of development</vt:lpstr>
      <vt:lpstr>The technologies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LESSON</dc:title>
  <dc:creator>lucho12121212</dc:creator>
  <cp:lastModifiedBy>Лъчезар Р. Рашков</cp:lastModifiedBy>
  <cp:revision>11</cp:revision>
  <dcterms:modified xsi:type="dcterms:W3CDTF">2024-02-29T09:44:23Z</dcterms:modified>
</cp:coreProperties>
</file>