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2" r:id="rId39"/>
    <p:sldId id="263" r:id="rId40"/>
    <p:sldId id="265" r:id="rId41"/>
    <p:sldId id="266" r:id="rId4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4" Type="http://schemas.openxmlformats.org/officeDocument/2006/relationships/theme" Target="../theme/theme2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4" name="Google Shape;13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7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2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3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4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5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6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9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30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1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4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5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1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2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3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5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8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9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60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3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4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3"/>
          <a:stretch>
            <a:fillRect/>
          </a:stretch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5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600" b="0" strike="noStrike" spc="-1">
                <a:solidFill>
                  <a:schemeClr val="dk1"/>
                </a:solidFill>
                <a:latin typeface="Syncopate"/>
                <a:ea typeface="Syncopate"/>
              </a:rPr>
              <a:t>Социални медии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rchivo"/>
                <a:ea typeface="Archivo"/>
              </a:rPr>
              <a:t>Предсказване на кликвания върху реклами от потребители.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3215" y="4732020"/>
            <a:ext cx="4404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1400"/>
              <a:t>Направена от </a:t>
            </a:r>
            <a:r>
              <a:rPr lang="bg-BG" altLang="en-US" sz="1400" b="1" i="1"/>
              <a:t>Александър Сивков</a:t>
            </a:r>
            <a:endParaRPr lang="bg-BG" altLang="en-US" sz="1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200320" y="1819440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600" b="0" strike="noStrike" spc="-1">
                <a:solidFill>
                  <a:schemeClr val="dk1"/>
                </a:solidFill>
                <a:latin typeface="Syncopate"/>
                <a:ea typeface="Syncopate"/>
              </a:rPr>
              <a:t>Въведение</a:t>
            </a:r>
            <a:endParaRPr lang="en-GB" sz="36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subTitle"/>
          </p:nvPr>
        </p:nvSpPr>
        <p:spPr>
          <a:xfrm>
            <a:off x="1926590" y="2499360"/>
            <a:ext cx="529145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се фокусира върху анализ на данни за предсказване на поведението на потребителите по отношение на реклами.</a:t>
            </a:r>
            <a:endParaRPr lang="en-GB" sz="18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038320" y="2716075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Разработка</a:t>
            </a:r>
            <a:b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bg-BG" alt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на проекта</a:t>
            </a:r>
            <a:endParaRPr lang="bg-BG" altLang="en-GB" sz="40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3914640" y="1275595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1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195240" y="41164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Фази на разработка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941" y="1214557"/>
            <a:ext cx="396000" cy="475209"/>
          </a:xfrm>
          <a:prstGeom prst="rect">
            <a:avLst/>
          </a:prstGeom>
        </p:spPr>
      </p:pic>
      <p:sp>
        <p:nvSpPr>
          <p:cNvPr id="4" name="Text 1"/>
          <p:cNvSpPr>
            <a:spLocks noChangeAspect="1"/>
          </p:cNvSpPr>
          <p:nvPr/>
        </p:nvSpPr>
        <p:spPr>
          <a:xfrm>
            <a:off x="1907540" y="1131570"/>
            <a:ext cx="1478280" cy="26352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Анализ и Планиране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5" name="Text 2"/>
          <p:cNvSpPr>
            <a:spLocks noChangeAspect="1"/>
          </p:cNvSpPr>
          <p:nvPr/>
        </p:nvSpPr>
        <p:spPr>
          <a:xfrm>
            <a:off x="2339340" y="141986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Определяне на изискванията и създаване на детайлен план.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2068354"/>
            <a:ext cx="396000" cy="475209"/>
          </a:xfrm>
          <a:prstGeom prst="rect">
            <a:avLst/>
          </a:prstGeom>
        </p:spPr>
      </p:pic>
      <p:sp>
        <p:nvSpPr>
          <p:cNvPr id="7" name="Text 3"/>
          <p:cNvSpPr>
            <a:spLocks noChangeAspect="1"/>
          </p:cNvSpPr>
          <p:nvPr/>
        </p:nvSpPr>
        <p:spPr>
          <a:xfrm>
            <a:off x="1907540" y="193167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bg-BG" sz="1400" b="1" dirty="0">
                <a:solidFill>
                  <a:schemeClr val="tx1"/>
                </a:solidFill>
              </a:rPr>
              <a:t>Създаване на проекта</a:t>
            </a:r>
            <a:endParaRPr lang="bg-BG" sz="1400" b="1" dirty="0">
              <a:solidFill>
                <a:schemeClr val="tx1"/>
              </a:solidFill>
            </a:endParaRPr>
          </a:p>
        </p:txBody>
      </p:sp>
      <p:sp>
        <p:nvSpPr>
          <p:cNvPr id="8" name="Text 4"/>
          <p:cNvSpPr>
            <a:spLocks noChangeAspect="1"/>
          </p:cNvSpPr>
          <p:nvPr/>
        </p:nvSpPr>
        <p:spPr>
          <a:xfrm>
            <a:off x="2339340" y="224790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Разработка на Front-end и Back-end компоненти.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71" y="2889131"/>
            <a:ext cx="396000" cy="475209"/>
          </a:xfrm>
          <a:prstGeom prst="rect">
            <a:avLst/>
          </a:prstGeom>
        </p:spPr>
      </p:pic>
      <p:sp>
        <p:nvSpPr>
          <p:cNvPr id="10" name="Text 5"/>
          <p:cNvSpPr>
            <a:spLocks noChangeAspect="1"/>
          </p:cNvSpPr>
          <p:nvPr/>
        </p:nvSpPr>
        <p:spPr>
          <a:xfrm>
            <a:off x="1907540" y="280162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Тестване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1" name="Text 6"/>
          <p:cNvSpPr>
            <a:spLocks noChangeAspect="1"/>
          </p:cNvSpPr>
          <p:nvPr/>
        </p:nvSpPr>
        <p:spPr>
          <a:xfrm>
            <a:off x="2339340" y="307594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Идентифициране и отстраняване на грешки и проблеми.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71" y="3709908"/>
            <a:ext cx="396000" cy="475209"/>
          </a:xfrm>
          <a:prstGeom prst="rect">
            <a:avLst/>
          </a:prstGeom>
        </p:spPr>
      </p:pic>
      <p:sp>
        <p:nvSpPr>
          <p:cNvPr id="13" name="Text 7"/>
          <p:cNvSpPr>
            <a:spLocks noChangeAspect="1"/>
          </p:cNvSpPr>
          <p:nvPr/>
        </p:nvSpPr>
        <p:spPr>
          <a:xfrm>
            <a:off x="1907540" y="358013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Интеграция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4" name="Text 8"/>
          <p:cNvSpPr>
            <a:spLocks noChangeAspect="1"/>
          </p:cNvSpPr>
          <p:nvPr/>
        </p:nvSpPr>
        <p:spPr>
          <a:xfrm>
            <a:off x="2411095" y="392557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Свързване на всички компоненти и оптимизация.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6" y="4516080"/>
            <a:ext cx="396000" cy="475209"/>
          </a:xfrm>
          <a:prstGeom prst="rect">
            <a:avLst/>
          </a:prstGeom>
        </p:spPr>
      </p:pic>
      <p:sp>
        <p:nvSpPr>
          <p:cNvPr id="16" name="Text 9"/>
          <p:cNvSpPr>
            <a:spLocks noChangeAspect="1"/>
          </p:cNvSpPr>
          <p:nvPr/>
        </p:nvSpPr>
        <p:spPr>
          <a:xfrm>
            <a:off x="1907540" y="4471035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Презентация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7" name="Text 10"/>
          <p:cNvSpPr>
            <a:spLocks noChangeAspect="1"/>
          </p:cNvSpPr>
          <p:nvPr/>
        </p:nvSpPr>
        <p:spPr>
          <a:xfrm>
            <a:off x="2411730" y="473202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Демонстриране на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крайния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продукт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10417810" y="7426960"/>
            <a:ext cx="3061970" cy="180340"/>
          </a:xfrm>
          <a:prstGeom prst="rect">
            <a:avLst/>
          </a:prstGeom>
          <a:solidFill>
            <a:srgbClr val="EFEFF6"/>
          </a:solidFill>
          <a:ln>
            <a:solidFill>
              <a:srgbClr val="F8F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bg-BG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8750" lnSpcReduction="2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2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Тестове и валидиране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2133720" y="2695680"/>
            <a:ext cx="48765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Тестовете са необходима част от разработката, включваща валидиране на данните, оценка на точността на алгоритмите и оптимизация на производителността.</a:t>
            </a:r>
            <a:endParaRPr lang="en-GB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Технологии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2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4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2200320" y="91583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Използвани програмни езици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990090"/>
            <a:ext cx="404495" cy="4044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72694" y="1707515"/>
            <a:ext cx="22117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Front-end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72694" y="2197933"/>
            <a:ext cx="22117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HTML, CSS, JavaScript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23415"/>
            <a:ext cx="472440" cy="472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9711" y="1707515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39711" y="2197933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Python (Flask)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291840"/>
            <a:ext cx="499745" cy="4997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5991" y="314833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База Данни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95991" y="3638748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>
              <a:lnSpc>
                <a:spcPts val="2850"/>
              </a:lnSpc>
            </a:pP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3291840"/>
            <a:ext cx="523875" cy="523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9631" y="301752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Инструменти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5939631" y="3507938"/>
            <a:ext cx="22118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Flask-SQLAlchemy, Flask-WTF, Pillow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1119;p53"/>
          <p:cNvPicPr/>
          <p:nvPr/>
        </p:nvPicPr>
        <p:blipFill>
          <a:blip r:embed="rId1"/>
          <a:srcRect t="15300" b="15300"/>
          <a:stretch>
            <a:fillRect/>
          </a:stretch>
        </p:blipFill>
        <p:spPr>
          <a:xfrm>
            <a:off x="5148580" y="339090"/>
            <a:ext cx="1902460" cy="200215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019160" y="-381045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bg-BG" sz="28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Информация за </a:t>
            </a:r>
            <a:r>
              <a:rPr lang="en-US" sz="2800" b="1" dirty="0" err="1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Проекта</a:t>
            </a:r>
            <a:endParaRPr lang="en-US" sz="2800" b="1" strike="noStrike" spc="-1" dirty="0" err="1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  <a:sym typeface="+mn-ea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subTitle"/>
          </p:nvPr>
        </p:nvSpPr>
        <p:spPr>
          <a:xfrm>
            <a:off x="1019160" y="149154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/>
          </a:bodyPr>
          <a:p>
            <a:pPr indent="0" algn="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bg-BG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е р</a:t>
            </a:r>
            <a:r>
              <a:rPr lang="en-US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азработка на AI система, която предвижда дали потребител ще кликне на дадена реклама в социални мрежи, базирано на неговите предпочитания и поведение.</a:t>
            </a:r>
            <a:endParaRPr lang="en-US" altLang="en-US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76910" y="234124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6" name="Text 3"/>
          <p:cNvSpPr/>
          <p:nvPr/>
        </p:nvSpPr>
        <p:spPr>
          <a:xfrm>
            <a:off x="1187450" y="2369185"/>
            <a:ext cx="22313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Потребителски Интерфейс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03350" y="2679065"/>
            <a:ext cx="390398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Интуитивен и лесен за използване.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83260" y="322008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9" name="Text 6"/>
          <p:cNvSpPr/>
          <p:nvPr/>
        </p:nvSpPr>
        <p:spPr>
          <a:xfrm>
            <a:off x="1187450" y="3147695"/>
            <a:ext cx="15709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Ключови Функции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5105" y="3363595"/>
            <a:ext cx="3715385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Анализ на данни, предвиждане и </a:t>
            </a: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даване на отговор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83260" y="415607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 sz="1000"/>
          </a:p>
        </p:txBody>
      </p:sp>
      <p:sp>
        <p:nvSpPr>
          <p:cNvPr id="12" name="Text 9"/>
          <p:cNvSpPr/>
          <p:nvPr/>
        </p:nvSpPr>
        <p:spPr>
          <a:xfrm>
            <a:off x="1187450" y="4053205"/>
            <a:ext cx="183388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Ползи за Потребителя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475105" y="4300220"/>
            <a:ext cx="352679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Лесна и бърза работа със сайта.</a:t>
            </a:r>
            <a:endParaRPr lang="bg-BG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35" y="2341245"/>
            <a:ext cx="1902460" cy="200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8040" y="411480"/>
            <a:ext cx="6450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6000" i="1"/>
              <a:t>Благодаря за вниманието!</a:t>
            </a:r>
            <a:endParaRPr lang="bg-BG" altLang="en-US" sz="60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9</vt:i4>
      </vt:variant>
    </vt:vector>
  </HeadingPairs>
  <TitlesOfParts>
    <vt:vector size="62" baseType="lpstr">
      <vt:lpstr>Arial</vt:lpstr>
      <vt:lpstr>SimSun</vt:lpstr>
      <vt:lpstr>Wingdings</vt:lpstr>
      <vt:lpstr>Arial</vt:lpstr>
      <vt:lpstr>OpenSymbol</vt:lpstr>
      <vt:lpstr>Symbol</vt:lpstr>
      <vt:lpstr>Syncopate</vt:lpstr>
      <vt:lpstr>Segoe Print</vt:lpstr>
      <vt:lpstr>Archivo</vt:lpstr>
      <vt:lpstr>Microsoft YaHei</vt:lpstr>
      <vt:lpstr>Arial Unicode MS</vt:lpstr>
      <vt:lpstr>Calibri</vt:lpstr>
      <vt:lpstr>Outfit Extra Bold</vt:lpstr>
      <vt:lpstr>Outfit Extra Bold</vt:lpstr>
      <vt:lpstr>Outfit Extra Bold</vt:lpstr>
      <vt:lpstr>Arimo</vt:lpstr>
      <vt:lpstr>Arimo</vt:lpstr>
      <vt:lpstr>Arimo</vt:lpstr>
      <vt:lpstr>MingLiU-ExtB</vt:lpstr>
      <vt:lpstr>Microsoft JhengHei UI</vt:lpstr>
      <vt:lpstr>Consolas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Социални медии</vt:lpstr>
      <vt:lpstr>Въведение</vt:lpstr>
      <vt:lpstr>01</vt:lpstr>
      <vt:lpstr>Фази на разработка</vt:lpstr>
      <vt:lpstr>Тестове и валидиране</vt:lpstr>
      <vt:lpstr>02</vt:lpstr>
      <vt:lpstr>Използвани програмни езици</vt:lpstr>
      <vt:lpstr>Платформи за разработка</vt:lpstr>
      <vt:lpstr>Заключение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Социални медии</dc:title>
  <dc:creator/>
  <cp:lastModifiedBy>Alex</cp:lastModifiedBy>
  <cp:revision>1</cp:revision>
  <dcterms:created xsi:type="dcterms:W3CDTF">2025-06-16T23:57:44Z</dcterms:created>
  <dcterms:modified xsi:type="dcterms:W3CDTF">2025-06-16T23:57:44Z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C9342FE6405E41EEAA70BBC81CE304DF_12</vt:lpwstr>
  </property>
  <property fmtid="{D5CDD505-2E9C-101B-9397-08002B2CF9AE}" pid="4" name="KSOProductBuildVer">
    <vt:lpwstr>1033-12.2.0.21546</vt:lpwstr>
  </property>
</Properties>
</file>