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sldIdLst>
    <p:sldId id="256" r:id="rId34"/>
    <p:sldId id="257" r:id="rId35"/>
    <p:sldId id="258" r:id="rId36"/>
    <p:sldId id="259" r:id="rId37"/>
    <p:sldId id="260" r:id="rId38"/>
    <p:sldId id="262" r:id="rId39"/>
    <p:sldId id="263" r:id="rId40"/>
    <p:sldId id="265" r:id="rId41"/>
    <p:sldId id="266" r:id="rId42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9.xml"/><Relationship Id="rId41" Type="http://schemas.openxmlformats.org/officeDocument/2006/relationships/slide" Target="slides/slide8.xml"/><Relationship Id="rId40" Type="http://schemas.openxmlformats.org/officeDocument/2006/relationships/slide" Target="slides/slide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6.xml"/><Relationship Id="rId38" Type="http://schemas.openxmlformats.org/officeDocument/2006/relationships/slide" Target="slides/slide5.xml"/><Relationship Id="rId37" Type="http://schemas.openxmlformats.org/officeDocument/2006/relationships/slide" Target="slides/slide4.xml"/><Relationship Id="rId36" Type="http://schemas.openxmlformats.org/officeDocument/2006/relationships/slide" Target="slides/slide3.xml"/><Relationship Id="rId35" Type="http://schemas.openxmlformats.org/officeDocument/2006/relationships/slide" Target="slides/slide2.xml"/><Relationship Id="rId34" Type="http://schemas.openxmlformats.org/officeDocument/2006/relationships/slide" Target="slides/slide1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4" Type="http://schemas.openxmlformats.org/officeDocument/2006/relationships/theme" Target="../theme/theme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theme" Target="../theme/theme15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4" Type="http://schemas.openxmlformats.org/officeDocument/2006/relationships/theme" Target="../theme/theme2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4" Type="http://schemas.openxmlformats.org/officeDocument/2006/relationships/theme" Target="../theme/theme2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4" name="Google Shape;13;p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4;p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7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2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3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4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5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6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9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30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1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4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5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1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2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3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4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5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8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9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60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3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4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521;p1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66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7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8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9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529;p2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72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3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74" name="Google Shape;534;p20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" y="4604040"/>
            <a:ext cx="2007000" cy="31824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6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80;p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038320" y="2396880"/>
            <a:ext cx="50673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916080" y="1068120"/>
            <a:ext cx="1311840" cy="12258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6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84" name="Google Shape;84;p3"/>
          <p:cNvGrpSpPr/>
          <p:nvPr/>
        </p:nvGrpSpPr>
        <p:grpSpPr>
          <a:xfrm>
            <a:off x="421920" y="272880"/>
            <a:ext cx="8357760" cy="4649400"/>
            <a:chOff x="421920" y="272880"/>
            <a:chExt cx="8357760" cy="4649400"/>
          </a:xfrm>
        </p:grpSpPr>
        <p:pic>
          <p:nvPicPr>
            <p:cNvPr id="285" name="Google Shape;85;p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Google Shape;86;p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192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7" name="Google Shape;87;p3"/>
          <p:cNvGrpSpPr/>
          <p:nvPr/>
        </p:nvGrpSpPr>
        <p:grpSpPr>
          <a:xfrm>
            <a:off x="344520" y="438480"/>
            <a:ext cx="8345880" cy="4379400"/>
            <a:chOff x="344520" y="438480"/>
            <a:chExt cx="8345880" cy="4379400"/>
          </a:xfrm>
        </p:grpSpPr>
        <p:sp>
          <p:nvSpPr>
            <p:cNvPr id="288" name="Google Shape;88;p3"/>
            <p:cNvSpPr/>
            <p:nvPr/>
          </p:nvSpPr>
          <p:spPr>
            <a:xfrm>
              <a:off x="861300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89;p3"/>
            <p:cNvSpPr/>
            <p:nvPr/>
          </p:nvSpPr>
          <p:spPr>
            <a:xfrm>
              <a:off x="4758480" y="4740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90;p3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91;p3"/>
            <p:cNvSpPr/>
            <p:nvPr/>
          </p:nvSpPr>
          <p:spPr>
            <a:xfrm>
              <a:off x="344520" y="3180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2" name="Google Shape;92;p3"/>
          <p:cNvGrpSpPr/>
          <p:nvPr/>
        </p:nvGrpSpPr>
        <p:grpSpPr>
          <a:xfrm>
            <a:off x="-347400" y="0"/>
            <a:ext cx="3429720" cy="2460600"/>
            <a:chOff x="-347400" y="0"/>
            <a:chExt cx="3429720" cy="2460600"/>
          </a:xfrm>
        </p:grpSpPr>
        <p:sp>
          <p:nvSpPr>
            <p:cNvPr id="293" name="Google Shape;93;p3"/>
            <p:cNvSpPr/>
            <p:nvPr/>
          </p:nvSpPr>
          <p:spPr>
            <a:xfrm>
              <a:off x="-15840" y="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94;p3"/>
            <p:cNvSpPr/>
            <p:nvPr/>
          </p:nvSpPr>
          <p:spPr>
            <a:xfrm>
              <a:off x="-1584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95" name="Google Shape;95;p3"/>
            <p:cNvGrpSpPr/>
            <p:nvPr/>
          </p:nvGrpSpPr>
          <p:grpSpPr>
            <a:xfrm>
              <a:off x="-347400" y="673920"/>
              <a:ext cx="3153240" cy="940320"/>
              <a:chOff x="-347400" y="673920"/>
              <a:chExt cx="3153240" cy="940320"/>
            </a:xfrm>
          </p:grpSpPr>
          <p:sp>
            <p:nvSpPr>
              <p:cNvPr id="296" name="Google Shape;96;p3"/>
              <p:cNvSpPr/>
              <p:nvPr/>
            </p:nvSpPr>
            <p:spPr>
              <a:xfrm>
                <a:off x="-347400" y="6739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97;p3"/>
              <p:cNvSpPr/>
              <p:nvPr/>
            </p:nvSpPr>
            <p:spPr>
              <a:xfrm>
                <a:off x="-5040" y="121536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8" name="Google Shape;98;p3"/>
              <p:cNvSpPr/>
              <p:nvPr/>
            </p:nvSpPr>
            <p:spPr>
              <a:xfrm>
                <a:off x="-5040" y="111168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99;p3"/>
              <p:cNvSpPr/>
              <p:nvPr/>
            </p:nvSpPr>
            <p:spPr>
              <a:xfrm>
                <a:off x="1793160" y="11944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;p3"/>
              <p:cNvSpPr/>
              <p:nvPr/>
            </p:nvSpPr>
            <p:spPr>
              <a:xfrm>
                <a:off x="2039040" y="109080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01" name="Google Shape;101;p3"/>
          <p:cNvGrpSpPr/>
          <p:nvPr/>
        </p:nvGrpSpPr>
        <p:grpSpPr>
          <a:xfrm>
            <a:off x="6072120" y="2683080"/>
            <a:ext cx="3429360" cy="2460600"/>
            <a:chOff x="6072120" y="2683080"/>
            <a:chExt cx="3429360" cy="2460600"/>
          </a:xfrm>
        </p:grpSpPr>
        <p:sp>
          <p:nvSpPr>
            <p:cNvPr id="302" name="Google Shape;102;p3"/>
            <p:cNvSpPr/>
            <p:nvPr/>
          </p:nvSpPr>
          <p:spPr>
            <a:xfrm rot="10800000">
              <a:off x="6072120" y="268272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103;p3"/>
            <p:cNvSpPr/>
            <p:nvPr/>
          </p:nvSpPr>
          <p:spPr>
            <a:xfrm rot="10800000">
              <a:off x="688788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04" name="Google Shape;104;p3"/>
            <p:cNvGrpSpPr/>
            <p:nvPr/>
          </p:nvGrpSpPr>
          <p:grpSpPr>
            <a:xfrm>
              <a:off x="6348240" y="3529080"/>
              <a:ext cx="3153240" cy="940320"/>
              <a:chOff x="6348240" y="3529080"/>
              <a:chExt cx="3153240" cy="940320"/>
            </a:xfrm>
          </p:grpSpPr>
          <p:sp>
            <p:nvSpPr>
              <p:cNvPr id="305" name="Google Shape;105;p3"/>
              <p:cNvSpPr/>
              <p:nvPr/>
            </p:nvSpPr>
            <p:spPr>
              <a:xfrm rot="10800000">
                <a:off x="6348240" y="35323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106;p3"/>
              <p:cNvSpPr/>
              <p:nvPr/>
            </p:nvSpPr>
            <p:spPr>
              <a:xfrm rot="10800000">
                <a:off x="7337880" y="3529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107;p3"/>
              <p:cNvSpPr/>
              <p:nvPr/>
            </p:nvSpPr>
            <p:spPr>
              <a:xfrm rot="10800000">
                <a:off x="7092000" y="3632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108;p3"/>
              <p:cNvSpPr/>
              <p:nvPr/>
            </p:nvSpPr>
            <p:spPr>
              <a:xfrm rot="10800000">
                <a:off x="731448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109;p3"/>
              <p:cNvSpPr/>
              <p:nvPr/>
            </p:nvSpPr>
            <p:spPr>
              <a:xfrm rot="10800000">
                <a:off x="7065360" y="40028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542;p21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13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4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8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9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21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2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333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4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5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608;p2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76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7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79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80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81" name="Google Shape;619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620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83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4" name="Google Shape;622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5" name="Google Shape;623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86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7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630;p2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93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4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5" name="Google Shape;636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6" name="Google Shape;637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7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8" name="Google Shape;639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9" name="Google Shape;640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400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401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402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3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49;p25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09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10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11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2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3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4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5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6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7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8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9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20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21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2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3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4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5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6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7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8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9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30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31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5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6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37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8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9;p2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42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3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7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8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9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60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1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2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3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4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6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7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8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9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0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1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2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73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4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5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2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741;p2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85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6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7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8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9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0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1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2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3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4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5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96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7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9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0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1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2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3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4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5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06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7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1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12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3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4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7440" bIns="37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7440" bIns="37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8720" bIns="187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8720" bIns="187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787;p2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20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521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22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3" name="Google Shape;804;p2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805;p2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5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6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7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812;p2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4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35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36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7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1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2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3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7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11;p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568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69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71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2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9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583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4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5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88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89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172;p6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94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5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7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8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0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2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6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7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8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8440" bIns="28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8440" bIns="28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4040" bIns="140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4040" bIns="140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713" name="Google Shape;193;p6"/>
          <p:cNvPicPr/>
          <p:nvPr/>
        </p:nvPicPr>
        <p:blipFill>
          <a:blip r:embed="rId3"/>
          <a:stretch>
            <a:fillRect/>
          </a:stretch>
        </p:blipFill>
        <p:spPr>
          <a:xfrm>
            <a:off x="8056440" y="196560"/>
            <a:ext cx="2007000" cy="318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195;p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17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8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2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23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4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5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6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0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31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2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3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6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37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8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222;p8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5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42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43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48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9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51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52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7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8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61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62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3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64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5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8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9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0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71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2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3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257;p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135520" y="1374480"/>
            <a:ext cx="487260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7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76" name="Google Shape;260;p9"/>
          <p:cNvGrpSpPr/>
          <p:nvPr/>
        </p:nvGrpSpPr>
        <p:grpSpPr>
          <a:xfrm>
            <a:off x="176040" y="210960"/>
            <a:ext cx="8792280" cy="4771080"/>
            <a:chOff x="176040" y="210960"/>
            <a:chExt cx="8792280" cy="4771080"/>
          </a:xfrm>
        </p:grpSpPr>
        <p:grpSp>
          <p:nvGrpSpPr>
            <p:cNvPr id="777" name="Google Shape;261;p9"/>
            <p:cNvGrpSpPr/>
            <p:nvPr/>
          </p:nvGrpSpPr>
          <p:grpSpPr>
            <a:xfrm>
              <a:off x="176040" y="210960"/>
              <a:ext cx="1127520" cy="71280"/>
              <a:chOff x="176040" y="210960"/>
              <a:chExt cx="1127520" cy="71280"/>
            </a:xfrm>
          </p:grpSpPr>
          <p:sp>
            <p:nvSpPr>
              <p:cNvPr id="778" name="Google Shape;262;p9"/>
              <p:cNvSpPr/>
              <p:nvPr/>
            </p:nvSpPr>
            <p:spPr>
              <a:xfrm rot="5400000">
                <a:off x="1231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9" name="Google Shape;263;p9"/>
              <p:cNvSpPr/>
              <p:nvPr/>
            </p:nvSpPr>
            <p:spPr>
              <a:xfrm rot="5400000">
                <a:off x="1100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0" name="Google Shape;264;p9"/>
              <p:cNvSpPr/>
              <p:nvPr/>
            </p:nvSpPr>
            <p:spPr>
              <a:xfrm rot="5400000">
                <a:off x="968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1" name="Google Shape;265;p9"/>
              <p:cNvSpPr/>
              <p:nvPr/>
            </p:nvSpPr>
            <p:spPr>
              <a:xfrm rot="5400000">
                <a:off x="835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2" name="Google Shape;266;p9"/>
              <p:cNvSpPr/>
              <p:nvPr/>
            </p:nvSpPr>
            <p:spPr>
              <a:xfrm rot="5400000">
                <a:off x="704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3" name="Google Shape;267;p9"/>
              <p:cNvSpPr/>
              <p:nvPr/>
            </p:nvSpPr>
            <p:spPr>
              <a:xfrm rot="5400000">
                <a:off x="572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4" name="Google Shape;268;p9"/>
              <p:cNvSpPr/>
              <p:nvPr/>
            </p:nvSpPr>
            <p:spPr>
              <a:xfrm rot="5400000">
                <a:off x="439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5" name="Google Shape;269;p9"/>
              <p:cNvSpPr/>
              <p:nvPr/>
            </p:nvSpPr>
            <p:spPr>
              <a:xfrm rot="5400000">
                <a:off x="308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6" name="Google Shape;270;p9"/>
              <p:cNvSpPr/>
              <p:nvPr/>
            </p:nvSpPr>
            <p:spPr>
              <a:xfrm rot="5400000">
                <a:off x="176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787" name="Google Shape;271;p9"/>
            <p:cNvGrpSpPr/>
            <p:nvPr/>
          </p:nvGrpSpPr>
          <p:grpSpPr>
            <a:xfrm>
              <a:off x="7840440" y="4910760"/>
              <a:ext cx="1127880" cy="71280"/>
              <a:chOff x="7840440" y="4910760"/>
              <a:chExt cx="1127880" cy="71280"/>
            </a:xfrm>
          </p:grpSpPr>
          <p:sp>
            <p:nvSpPr>
              <p:cNvPr id="788" name="Google Shape;272;p9"/>
              <p:cNvSpPr/>
              <p:nvPr/>
            </p:nvSpPr>
            <p:spPr>
              <a:xfrm rot="5400000">
                <a:off x="8896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9" name="Google Shape;273;p9"/>
              <p:cNvSpPr/>
              <p:nvPr/>
            </p:nvSpPr>
            <p:spPr>
              <a:xfrm rot="5400000">
                <a:off x="8764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0" name="Google Shape;274;p9"/>
              <p:cNvSpPr/>
              <p:nvPr/>
            </p:nvSpPr>
            <p:spPr>
              <a:xfrm rot="5400000">
                <a:off x="8632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1" name="Google Shape;275;p9"/>
              <p:cNvSpPr/>
              <p:nvPr/>
            </p:nvSpPr>
            <p:spPr>
              <a:xfrm rot="5400000">
                <a:off x="8500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2" name="Google Shape;276;p9"/>
              <p:cNvSpPr/>
              <p:nvPr/>
            </p:nvSpPr>
            <p:spPr>
              <a:xfrm rot="5400000">
                <a:off x="8368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3" name="Google Shape;277;p9"/>
              <p:cNvSpPr/>
              <p:nvPr/>
            </p:nvSpPr>
            <p:spPr>
              <a:xfrm rot="5400000">
                <a:off x="8236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4" name="Google Shape;278;p9"/>
              <p:cNvSpPr/>
              <p:nvPr/>
            </p:nvSpPr>
            <p:spPr>
              <a:xfrm rot="5400000">
                <a:off x="8104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5" name="Google Shape;279;p9"/>
              <p:cNvSpPr/>
              <p:nvPr/>
            </p:nvSpPr>
            <p:spPr>
              <a:xfrm rot="5400000">
                <a:off x="7972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6" name="Google Shape;280;p9"/>
              <p:cNvSpPr/>
              <p:nvPr/>
            </p:nvSpPr>
            <p:spPr>
              <a:xfrm rot="5400000">
                <a:off x="7840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97" name="Google Shape;281;p9"/>
          <p:cNvGrpSpPr/>
          <p:nvPr/>
        </p:nvGrpSpPr>
        <p:grpSpPr>
          <a:xfrm>
            <a:off x="453600" y="438480"/>
            <a:ext cx="8052840" cy="4196160"/>
            <a:chOff x="453600" y="438480"/>
            <a:chExt cx="8052840" cy="4196160"/>
          </a:xfrm>
        </p:grpSpPr>
        <p:sp>
          <p:nvSpPr>
            <p:cNvPr id="798" name="Google Shape;282;p9"/>
            <p:cNvSpPr/>
            <p:nvPr/>
          </p:nvSpPr>
          <p:spPr>
            <a:xfrm>
              <a:off x="453600" y="1374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283;p9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0" name="Google Shape;284;p9"/>
            <p:cNvSpPr/>
            <p:nvPr/>
          </p:nvSpPr>
          <p:spPr>
            <a:xfrm>
              <a:off x="8429040" y="3637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1" name="Google Shape;285;p9"/>
            <p:cNvSpPr/>
            <p:nvPr/>
          </p:nvSpPr>
          <p:spPr>
            <a:xfrm>
              <a:off x="4745520" y="45572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02" name="Google Shape;286;p9"/>
          <p:cNvGrpSpPr/>
          <p:nvPr/>
        </p:nvGrpSpPr>
        <p:grpSpPr>
          <a:xfrm>
            <a:off x="-57600" y="2414880"/>
            <a:ext cx="3349440" cy="2801160"/>
            <a:chOff x="-57600" y="2414880"/>
            <a:chExt cx="3349440" cy="2801160"/>
          </a:xfrm>
        </p:grpSpPr>
        <p:sp>
          <p:nvSpPr>
            <p:cNvPr id="803" name="Google Shape;287;p9"/>
            <p:cNvSpPr/>
            <p:nvPr/>
          </p:nvSpPr>
          <p:spPr>
            <a:xfrm rot="10800000" flipH="1">
              <a:off x="-57600" y="255600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4" name="Google Shape;288;p9"/>
            <p:cNvSpPr/>
            <p:nvPr/>
          </p:nvSpPr>
          <p:spPr>
            <a:xfrm rot="10800000" flipH="1">
              <a:off x="-21960" y="371340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05" name="Google Shape;289;p9"/>
            <p:cNvGrpSpPr/>
            <p:nvPr/>
          </p:nvGrpSpPr>
          <p:grpSpPr>
            <a:xfrm>
              <a:off x="614880" y="2414880"/>
              <a:ext cx="2383200" cy="2130480"/>
              <a:chOff x="614880" y="2414880"/>
              <a:chExt cx="2383200" cy="2130480"/>
            </a:xfrm>
          </p:grpSpPr>
          <p:sp>
            <p:nvSpPr>
              <p:cNvPr id="806" name="Google Shape;290;p9"/>
              <p:cNvSpPr/>
              <p:nvPr/>
            </p:nvSpPr>
            <p:spPr>
              <a:xfrm flipH="1">
                <a:off x="1350360" y="300636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7" name="Google Shape;291;p9"/>
              <p:cNvSpPr/>
              <p:nvPr/>
            </p:nvSpPr>
            <p:spPr>
              <a:xfrm flipH="1">
                <a:off x="694080" y="249336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8" name="Google Shape;292;p9"/>
              <p:cNvSpPr/>
              <p:nvPr/>
            </p:nvSpPr>
            <p:spPr>
              <a:xfrm flipH="1">
                <a:off x="1269360" y="2926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9" name="Google Shape;293;p9"/>
              <p:cNvSpPr/>
              <p:nvPr/>
            </p:nvSpPr>
            <p:spPr>
              <a:xfrm flipH="1">
                <a:off x="614880" y="2414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0" name="Google Shape;294;p9"/>
              <p:cNvSpPr/>
              <p:nvPr/>
            </p:nvSpPr>
            <p:spPr>
              <a:xfrm flipH="1">
                <a:off x="2401200" y="4149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1" name="Google Shape;295;p9"/>
              <p:cNvSpPr/>
              <p:nvPr/>
            </p:nvSpPr>
            <p:spPr>
              <a:xfrm flipH="1">
                <a:off x="2945520" y="4492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12" name="Google Shape;296;p9"/>
          <p:cNvGrpSpPr/>
          <p:nvPr/>
        </p:nvGrpSpPr>
        <p:grpSpPr>
          <a:xfrm>
            <a:off x="5858280" y="0"/>
            <a:ext cx="3349440" cy="2781360"/>
            <a:chOff x="5858280" y="0"/>
            <a:chExt cx="3349440" cy="2781360"/>
          </a:xfrm>
        </p:grpSpPr>
        <p:sp>
          <p:nvSpPr>
            <p:cNvPr id="813" name="Google Shape;297;p9"/>
            <p:cNvSpPr/>
            <p:nvPr/>
          </p:nvSpPr>
          <p:spPr>
            <a:xfrm flipH="1">
              <a:off x="5858280" y="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4" name="Google Shape;298;p9"/>
            <p:cNvSpPr/>
            <p:nvPr/>
          </p:nvSpPr>
          <p:spPr>
            <a:xfrm flipH="1">
              <a:off x="7278840" y="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15" name="Google Shape;299;p9"/>
            <p:cNvGrpSpPr/>
            <p:nvPr/>
          </p:nvGrpSpPr>
          <p:grpSpPr>
            <a:xfrm>
              <a:off x="6204960" y="650880"/>
              <a:ext cx="2383200" cy="2130480"/>
              <a:chOff x="6204960" y="650880"/>
              <a:chExt cx="2383200" cy="2130480"/>
            </a:xfrm>
          </p:grpSpPr>
          <p:sp>
            <p:nvSpPr>
              <p:cNvPr id="816" name="Google Shape;300;p9"/>
              <p:cNvSpPr/>
              <p:nvPr/>
            </p:nvSpPr>
            <p:spPr>
              <a:xfrm flipV="1">
                <a:off x="6229440" y="6746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7" name="Google Shape;301;p9"/>
              <p:cNvSpPr/>
              <p:nvPr/>
            </p:nvSpPr>
            <p:spPr>
              <a:xfrm flipV="1">
                <a:off x="6775560" y="10191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8" name="Google Shape;302;p9"/>
              <p:cNvSpPr/>
              <p:nvPr/>
            </p:nvSpPr>
            <p:spPr>
              <a:xfrm flipV="1">
                <a:off x="7828560" y="2165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303;p9"/>
              <p:cNvSpPr/>
              <p:nvPr/>
            </p:nvSpPr>
            <p:spPr>
              <a:xfrm flipV="1">
                <a:off x="8483040" y="2676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304;p9"/>
              <p:cNvSpPr/>
              <p:nvPr/>
            </p:nvSpPr>
            <p:spPr>
              <a:xfrm flipV="1">
                <a:off x="6749640" y="993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305;p9"/>
              <p:cNvSpPr/>
              <p:nvPr/>
            </p:nvSpPr>
            <p:spPr>
              <a:xfrm flipV="1">
                <a:off x="6204960" y="650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/>
    <p:bodyStyle/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/>
    <p:bodyStyle/>
    <p:otherStyle/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439;p15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6680" y="1732680"/>
            <a:ext cx="48405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1346400" y="2014920"/>
            <a:ext cx="1444680" cy="1281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90" name="Google Shape;443;p15"/>
          <p:cNvGrpSpPr/>
          <p:nvPr/>
        </p:nvGrpSpPr>
        <p:grpSpPr>
          <a:xfrm>
            <a:off x="422640" y="272880"/>
            <a:ext cx="8357760" cy="4649400"/>
            <a:chOff x="422640" y="272880"/>
            <a:chExt cx="8357760" cy="4649400"/>
          </a:xfrm>
        </p:grpSpPr>
        <p:pic>
          <p:nvPicPr>
            <p:cNvPr id="191" name="Google Shape;444;p15"/>
            <p:cNvPicPr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264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Google Shape;445;p15"/>
            <p:cNvPicPr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77340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3" name="Google Shape;446;p15"/>
          <p:cNvGrpSpPr/>
          <p:nvPr/>
        </p:nvGrpSpPr>
        <p:grpSpPr>
          <a:xfrm>
            <a:off x="421920" y="438480"/>
            <a:ext cx="8310240" cy="4265280"/>
            <a:chOff x="421920" y="438480"/>
            <a:chExt cx="8310240" cy="4265280"/>
          </a:xfrm>
        </p:grpSpPr>
        <p:sp>
          <p:nvSpPr>
            <p:cNvPr id="194" name="Google Shape;447;p15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" name="Google Shape;448;p15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449;p15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" name="Google Shape;450;p15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8" name="Google Shape;451;p15"/>
          <p:cNvGrpSpPr/>
          <p:nvPr/>
        </p:nvGrpSpPr>
        <p:grpSpPr>
          <a:xfrm>
            <a:off x="-347400" y="2683080"/>
            <a:ext cx="3430080" cy="2460600"/>
            <a:chOff x="-347400" y="2683080"/>
            <a:chExt cx="3430080" cy="2460600"/>
          </a:xfrm>
        </p:grpSpPr>
        <p:sp>
          <p:nvSpPr>
            <p:cNvPr id="199" name="Google Shape;452;p15"/>
            <p:cNvSpPr/>
            <p:nvPr/>
          </p:nvSpPr>
          <p:spPr>
            <a:xfrm rot="10800000" flipH="1">
              <a:off x="-15480" y="268308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453;p15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1" name="Google Shape;454;p15"/>
            <p:cNvGrpSpPr/>
            <p:nvPr/>
          </p:nvGrpSpPr>
          <p:grpSpPr>
            <a:xfrm>
              <a:off x="-347400" y="3528720"/>
              <a:ext cx="3153240" cy="939960"/>
              <a:chOff x="-347400" y="3528720"/>
              <a:chExt cx="3153240" cy="939960"/>
            </a:xfrm>
          </p:grpSpPr>
          <p:sp>
            <p:nvSpPr>
              <p:cNvPr id="202" name="Google Shape;455;p15"/>
              <p:cNvSpPr/>
              <p:nvPr/>
            </p:nvSpPr>
            <p:spPr>
              <a:xfrm flipV="1">
                <a:off x="-347040" y="35312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6;p15"/>
              <p:cNvSpPr/>
              <p:nvPr/>
            </p:nvSpPr>
            <p:spPr>
              <a:xfrm flipV="1">
                <a:off x="-4680" y="35287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7;p15"/>
              <p:cNvSpPr/>
              <p:nvPr/>
            </p:nvSpPr>
            <p:spPr>
              <a:xfrm flipV="1">
                <a:off x="-4680" y="36320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8;p15"/>
              <p:cNvSpPr/>
              <p:nvPr/>
            </p:nvSpPr>
            <p:spPr>
              <a:xfrm flipV="1">
                <a:off x="179316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459;p15"/>
              <p:cNvSpPr/>
              <p:nvPr/>
            </p:nvSpPr>
            <p:spPr>
              <a:xfrm flipV="1">
                <a:off x="2039040" y="40024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7" name="Google Shape;460;p15"/>
          <p:cNvGrpSpPr/>
          <p:nvPr/>
        </p:nvGrpSpPr>
        <p:grpSpPr>
          <a:xfrm>
            <a:off x="6071400" y="0"/>
            <a:ext cx="3429360" cy="2460600"/>
            <a:chOff x="6071400" y="0"/>
            <a:chExt cx="3429360" cy="2460600"/>
          </a:xfrm>
        </p:grpSpPr>
        <p:sp>
          <p:nvSpPr>
            <p:cNvPr id="208" name="Google Shape;461;p15"/>
            <p:cNvSpPr/>
            <p:nvPr/>
          </p:nvSpPr>
          <p:spPr>
            <a:xfrm flipH="1">
              <a:off x="6071400" y="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462;p15"/>
            <p:cNvSpPr/>
            <p:nvPr/>
          </p:nvSpPr>
          <p:spPr>
            <a:xfrm flipH="1">
              <a:off x="69033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10" name="Google Shape;463;p15"/>
            <p:cNvGrpSpPr/>
            <p:nvPr/>
          </p:nvGrpSpPr>
          <p:grpSpPr>
            <a:xfrm>
              <a:off x="6347520" y="673920"/>
              <a:ext cx="3153240" cy="940320"/>
              <a:chOff x="6347520" y="673920"/>
              <a:chExt cx="3153240" cy="940320"/>
            </a:xfrm>
          </p:grpSpPr>
          <p:sp>
            <p:nvSpPr>
              <p:cNvPr id="211" name="Google Shape;464;p15"/>
              <p:cNvSpPr/>
              <p:nvPr/>
            </p:nvSpPr>
            <p:spPr>
              <a:xfrm flipH="1">
                <a:off x="6347160" y="67392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5;p15"/>
              <p:cNvSpPr/>
              <p:nvPr/>
            </p:nvSpPr>
            <p:spPr>
              <a:xfrm flipH="1">
                <a:off x="7337520" y="121536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6;p15"/>
              <p:cNvSpPr/>
              <p:nvPr/>
            </p:nvSpPr>
            <p:spPr>
              <a:xfrm flipH="1">
                <a:off x="7090560" y="111168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7;p15"/>
              <p:cNvSpPr/>
              <p:nvPr/>
            </p:nvSpPr>
            <p:spPr>
              <a:xfrm flipH="1">
                <a:off x="7314120" y="119448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8;p15"/>
              <p:cNvSpPr/>
              <p:nvPr/>
            </p:nvSpPr>
            <p:spPr>
              <a:xfrm flipH="1">
                <a:off x="7065000" y="109080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470;p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19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20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1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2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233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4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5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492;p1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40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1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4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000160" y="1666800"/>
            <a:ext cx="5124240" cy="1437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600" b="0" strike="noStrike" spc="-1">
                <a:solidFill>
                  <a:schemeClr val="dk1"/>
                </a:solidFill>
                <a:latin typeface="Syncopate"/>
                <a:ea typeface="Syncopate"/>
              </a:rPr>
              <a:t>Социални медии</a:t>
            </a:r>
            <a:endParaRPr lang="fr-FR" sz="4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000160" y="3000240"/>
            <a:ext cx="512424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1"/>
                </a:solidFill>
                <a:latin typeface="Archivo"/>
                <a:ea typeface="Archivo"/>
              </a:rPr>
              <a:t>Предсказване на кликвания върху реклами от потребители.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3215" y="4732020"/>
            <a:ext cx="4404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1400"/>
              <a:t>Направена от </a:t>
            </a:r>
            <a:r>
              <a:rPr lang="bg-BG" altLang="en-US" sz="1400" b="1" i="1"/>
              <a:t>Александър Сивков</a:t>
            </a:r>
            <a:endParaRPr lang="bg-BG" altLang="en-US" sz="14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2200320" y="1819440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600" b="0" strike="noStrike" spc="-1">
                <a:solidFill>
                  <a:schemeClr val="dk1"/>
                </a:solidFill>
                <a:latin typeface="Syncopate"/>
                <a:ea typeface="Syncopate"/>
              </a:rPr>
              <a:t>Въведение</a:t>
            </a:r>
            <a:endParaRPr lang="en-GB" sz="36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subTitle"/>
          </p:nvPr>
        </p:nvSpPr>
        <p:spPr>
          <a:xfrm>
            <a:off x="1926590" y="2499360"/>
            <a:ext cx="529145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Archivo"/>
                <a:ea typeface="Archivo"/>
              </a:rPr>
              <a:t>Проектът се фокусира върху анализ на данни за предсказване на поведението на потребителите по отношение на реклами.</a:t>
            </a:r>
            <a:endParaRPr lang="en-GB" sz="18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870823080" tIns="38160" rIns="870823080" bIns="38160" anchor="t">
            <a:norm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038320" y="2716075"/>
            <a:ext cx="50670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Разработка</a:t>
            </a:r>
            <a:b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</a:br>
            <a:r>
              <a:rPr lang="bg-BG" alt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на проекта</a:t>
            </a:r>
            <a:endParaRPr lang="bg-BG" altLang="en-GB" sz="40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title"/>
          </p:nvPr>
        </p:nvSpPr>
        <p:spPr>
          <a:xfrm>
            <a:off x="3914640" y="1275595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500" b="0" strike="noStrike" spc="-1">
                <a:solidFill>
                  <a:schemeClr val="dk1"/>
                </a:solidFill>
                <a:latin typeface="Syncopate"/>
                <a:ea typeface="Syncopate"/>
              </a:rPr>
              <a:t>1</a:t>
            </a:r>
            <a:endParaRPr lang="en-GB" sz="115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2195240" y="411645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7675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00" b="0" strike="noStrike" spc="-1">
                <a:solidFill>
                  <a:schemeClr val="dk1"/>
                </a:solidFill>
                <a:latin typeface="Syncopate"/>
                <a:ea typeface="Syncopate"/>
              </a:rPr>
              <a:t>Фази на разработка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131" y="998657"/>
            <a:ext cx="396000" cy="475209"/>
          </a:xfrm>
          <a:prstGeom prst="rect">
            <a:avLst/>
          </a:prstGeom>
        </p:spPr>
      </p:pic>
      <p:sp>
        <p:nvSpPr>
          <p:cNvPr id="4" name="Text 1"/>
          <p:cNvSpPr>
            <a:spLocks noChangeAspect="1"/>
          </p:cNvSpPr>
          <p:nvPr/>
        </p:nvSpPr>
        <p:spPr>
          <a:xfrm>
            <a:off x="2411730" y="915670"/>
            <a:ext cx="1478280" cy="26352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Анализ и Планиране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5" name="Text 2"/>
          <p:cNvSpPr>
            <a:spLocks noChangeAspect="1"/>
          </p:cNvSpPr>
          <p:nvPr/>
        </p:nvSpPr>
        <p:spPr>
          <a:xfrm>
            <a:off x="2843530" y="120396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Определяне на изискванията и създаване на детайлен план.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96" y="1852454"/>
            <a:ext cx="396000" cy="475209"/>
          </a:xfrm>
          <a:prstGeom prst="rect">
            <a:avLst/>
          </a:prstGeom>
        </p:spPr>
      </p:pic>
      <p:sp>
        <p:nvSpPr>
          <p:cNvPr id="7" name="Text 3"/>
          <p:cNvSpPr>
            <a:spLocks noChangeAspect="1"/>
          </p:cNvSpPr>
          <p:nvPr/>
        </p:nvSpPr>
        <p:spPr>
          <a:xfrm>
            <a:off x="2411730" y="171577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bg-BG" sz="1400" b="1" dirty="0">
                <a:solidFill>
                  <a:schemeClr val="tx1"/>
                </a:solidFill>
              </a:rPr>
              <a:t>Създаване на проекта</a:t>
            </a:r>
            <a:endParaRPr lang="bg-BG" sz="1400" b="1" dirty="0">
              <a:solidFill>
                <a:schemeClr val="tx1"/>
              </a:solidFill>
            </a:endParaRPr>
          </a:p>
        </p:txBody>
      </p:sp>
      <p:sp>
        <p:nvSpPr>
          <p:cNvPr id="8" name="Text 4"/>
          <p:cNvSpPr>
            <a:spLocks noChangeAspect="1"/>
          </p:cNvSpPr>
          <p:nvPr/>
        </p:nvSpPr>
        <p:spPr>
          <a:xfrm>
            <a:off x="2843530" y="203200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Разработка на Front-end и Back-end компоненти.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61" y="2673231"/>
            <a:ext cx="396000" cy="475209"/>
          </a:xfrm>
          <a:prstGeom prst="rect">
            <a:avLst/>
          </a:prstGeom>
        </p:spPr>
      </p:pic>
      <p:sp>
        <p:nvSpPr>
          <p:cNvPr id="10" name="Text 5"/>
          <p:cNvSpPr>
            <a:spLocks noChangeAspect="1"/>
          </p:cNvSpPr>
          <p:nvPr/>
        </p:nvSpPr>
        <p:spPr>
          <a:xfrm>
            <a:off x="2411730" y="258572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Тестване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1" name="Text 6"/>
          <p:cNvSpPr>
            <a:spLocks noChangeAspect="1"/>
          </p:cNvSpPr>
          <p:nvPr/>
        </p:nvSpPr>
        <p:spPr>
          <a:xfrm>
            <a:off x="2843530" y="286004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Идентифициране и отстраняване на грешки и проблеми.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61" y="3494008"/>
            <a:ext cx="396000" cy="475209"/>
          </a:xfrm>
          <a:prstGeom prst="rect">
            <a:avLst/>
          </a:prstGeom>
        </p:spPr>
      </p:pic>
      <p:sp>
        <p:nvSpPr>
          <p:cNvPr id="13" name="Text 7"/>
          <p:cNvSpPr>
            <a:spLocks noChangeAspect="1"/>
          </p:cNvSpPr>
          <p:nvPr/>
        </p:nvSpPr>
        <p:spPr>
          <a:xfrm>
            <a:off x="2411730" y="336423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Интеграция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4" name="Text 8"/>
          <p:cNvSpPr>
            <a:spLocks noChangeAspect="1"/>
          </p:cNvSpPr>
          <p:nvPr/>
        </p:nvSpPr>
        <p:spPr>
          <a:xfrm>
            <a:off x="2915285" y="370967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Свързване на всички компоненти и оптимизация.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226" y="4300180"/>
            <a:ext cx="396000" cy="475209"/>
          </a:xfrm>
          <a:prstGeom prst="rect">
            <a:avLst/>
          </a:prstGeom>
        </p:spPr>
      </p:pic>
      <p:sp>
        <p:nvSpPr>
          <p:cNvPr id="16" name="Text 9"/>
          <p:cNvSpPr>
            <a:spLocks noChangeAspect="1"/>
          </p:cNvSpPr>
          <p:nvPr/>
        </p:nvSpPr>
        <p:spPr>
          <a:xfrm>
            <a:off x="2411730" y="4255135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Презентация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7" name="Text 10"/>
          <p:cNvSpPr>
            <a:spLocks noChangeAspect="1"/>
          </p:cNvSpPr>
          <p:nvPr/>
        </p:nvSpPr>
        <p:spPr>
          <a:xfrm>
            <a:off x="2915920" y="451612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Демонстриране на </a:t>
            </a:r>
            <a:r>
              <a:rPr lang="en-US" sz="10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крайния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продукт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18" name="Правоъгълник 17"/>
          <p:cNvSpPr/>
          <p:nvPr/>
        </p:nvSpPr>
        <p:spPr>
          <a:xfrm>
            <a:off x="10417810" y="7426960"/>
            <a:ext cx="3061970" cy="180340"/>
          </a:xfrm>
          <a:prstGeom prst="rect">
            <a:avLst/>
          </a:prstGeom>
          <a:solidFill>
            <a:srgbClr val="EFEFF6"/>
          </a:solidFill>
          <a:ln>
            <a:solidFill>
              <a:srgbClr val="F8F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bg-BG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2133720" y="1371600"/>
            <a:ext cx="4876560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8750" lnSpcReduction="2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200" b="0" strike="noStrike" spc="-1">
                <a:solidFill>
                  <a:schemeClr val="dk1"/>
                </a:solidFill>
                <a:latin typeface="Syncopate"/>
                <a:ea typeface="Syncopate"/>
              </a:rPr>
              <a:t>Тестове и валидиране</a:t>
            </a:r>
            <a:endParaRPr lang="fr-FR" sz="7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ubTitle"/>
          </p:nvPr>
        </p:nvSpPr>
        <p:spPr>
          <a:xfrm>
            <a:off x="2133720" y="2695680"/>
            <a:ext cx="48765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Тестовете са необходима част от разработката, включваща валидиране на данните, оценка на точността на алгоритмите и оптимизация на производителността.</a:t>
            </a:r>
            <a:endParaRPr lang="en-GB" sz="14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952720" y="1733400"/>
            <a:ext cx="48384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Технологии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title"/>
          </p:nvPr>
        </p:nvSpPr>
        <p:spPr>
          <a:xfrm>
            <a:off x="1343160" y="2019240"/>
            <a:ext cx="1447560" cy="12855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500" b="0" strike="noStrike" spc="-1">
                <a:solidFill>
                  <a:schemeClr val="dk1"/>
                </a:solidFill>
                <a:latin typeface="Syncopate"/>
                <a:ea typeface="Syncopate"/>
              </a:rPr>
              <a:t>2</a:t>
            </a:r>
            <a:endParaRPr lang="en-GB" sz="115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44" name="Google Shape;1094;p50"/>
          <p:cNvSpPr/>
          <p:nvPr/>
        </p:nvSpPr>
        <p:spPr>
          <a:xfrm>
            <a:off x="8610480" y="161928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870823080" tIns="38160" rIns="870823080" bIns="38160" anchor="t">
            <a:norm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2200320" y="915835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675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00" b="0" strike="noStrike" spc="-1">
                <a:solidFill>
                  <a:schemeClr val="dk1"/>
                </a:solidFill>
                <a:latin typeface="Syncopate"/>
                <a:ea typeface="Syncopate"/>
              </a:rPr>
              <a:t>Използвани програмни езици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1990090"/>
            <a:ext cx="404495" cy="4044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72694" y="1707515"/>
            <a:ext cx="221170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Front-end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872694" y="2197933"/>
            <a:ext cx="22117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HTML, CSS, JavaScript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923415"/>
            <a:ext cx="472440" cy="4724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39711" y="1707515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Back-end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39711" y="2197933"/>
            <a:ext cx="22118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Python (Flask)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3291840"/>
            <a:ext cx="499745" cy="4997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5991" y="3148330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База Данни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895991" y="3638748"/>
            <a:ext cx="22118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>
              <a:lnSpc>
                <a:spcPts val="2850"/>
              </a:lnSpc>
            </a:pPr>
            <a:r>
              <a:rPr lang="de-DE" sz="1200" dirty="0" err="1">
                <a:solidFill>
                  <a:schemeClr val="tx1"/>
                </a:solidFill>
                <a:latin typeface="Arimo" panose="020B0604020202020204" pitchFamily="34" charset="0"/>
                <a:cs typeface="Arimo" panose="020B0604020202020204" pitchFamily="34" charset="0"/>
              </a:rPr>
              <a:t>F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Arimo" panose="020B0604020202020204" pitchFamily="34" charset="0"/>
                <a:cs typeface="Arimo" panose="020B0604020202020204" pitchFamily="34" charset="0"/>
              </a:rPr>
              <a:t>lask</a:t>
            </a:r>
            <a:r>
              <a:rPr lang="de-DE" sz="1200" dirty="0" err="1">
                <a:solidFill>
                  <a:schemeClr val="tx1"/>
                </a:solidFill>
                <a:latin typeface="Arimo" panose="020B0604020202020204" pitchFamily="34" charset="0"/>
                <a:cs typeface="Arimo" panose="020B0604020202020204" pitchFamily="34" charset="0"/>
              </a:rPr>
              <a:t>-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Arimo" panose="020B0604020202020204" pitchFamily="34" charset="0"/>
                <a:cs typeface="Arimo" panose="020B0604020202020204" pitchFamily="34" charset="0"/>
              </a:rPr>
              <a:t>sqlalchemy</a:t>
            </a:r>
            <a:endParaRPr lang="de-DE" sz="1200" b="0" dirty="0">
              <a:solidFill>
                <a:schemeClr val="tx1"/>
              </a:solidFill>
              <a:effectLst/>
              <a:latin typeface="Arimo" panose="020B0604020202020204" pitchFamily="34" charset="0"/>
              <a:cs typeface="Arimo" panose="020B0604020202020204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de-DE" sz="1200" b="0" dirty="0">
              <a:solidFill>
                <a:schemeClr val="tx1"/>
              </a:solidFill>
              <a:effectLst/>
              <a:latin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90" y="3291840"/>
            <a:ext cx="523875" cy="523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39631" y="3017520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Инструменти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5939631" y="3507938"/>
            <a:ext cx="221182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Flask-SQLAlchemy, Flask-WTF, Pillow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1119;p53"/>
          <p:cNvPicPr/>
          <p:nvPr/>
        </p:nvPicPr>
        <p:blipFill>
          <a:blip r:embed="rId1"/>
          <a:srcRect t="15300" b="15300"/>
          <a:stretch>
            <a:fillRect/>
          </a:stretch>
        </p:blipFill>
        <p:spPr>
          <a:xfrm>
            <a:off x="7092315" y="1361440"/>
            <a:ext cx="1902460" cy="2002155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019160" y="-381045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bg-BG" sz="28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  <a:sym typeface="+mn-ea"/>
              </a:rPr>
              <a:t>Информация за </a:t>
            </a:r>
            <a:r>
              <a:rPr lang="en-US" sz="2800" b="1" dirty="0" err="1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  <a:sym typeface="+mn-ea"/>
              </a:rPr>
              <a:t>Проекта</a:t>
            </a:r>
            <a:endParaRPr lang="en-US" sz="2800" b="1" strike="noStrike" spc="-1" dirty="0" err="1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  <a:sym typeface="+mn-ea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subTitle"/>
          </p:nvPr>
        </p:nvSpPr>
        <p:spPr>
          <a:xfrm>
            <a:off x="1019160" y="1491540"/>
            <a:ext cx="343800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/>
          </a:bodyPr>
          <a:p>
            <a:pPr indent="0" algn="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bg-BG" altLang="en-US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Проектът е р</a:t>
            </a:r>
            <a:r>
              <a:rPr lang="en-US" altLang="en-US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азработка на AI система, която предвижда дали потребител ще кликне на дадена реклама в социални мрежи, базирано на неговите предпочитания и поведение.</a:t>
            </a:r>
            <a:endParaRPr lang="en-US" altLang="en-US" sz="14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76910" y="234124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/>
          </a:p>
        </p:txBody>
      </p:sp>
      <p:sp>
        <p:nvSpPr>
          <p:cNvPr id="6" name="Text 3"/>
          <p:cNvSpPr/>
          <p:nvPr/>
        </p:nvSpPr>
        <p:spPr>
          <a:xfrm>
            <a:off x="1187450" y="2369185"/>
            <a:ext cx="223139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Потребителски Интерфейс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03350" y="2679065"/>
            <a:ext cx="3903980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Интуитивен и лесен за използване.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83260" y="322008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/>
          </a:p>
        </p:txBody>
      </p:sp>
      <p:sp>
        <p:nvSpPr>
          <p:cNvPr id="9" name="Text 6"/>
          <p:cNvSpPr/>
          <p:nvPr/>
        </p:nvSpPr>
        <p:spPr>
          <a:xfrm>
            <a:off x="1187450" y="3147695"/>
            <a:ext cx="157099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Ключови Функции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475105" y="3363595"/>
            <a:ext cx="3715385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Анализ на данни, предвиждане и </a:t>
            </a:r>
            <a:r>
              <a:rPr lang="bg-BG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даване на отговор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83260" y="415607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 sz="1000"/>
          </a:p>
        </p:txBody>
      </p:sp>
      <p:sp>
        <p:nvSpPr>
          <p:cNvPr id="12" name="Text 9"/>
          <p:cNvSpPr/>
          <p:nvPr/>
        </p:nvSpPr>
        <p:spPr>
          <a:xfrm>
            <a:off x="1187450" y="4053205"/>
            <a:ext cx="183388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Ползи за Потребителя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475105" y="4300220"/>
            <a:ext cx="3526790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bg-BG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Лесна и бърза работа със сайта.</a:t>
            </a:r>
            <a:endParaRPr lang="bg-BG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339090"/>
            <a:ext cx="1902460" cy="2002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65" y="2355850"/>
            <a:ext cx="1903095" cy="1988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8040" y="411480"/>
            <a:ext cx="6450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6000" i="1"/>
              <a:t>Благодаря за вниманието!</a:t>
            </a:r>
            <a:endParaRPr lang="bg-BG" altLang="en-US" sz="6000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0" y="2571750"/>
            <a:ext cx="4394200" cy="212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/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32</vt:i4>
      </vt:variant>
      <vt:variant>
        <vt:lpstr>幻灯片标题</vt:lpstr>
      </vt:variant>
      <vt:variant>
        <vt:i4>9</vt:i4>
      </vt:variant>
    </vt:vector>
  </HeadingPairs>
  <TitlesOfParts>
    <vt:vector size="62" baseType="lpstr">
      <vt:lpstr>Arial</vt:lpstr>
      <vt:lpstr>SimSun</vt:lpstr>
      <vt:lpstr>Wingdings</vt:lpstr>
      <vt:lpstr>Arial</vt:lpstr>
      <vt:lpstr>OpenSymbol</vt:lpstr>
      <vt:lpstr>Symbol</vt:lpstr>
      <vt:lpstr>Syncopate</vt:lpstr>
      <vt:lpstr>Segoe Print</vt:lpstr>
      <vt:lpstr>Archivo</vt:lpstr>
      <vt:lpstr>Outfit Extra Bold</vt:lpstr>
      <vt:lpstr>Outfit Extra Bold</vt:lpstr>
      <vt:lpstr>Outfit Extra Bold</vt:lpstr>
      <vt:lpstr>Arimo</vt:lpstr>
      <vt:lpstr>Arimo</vt:lpstr>
      <vt:lpstr>Arimo</vt:lpstr>
      <vt:lpstr>Consolas</vt:lpstr>
      <vt:lpstr>Microsoft YaHei</vt:lpstr>
      <vt:lpstr>Arial Unicode MS</vt:lpstr>
      <vt:lpstr>Calibri</vt:lpstr>
      <vt:lpstr>MingLiU-ExtB</vt:lpstr>
      <vt:lpstr>Microsoft JhengHei UI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Slidesgo Final Pages</vt:lpstr>
      <vt:lpstr>Slidesgo Final Pages</vt:lpstr>
      <vt:lpstr>Социални медии</vt:lpstr>
      <vt:lpstr>Въведение</vt:lpstr>
      <vt:lpstr>1</vt:lpstr>
      <vt:lpstr>Фази на разработка</vt:lpstr>
      <vt:lpstr>Тестове и валидиране</vt:lpstr>
      <vt:lpstr>2</vt:lpstr>
      <vt:lpstr>Използвани програмни езици</vt:lpstr>
      <vt:lpstr>Информация за Проекта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Социални медии</dc:title>
  <dc:creator/>
  <cp:lastModifiedBy>Alex</cp:lastModifiedBy>
  <cp:revision>4</cp:revision>
  <dcterms:created xsi:type="dcterms:W3CDTF">2025-06-16T23:57:00Z</dcterms:created>
  <dcterms:modified xsi:type="dcterms:W3CDTF">2025-07-02T04:47:37Z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C9342FE6405E41EEAA70BBC81CE304DF_12</vt:lpwstr>
  </property>
  <property fmtid="{D5CDD505-2E9C-101B-9397-08002B2CF9AE}" pid="4" name="KSOProductBuildVer">
    <vt:lpwstr>1033-12.2.0.21546</vt:lpwstr>
  </property>
</Properties>
</file>