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305" r:id="rId3"/>
    <p:sldId id="307" r:id="rId4"/>
    <p:sldId id="306" r:id="rId5"/>
  </p:sldIdLst>
  <p:sldSz cx="9144000" cy="5143500" type="screen16x9"/>
  <p:notesSz cx="6858000" cy="9144000"/>
  <p:embeddedFontLst>
    <p:embeddedFont>
      <p:font typeface="Kufam" panose="020B0604020202020204" charset="-78"/>
      <p:regular r:id="rId7"/>
      <p:bold r:id="rId8"/>
      <p:italic r:id="rId9"/>
      <p:boldItalic r:id="rId10"/>
    </p:embeddedFont>
    <p:embeddedFont>
      <p:font typeface="Montserrat" panose="00000500000000000000" pitchFamily="2" charset="-52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DDF998-7A91-4D06-A28B-224A821A53D2}">
  <a:tblStyle styleId="{42DDF998-7A91-4D06-A28B-224A821A5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957801" y="3469588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99125" y="963275"/>
            <a:ext cx="453750" cy="641500"/>
            <a:chOff x="214563" y="991475"/>
            <a:chExt cx="453750" cy="641500"/>
          </a:xfrm>
        </p:grpSpPr>
        <p:grpSp>
          <p:nvGrpSpPr>
            <p:cNvPr id="34" name="Google Shape;34;p4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40;p4"/>
          <p:cNvGrpSpPr/>
          <p:nvPr/>
        </p:nvGrpSpPr>
        <p:grpSpPr>
          <a:xfrm>
            <a:off x="7575950" y="766863"/>
            <a:ext cx="1216200" cy="192855"/>
            <a:chOff x="4657600" y="639650"/>
            <a:chExt cx="1216200" cy="192855"/>
          </a:xfrm>
        </p:grpSpPr>
        <p:sp>
          <p:nvSpPr>
            <p:cNvPr id="41" name="Google Shape;41;p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8409041" y="1248799"/>
            <a:ext cx="467366" cy="554802"/>
            <a:chOff x="8095816" y="2964049"/>
            <a:chExt cx="467366" cy="554802"/>
          </a:xfrm>
        </p:grpSpPr>
        <p:sp>
          <p:nvSpPr>
            <p:cNvPr id="44" name="Google Shape;44;p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47" name="Google Shape;47;p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4"/>
          <p:cNvGrpSpPr/>
          <p:nvPr/>
        </p:nvGrpSpPr>
        <p:grpSpPr>
          <a:xfrm rot="10800000" flipH="1">
            <a:off x="8385201" y="4284564"/>
            <a:ext cx="515050" cy="554792"/>
            <a:chOff x="1092050" y="3983462"/>
            <a:chExt cx="687467" cy="740513"/>
          </a:xfrm>
        </p:grpSpPr>
        <p:grpSp>
          <p:nvGrpSpPr>
            <p:cNvPr id="50" name="Google Shape;50;p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56;p4"/>
          <p:cNvGrpSpPr/>
          <p:nvPr/>
        </p:nvGrpSpPr>
        <p:grpSpPr>
          <a:xfrm>
            <a:off x="207324" y="4099263"/>
            <a:ext cx="515050" cy="554792"/>
            <a:chOff x="1092050" y="3983462"/>
            <a:chExt cx="687467" cy="740513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2467075" y="1293314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/>
          </p:nvPr>
        </p:nvSpPr>
        <p:spPr>
          <a:xfrm>
            <a:off x="1220875" y="1883194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422775" y="2162932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>
            <a:off x="6074460" y="1293264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5"/>
          </p:nvPr>
        </p:nvSpPr>
        <p:spPr>
          <a:xfrm>
            <a:off x="4828260" y="1883194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6"/>
          </p:nvPr>
        </p:nvSpPr>
        <p:spPr>
          <a:xfrm>
            <a:off x="5030160" y="2162932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 hasCustomPrompt="1"/>
          </p:nvPr>
        </p:nvSpPr>
        <p:spPr>
          <a:xfrm>
            <a:off x="2467075" y="3099643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1220875" y="3689573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9"/>
          </p:nvPr>
        </p:nvSpPr>
        <p:spPr>
          <a:xfrm>
            <a:off x="1422775" y="3969311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74460" y="3099642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/>
          </p:nvPr>
        </p:nvSpPr>
        <p:spPr>
          <a:xfrm>
            <a:off x="4828260" y="3689581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5"/>
          </p:nvPr>
        </p:nvSpPr>
        <p:spPr>
          <a:xfrm>
            <a:off x="5030160" y="3969311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48713" y="799788"/>
            <a:ext cx="453750" cy="641500"/>
            <a:chOff x="214563" y="991475"/>
            <a:chExt cx="453750" cy="641500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3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43" name="Google Shape;243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23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246" name="Google Shape;246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8334641" y="4048299"/>
            <a:ext cx="467366" cy="554802"/>
            <a:chOff x="8095816" y="2964049"/>
            <a:chExt cx="467366" cy="554802"/>
          </a:xfrm>
        </p:grpSpPr>
        <p:sp>
          <p:nvSpPr>
            <p:cNvPr id="249" name="Google Shape;249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252" name="Google Shape;252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3"/>
          <p:cNvGrpSpPr/>
          <p:nvPr/>
        </p:nvGrpSpPr>
        <p:grpSpPr>
          <a:xfrm rot="10800000" flipH="1">
            <a:off x="8310801" y="886514"/>
            <a:ext cx="515050" cy="554792"/>
            <a:chOff x="1092050" y="3983462"/>
            <a:chExt cx="687467" cy="740513"/>
          </a:xfrm>
        </p:grpSpPr>
        <p:grpSp>
          <p:nvGrpSpPr>
            <p:cNvPr id="255" name="Google Shape;255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56" name="Google Shape;25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59" name="Google Shape;259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23"/>
          <p:cNvGrpSpPr/>
          <p:nvPr/>
        </p:nvGrpSpPr>
        <p:grpSpPr>
          <a:xfrm>
            <a:off x="353249" y="4284551"/>
            <a:ext cx="515050" cy="554792"/>
            <a:chOff x="1092050" y="3983462"/>
            <a:chExt cx="687467" cy="740513"/>
          </a:xfrm>
        </p:grpSpPr>
        <p:grpSp>
          <p:nvGrpSpPr>
            <p:cNvPr id="262" name="Google Shape;262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8437013" y="4096300"/>
            <a:ext cx="453750" cy="641500"/>
            <a:chOff x="214563" y="991475"/>
            <a:chExt cx="453750" cy="641500"/>
          </a:xfrm>
        </p:grpSpPr>
        <p:grpSp>
          <p:nvGrpSpPr>
            <p:cNvPr id="275" name="Google Shape;275;p24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76" name="Google Shape;276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24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79" name="Google Shape;279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3902175" y="4646500"/>
            <a:ext cx="1216200" cy="192855"/>
            <a:chOff x="4657600" y="639650"/>
            <a:chExt cx="1216200" cy="192855"/>
          </a:xfrm>
        </p:grpSpPr>
        <p:sp>
          <p:nvSpPr>
            <p:cNvPr id="282" name="Google Shape;282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4"/>
          <p:cNvGrpSpPr/>
          <p:nvPr/>
        </p:nvGrpSpPr>
        <p:grpSpPr>
          <a:xfrm flipH="1">
            <a:off x="293504" y="1494024"/>
            <a:ext cx="467366" cy="554802"/>
            <a:chOff x="8095816" y="2964049"/>
            <a:chExt cx="467366" cy="554802"/>
          </a:xfrm>
        </p:grpSpPr>
        <p:sp>
          <p:nvSpPr>
            <p:cNvPr id="285" name="Google Shape;285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3029750" y="694350"/>
            <a:ext cx="1216200" cy="192855"/>
            <a:chOff x="3204750" y="4646500"/>
            <a:chExt cx="1216200" cy="192855"/>
          </a:xfrm>
        </p:grpSpPr>
        <p:sp>
          <p:nvSpPr>
            <p:cNvPr id="288" name="Google Shape;288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4"/>
          <p:cNvGrpSpPr/>
          <p:nvPr/>
        </p:nvGrpSpPr>
        <p:grpSpPr>
          <a:xfrm rot="10800000" flipH="1">
            <a:off x="269664" y="4048351"/>
            <a:ext cx="515050" cy="554792"/>
            <a:chOff x="1092050" y="3983462"/>
            <a:chExt cx="687467" cy="740513"/>
          </a:xfrm>
        </p:grpSpPr>
        <p:grpSp>
          <p:nvGrpSpPr>
            <p:cNvPr id="291" name="Google Shape;291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2" name="Google Shape;29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8375724" y="997951"/>
            <a:ext cx="515050" cy="554792"/>
            <a:chOff x="1092050" y="3983462"/>
            <a:chExt cx="687467" cy="740513"/>
          </a:xfrm>
        </p:grpSpPr>
        <p:grpSp>
          <p:nvGrpSpPr>
            <p:cNvPr id="298" name="Google Shape;298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8" r:id="rId5"/>
    <p:sldLayoutId id="2147483669" r:id="rId6"/>
    <p:sldLayoutId id="2147483670" r:id="rId7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1408800" y="1852437"/>
            <a:ext cx="63128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Handwritten Digit Recognizer</a:t>
            </a:r>
            <a:endParaRPr sz="56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804688" y="963275"/>
            <a:ext cx="453750" cy="641500"/>
            <a:chOff x="214563" y="991475"/>
            <a:chExt cx="453750" cy="641500"/>
          </a:xfrm>
        </p:grpSpPr>
        <p:grpSp>
          <p:nvGrpSpPr>
            <p:cNvPr id="318" name="Google Shape;318;p28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319" name="Google Shape;319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28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322" name="Google Shape;322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8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325" name="Google Shape;325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8002316" y="2914799"/>
            <a:ext cx="467366" cy="554802"/>
            <a:chOff x="8095816" y="2964049"/>
            <a:chExt cx="467366" cy="554802"/>
          </a:xfrm>
        </p:grpSpPr>
        <p:sp>
          <p:nvSpPr>
            <p:cNvPr id="328" name="Google Shape;328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331" name="Google Shape;331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8"/>
          <p:cNvGrpSpPr/>
          <p:nvPr/>
        </p:nvGrpSpPr>
        <p:grpSpPr>
          <a:xfrm rot="10800000" flipH="1">
            <a:off x="8195176" y="1108814"/>
            <a:ext cx="515050" cy="554792"/>
            <a:chOff x="1092050" y="3983462"/>
            <a:chExt cx="687467" cy="740513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28"/>
          <p:cNvGrpSpPr/>
          <p:nvPr/>
        </p:nvGrpSpPr>
        <p:grpSpPr>
          <a:xfrm>
            <a:off x="564774" y="3738376"/>
            <a:ext cx="515050" cy="554792"/>
            <a:chOff x="1092050" y="3983462"/>
            <a:chExt cx="687467" cy="740513"/>
          </a:xfrm>
        </p:grpSpPr>
        <p:grpSp>
          <p:nvGrpSpPr>
            <p:cNvPr id="341" name="Google Shape;341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68;p29">
            <a:extLst>
              <a:ext uri="{FF2B5EF4-FFF2-40B4-BE49-F238E27FC236}">
                <a16:creationId xmlns:a16="http://schemas.microsoft.com/office/drawing/2014/main" id="{91054B8D-D2B4-DCD6-3E89-5B32BA06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4" y="84157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Моята идея</a:t>
            </a:r>
            <a:endParaRPr sz="440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FF27281-848B-D922-EFC6-29E116E29D6E}"/>
              </a:ext>
            </a:extLst>
          </p:cNvPr>
          <p:cNvSpPr txBox="1"/>
          <p:nvPr/>
        </p:nvSpPr>
        <p:spPr>
          <a:xfrm>
            <a:off x="2271718" y="1993597"/>
            <a:ext cx="535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Идеята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ми е да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създам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уеб приложение,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което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да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разпознава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ръчно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написани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цифри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.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Това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може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да стане по два начина - чрез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качване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на .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png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изображение или чрез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директно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рисуване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в сайта.</a:t>
            </a:r>
            <a:endParaRPr lang="bg-BG" sz="2400" dirty="0">
              <a:cs typeface="Kufam" panose="020B0604020202020204" charset="-78"/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B2802A65-7EA5-0179-4013-D8F17396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8375" l="10000" r="90000">
                        <a14:foregroundMark x1="69125" y1="13125" x2="69125" y2="13125"/>
                        <a14:foregroundMark x1="85250" y1="26000" x2="85250" y2="26000"/>
                        <a14:foregroundMark x1="85625" y1="23875" x2="85625" y2="23875"/>
                        <a14:foregroundMark x1="72625" y1="5375" x2="72625" y2="5375"/>
                        <a14:foregroundMark x1="45750" y1="3125" x2="45750" y2="3125"/>
                        <a14:foregroundMark x1="24125" y1="10875" x2="24125" y2="10875"/>
                        <a14:foregroundMark x1="18000" y1="31875" x2="18000" y2="31875"/>
                        <a14:foregroundMark x1="17625" y1="49125" x2="17625" y2="49125"/>
                        <a14:foregroundMark x1="85875" y1="45375" x2="85875" y2="45375"/>
                        <a14:foregroundMark x1="69500" y1="59125" x2="69500" y2="59125"/>
                        <a14:foregroundMark x1="38250" y1="68250" x2="38250" y2="68250"/>
                        <a14:foregroundMark x1="54000" y1="84250" x2="54000" y2="84250"/>
                        <a14:foregroundMark x1="56500" y1="89750" x2="56500" y2="89750"/>
                        <a14:foregroundMark x1="56250" y1="98375" x2="56250" y2="98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94842">
            <a:off x="7531586" y="619119"/>
            <a:ext cx="1274218" cy="12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8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C7476-3C8A-2536-788D-500B35C8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68;p29">
            <a:extLst>
              <a:ext uri="{FF2B5EF4-FFF2-40B4-BE49-F238E27FC236}">
                <a16:creationId xmlns:a16="http://schemas.microsoft.com/office/drawing/2014/main" id="{9631AD71-3DD1-54CB-302E-486A22243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4" y="84157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технологии</a:t>
            </a:r>
            <a:endParaRPr sz="440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D34CE61-9A09-CE74-900B-CADEC8E7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4" y="2050596"/>
            <a:ext cx="1123950" cy="1123950"/>
          </a:xfrm>
          <a:prstGeom prst="rect">
            <a:avLst/>
          </a:prstGeom>
        </p:spPr>
      </p:pic>
      <p:pic>
        <p:nvPicPr>
          <p:cNvPr id="5" name="Picture 8" descr="Github Logo - Free social media icons">
            <a:extLst>
              <a:ext uri="{FF2B5EF4-FFF2-40B4-BE49-F238E27FC236}">
                <a16:creationId xmlns:a16="http://schemas.microsoft.com/office/drawing/2014/main" id="{A1FD1075-E4A5-AB5F-C132-50F77B46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45" y="1585453"/>
            <a:ext cx="1027118" cy="10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87F4A402-53C4-582F-7EA0-8ABB08ACB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49" y="3721795"/>
            <a:ext cx="2149427" cy="731098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ECE5328-7994-FD91-D03E-325064122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62" y="3180854"/>
            <a:ext cx="1272039" cy="127203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8D89CFE-B2D4-5886-9DB1-DC968856E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1729" y="2571749"/>
            <a:ext cx="1466233" cy="146623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AFAB186-81D5-602E-6720-9284AAF4A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9269" y="3232562"/>
            <a:ext cx="1045255" cy="1342963"/>
          </a:xfrm>
          <a:prstGeom prst="rect">
            <a:avLst/>
          </a:prstGeom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FB7EA646-B0EE-38E3-BCA0-FD92DAE11B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146" y="1784007"/>
            <a:ext cx="980477" cy="1027118"/>
          </a:xfrm>
          <a:prstGeom prst="rect">
            <a:avLst/>
          </a:prstGeom>
        </p:spPr>
      </p:pic>
      <p:pic>
        <p:nvPicPr>
          <p:cNvPr id="10" name="Picture 18" descr="More, options, setting, settings icon - Download on Iconfinder">
            <a:extLst>
              <a:ext uri="{FF2B5EF4-FFF2-40B4-BE49-F238E27FC236}">
                <a16:creationId xmlns:a16="http://schemas.microsoft.com/office/drawing/2014/main" id="{6672354C-33DA-9CF2-4A57-39362797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91" y="854913"/>
            <a:ext cx="595134" cy="58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More, options, setting, settings icon - Download on Iconfinder">
            <a:extLst>
              <a:ext uri="{FF2B5EF4-FFF2-40B4-BE49-F238E27FC236}">
                <a16:creationId xmlns:a16="http://schemas.microsoft.com/office/drawing/2014/main" id="{71157E2C-93F8-E7CB-B810-98355086B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07" y="1210274"/>
            <a:ext cx="593769" cy="590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202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FD4A0-C4EA-7484-86A9-B0734AC2DEBF}"/>
              </a:ext>
            </a:extLst>
          </p:cNvPr>
          <p:cNvSpPr txBox="1">
            <a:spLocks/>
          </p:cNvSpPr>
          <p:nvPr/>
        </p:nvSpPr>
        <p:spPr>
          <a:xfrm>
            <a:off x="0" y="1760595"/>
            <a:ext cx="9144000" cy="162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Нека да преминем към </a:t>
            </a:r>
          </a:p>
          <a:p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проекта!</a:t>
            </a:r>
            <a:endParaRPr lang="en-US" sz="44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67775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eb Design Company Profile by Slidesgo">
  <a:themeElements>
    <a:clrScheme name="Simple Light">
      <a:dk1>
        <a:srgbClr val="0B0B0B"/>
      </a:dk1>
      <a:lt1>
        <a:srgbClr val="F5EDB3"/>
      </a:lt1>
      <a:dk2>
        <a:srgbClr val="F3F064"/>
      </a:dk2>
      <a:lt2>
        <a:srgbClr val="FFFCEA"/>
      </a:lt2>
      <a:accent1>
        <a:srgbClr val="FFCC00"/>
      </a:accent1>
      <a:accent2>
        <a:srgbClr val="00FF6C"/>
      </a:accent2>
      <a:accent3>
        <a:srgbClr val="F5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0B0B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</Words>
  <Application>Microsoft Office PowerPoint</Application>
  <PresentationFormat>Презентация на цял екран (16:9)</PresentationFormat>
  <Paragraphs>6</Paragraphs>
  <Slides>4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8" baseType="lpstr">
      <vt:lpstr>Montserrat</vt:lpstr>
      <vt:lpstr>Kufam</vt:lpstr>
      <vt:lpstr>Arial</vt:lpstr>
      <vt:lpstr>Web Design Company Profile by Slidesgo</vt:lpstr>
      <vt:lpstr>Handwritten Digit Recognizer</vt:lpstr>
      <vt:lpstr>Моята идея</vt:lpstr>
      <vt:lpstr>Използвани технологии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Niki</dc:creator>
  <cp:lastModifiedBy>iva_nikned@abv.bg</cp:lastModifiedBy>
  <cp:revision>7</cp:revision>
  <dcterms:modified xsi:type="dcterms:W3CDTF">2025-07-01T12:53:37Z</dcterms:modified>
</cp:coreProperties>
</file>