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</p:sldMasterIdLst>
  <p:notesMasterIdLst>
    <p:notesMasterId r:id="rId5"/>
  </p:notesMasterIdLst>
  <p:sldIdLst>
    <p:sldId id="256" r:id="rId2"/>
    <p:sldId id="260" r:id="rId3"/>
    <p:sldId id="261" r:id="rId4"/>
  </p:sldIdLst>
  <p:sldSz cx="9144000" cy="5143500" type="screen16x9"/>
  <p:notesSz cx="6858000" cy="9144000"/>
  <p:embeddedFontLst>
    <p:embeddedFont>
      <p:font typeface="Krona One" panose="020B0604020202020204" charset="0"/>
      <p:regular r:id="rId6"/>
    </p:embeddedFont>
    <p:embeddedFont>
      <p:font typeface="Ubuntu" panose="020B0504030602030204" pitchFamily="3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FCAC1B-7296-4F56-8F52-9047334B8E0F}">
  <a:tblStyle styleId="{E2FCAC1B-7296-4F56-8F52-9047334B8E0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7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6f39c49baf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6f39c49baf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riving Center Company Profile by Slidesgo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9700" y="817952"/>
            <a:ext cx="300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569700" y="2960400"/>
            <a:ext cx="1805700" cy="6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27475" y="2332800"/>
            <a:ext cx="9898655" cy="2539956"/>
          </a:xfrm>
          <a:custGeom>
            <a:avLst/>
            <a:gdLst/>
            <a:ahLst/>
            <a:cxnLst/>
            <a:rect l="l" t="t" r="r" b="b"/>
            <a:pathLst>
              <a:path w="255268" h="56544" extrusionOk="0">
                <a:moveTo>
                  <a:pt x="182194" y="0"/>
                </a:moveTo>
                <a:cubicBezTo>
                  <a:pt x="148857" y="0"/>
                  <a:pt x="131413" y="9664"/>
                  <a:pt x="123189" y="16564"/>
                </a:cubicBezTo>
                <a:cubicBezTo>
                  <a:pt x="112292" y="25742"/>
                  <a:pt x="109040" y="32980"/>
                  <a:pt x="89149" y="32980"/>
                </a:cubicBezTo>
                <a:cubicBezTo>
                  <a:pt x="85825" y="32980"/>
                  <a:pt x="82037" y="32778"/>
                  <a:pt x="77670" y="32349"/>
                </a:cubicBezTo>
                <a:cubicBezTo>
                  <a:pt x="77260" y="32278"/>
                  <a:pt x="76851" y="32278"/>
                  <a:pt x="76370" y="32278"/>
                </a:cubicBezTo>
                <a:cubicBezTo>
                  <a:pt x="72626" y="32085"/>
                  <a:pt x="68929" y="31997"/>
                  <a:pt x="65301" y="31997"/>
                </a:cubicBezTo>
                <a:cubicBezTo>
                  <a:pt x="29217" y="31997"/>
                  <a:pt x="0" y="40701"/>
                  <a:pt x="0" y="40701"/>
                </a:cubicBezTo>
                <a:lnTo>
                  <a:pt x="410" y="54777"/>
                </a:lnTo>
                <a:lnTo>
                  <a:pt x="236656" y="56543"/>
                </a:lnTo>
                <a:cubicBezTo>
                  <a:pt x="236656" y="56543"/>
                  <a:pt x="255268" y="4141"/>
                  <a:pt x="193793" y="368"/>
                </a:cubicBezTo>
                <a:cubicBezTo>
                  <a:pt x="189728" y="117"/>
                  <a:pt x="185865" y="0"/>
                  <a:pt x="182194" y="0"/>
                </a:cubicBezTo>
                <a:close/>
              </a:path>
            </a:pathLst>
          </a:custGeom>
          <a:solidFill>
            <a:schemeClr val="accent4">
              <a:alpha val="536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0" y="4350900"/>
            <a:ext cx="9144000" cy="79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3927875" y="4347479"/>
            <a:ext cx="387600" cy="196500"/>
          </a:xfrm>
          <a:prstGeom prst="parallelogram">
            <a:avLst>
              <a:gd name="adj" fmla="val 9148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3389744" y="4759529"/>
            <a:ext cx="563794" cy="390619"/>
            <a:chOff x="3394506" y="4742861"/>
            <a:chExt cx="563794" cy="390619"/>
          </a:xfrm>
        </p:grpSpPr>
        <p:sp>
          <p:nvSpPr>
            <p:cNvPr id="16" name="Google Shape;16;p2"/>
            <p:cNvSpPr/>
            <p:nvPr/>
          </p:nvSpPr>
          <p:spPr>
            <a:xfrm>
              <a:off x="3570700" y="4742861"/>
              <a:ext cx="387600" cy="196500"/>
            </a:xfrm>
            <a:prstGeom prst="parallelogram">
              <a:avLst>
                <a:gd name="adj" fmla="val 9148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394506" y="4936979"/>
              <a:ext cx="387600" cy="196500"/>
            </a:xfrm>
            <a:prstGeom prst="parallelogram">
              <a:avLst>
                <a:gd name="adj" fmla="val 9148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-1255789" y="1805"/>
            <a:ext cx="2699228" cy="5242522"/>
            <a:chOff x="-1255789" y="-99025"/>
            <a:chExt cx="2699228" cy="5242522"/>
          </a:xfrm>
        </p:grpSpPr>
        <p:grpSp>
          <p:nvGrpSpPr>
            <p:cNvPr id="19" name="Google Shape;19;p2"/>
            <p:cNvGrpSpPr/>
            <p:nvPr/>
          </p:nvGrpSpPr>
          <p:grpSpPr>
            <a:xfrm>
              <a:off x="-66750" y="-99025"/>
              <a:ext cx="246027" cy="5242522"/>
              <a:chOff x="-66750" y="-99025"/>
              <a:chExt cx="246027" cy="5242522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66750" y="-99025"/>
                <a:ext cx="246026" cy="5242522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4919" extrusionOk="0">
                    <a:moveTo>
                      <a:pt x="69" y="0"/>
                    </a:moveTo>
                    <a:cubicBezTo>
                      <a:pt x="31" y="0"/>
                      <a:pt x="0" y="34"/>
                      <a:pt x="0" y="72"/>
                    </a:cubicBezTo>
                    <a:lnTo>
                      <a:pt x="0" y="24918"/>
                    </a:lnTo>
                    <a:lnTo>
                      <a:pt x="1280" y="24918"/>
                    </a:lnTo>
                    <a:lnTo>
                      <a:pt x="1280" y="72"/>
                    </a:lnTo>
                    <a:cubicBezTo>
                      <a:pt x="1280" y="34"/>
                      <a:pt x="1249" y="0"/>
                      <a:pt x="12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75775" y="-99025"/>
                <a:ext cx="103502" cy="5242522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4919" extrusionOk="0">
                    <a:moveTo>
                      <a:pt x="69" y="0"/>
                    </a:moveTo>
                    <a:cubicBezTo>
                      <a:pt x="31" y="0"/>
                      <a:pt x="0" y="34"/>
                      <a:pt x="0" y="72"/>
                    </a:cubicBezTo>
                    <a:lnTo>
                      <a:pt x="0" y="24918"/>
                    </a:lnTo>
                    <a:lnTo>
                      <a:pt x="1280" y="24918"/>
                    </a:lnTo>
                    <a:lnTo>
                      <a:pt x="1280" y="72"/>
                    </a:lnTo>
                    <a:cubicBezTo>
                      <a:pt x="1280" y="34"/>
                      <a:pt x="1249" y="0"/>
                      <a:pt x="1211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" name="Google Shape;22;p2"/>
            <p:cNvSpPr/>
            <p:nvPr/>
          </p:nvSpPr>
          <p:spPr>
            <a:xfrm>
              <a:off x="-587271" y="533756"/>
              <a:ext cx="2030710" cy="765299"/>
            </a:xfrm>
            <a:custGeom>
              <a:avLst/>
              <a:gdLst/>
              <a:ahLst/>
              <a:cxnLst/>
              <a:rect l="l" t="t" r="r" b="b"/>
              <a:pathLst>
                <a:path w="10574" h="3985" extrusionOk="0">
                  <a:moveTo>
                    <a:pt x="197" y="1"/>
                  </a:moveTo>
                  <a:cubicBezTo>
                    <a:pt x="77" y="1"/>
                    <a:pt x="1" y="132"/>
                    <a:pt x="60" y="238"/>
                  </a:cubicBezTo>
                  <a:lnTo>
                    <a:pt x="1002" y="1914"/>
                  </a:lnTo>
                  <a:cubicBezTo>
                    <a:pt x="1030" y="1962"/>
                    <a:pt x="1030" y="2020"/>
                    <a:pt x="1002" y="2068"/>
                  </a:cubicBezTo>
                  <a:lnTo>
                    <a:pt x="60" y="3747"/>
                  </a:lnTo>
                  <a:cubicBezTo>
                    <a:pt x="1" y="3854"/>
                    <a:pt x="77" y="3984"/>
                    <a:pt x="197" y="3984"/>
                  </a:cubicBezTo>
                  <a:lnTo>
                    <a:pt x="9376" y="3984"/>
                  </a:lnTo>
                  <a:cubicBezTo>
                    <a:pt x="9434" y="3984"/>
                    <a:pt x="9490" y="3954"/>
                    <a:pt x="9517" y="3902"/>
                  </a:cubicBezTo>
                  <a:lnTo>
                    <a:pt x="10546" y="2068"/>
                  </a:lnTo>
                  <a:cubicBezTo>
                    <a:pt x="10574" y="2020"/>
                    <a:pt x="10574" y="1962"/>
                    <a:pt x="10546" y="1914"/>
                  </a:cubicBezTo>
                  <a:lnTo>
                    <a:pt x="9517" y="80"/>
                  </a:lnTo>
                  <a:cubicBezTo>
                    <a:pt x="9490" y="32"/>
                    <a:pt x="9434" y="1"/>
                    <a:pt x="9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1255789" y="1631869"/>
              <a:ext cx="2031286" cy="765299"/>
            </a:xfrm>
            <a:custGeom>
              <a:avLst/>
              <a:gdLst/>
              <a:ahLst/>
              <a:cxnLst/>
              <a:rect l="l" t="t" r="r" b="b"/>
              <a:pathLst>
                <a:path w="10577" h="3985" extrusionOk="0">
                  <a:moveTo>
                    <a:pt x="1198" y="0"/>
                  </a:moveTo>
                  <a:cubicBezTo>
                    <a:pt x="1139" y="0"/>
                    <a:pt x="1087" y="32"/>
                    <a:pt x="1057" y="80"/>
                  </a:cubicBezTo>
                  <a:lnTo>
                    <a:pt x="28" y="1913"/>
                  </a:lnTo>
                  <a:cubicBezTo>
                    <a:pt x="1" y="1961"/>
                    <a:pt x="1" y="2020"/>
                    <a:pt x="28" y="2068"/>
                  </a:cubicBezTo>
                  <a:lnTo>
                    <a:pt x="1057" y="3902"/>
                  </a:lnTo>
                  <a:cubicBezTo>
                    <a:pt x="1087" y="3954"/>
                    <a:pt x="1139" y="3984"/>
                    <a:pt x="1198" y="3984"/>
                  </a:cubicBezTo>
                  <a:lnTo>
                    <a:pt x="10376" y="3984"/>
                  </a:lnTo>
                  <a:cubicBezTo>
                    <a:pt x="10497" y="3984"/>
                    <a:pt x="10576" y="3854"/>
                    <a:pt x="10514" y="3747"/>
                  </a:cubicBezTo>
                  <a:lnTo>
                    <a:pt x="9571" y="2068"/>
                  </a:lnTo>
                  <a:cubicBezTo>
                    <a:pt x="9544" y="2020"/>
                    <a:pt x="9544" y="1961"/>
                    <a:pt x="9571" y="1913"/>
                  </a:cubicBezTo>
                  <a:lnTo>
                    <a:pt x="10514" y="238"/>
                  </a:lnTo>
                  <a:cubicBezTo>
                    <a:pt x="10576" y="132"/>
                    <a:pt x="10497" y="0"/>
                    <a:pt x="10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10800000">
              <a:off x="-916120" y="2729982"/>
              <a:ext cx="2031094" cy="765299"/>
            </a:xfrm>
            <a:custGeom>
              <a:avLst/>
              <a:gdLst/>
              <a:ahLst/>
              <a:cxnLst/>
              <a:rect l="l" t="t" r="r" b="b"/>
              <a:pathLst>
                <a:path w="10576" h="3985" extrusionOk="0">
                  <a:moveTo>
                    <a:pt x="1198" y="0"/>
                  </a:moveTo>
                  <a:cubicBezTo>
                    <a:pt x="1139" y="0"/>
                    <a:pt x="1088" y="32"/>
                    <a:pt x="1060" y="79"/>
                  </a:cubicBezTo>
                  <a:lnTo>
                    <a:pt x="28" y="1913"/>
                  </a:lnTo>
                  <a:cubicBezTo>
                    <a:pt x="0" y="1961"/>
                    <a:pt x="0" y="2020"/>
                    <a:pt x="28" y="2068"/>
                  </a:cubicBezTo>
                  <a:lnTo>
                    <a:pt x="1060" y="3901"/>
                  </a:lnTo>
                  <a:cubicBezTo>
                    <a:pt x="1088" y="3953"/>
                    <a:pt x="1139" y="3984"/>
                    <a:pt x="1198" y="3984"/>
                  </a:cubicBezTo>
                  <a:lnTo>
                    <a:pt x="10377" y="3984"/>
                  </a:lnTo>
                  <a:cubicBezTo>
                    <a:pt x="10500" y="3984"/>
                    <a:pt x="10576" y="3850"/>
                    <a:pt x="10518" y="3747"/>
                  </a:cubicBezTo>
                  <a:lnTo>
                    <a:pt x="9571" y="2068"/>
                  </a:lnTo>
                  <a:cubicBezTo>
                    <a:pt x="9548" y="2020"/>
                    <a:pt x="9548" y="1961"/>
                    <a:pt x="9571" y="1913"/>
                  </a:cubicBezTo>
                  <a:lnTo>
                    <a:pt x="10518" y="238"/>
                  </a:lnTo>
                  <a:cubicBezTo>
                    <a:pt x="10576" y="131"/>
                    <a:pt x="10500" y="0"/>
                    <a:pt x="10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10800000" flipH="1">
              <a:off x="-580950" y="908447"/>
              <a:ext cx="2020346" cy="390628"/>
            </a:xfrm>
            <a:custGeom>
              <a:avLst/>
              <a:gdLst/>
              <a:ahLst/>
              <a:cxnLst/>
              <a:rect l="l" t="t" r="r" b="b"/>
              <a:pathLst>
                <a:path w="50170" h="9483" extrusionOk="0">
                  <a:moveTo>
                    <a:pt x="4721" y="9059"/>
                  </a:moveTo>
                  <a:cubicBezTo>
                    <a:pt x="4777" y="9186"/>
                    <a:pt x="4834" y="9356"/>
                    <a:pt x="4834" y="9483"/>
                  </a:cubicBezTo>
                  <a:lnTo>
                    <a:pt x="50169" y="9483"/>
                  </a:lnTo>
                  <a:cubicBezTo>
                    <a:pt x="50169" y="9356"/>
                    <a:pt x="50113" y="9186"/>
                    <a:pt x="50056" y="9059"/>
                  </a:cubicBezTo>
                  <a:lnTo>
                    <a:pt x="45166" y="410"/>
                  </a:lnTo>
                  <a:cubicBezTo>
                    <a:pt x="45053" y="170"/>
                    <a:pt x="44757" y="0"/>
                    <a:pt x="44516" y="0"/>
                  </a:cubicBezTo>
                  <a:lnTo>
                    <a:pt x="891" y="0"/>
                  </a:lnTo>
                  <a:cubicBezTo>
                    <a:pt x="354" y="0"/>
                    <a:pt x="0" y="650"/>
                    <a:pt x="241" y="1117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10800000" flipH="1">
              <a:off x="-910750" y="3104647"/>
              <a:ext cx="2020346" cy="390628"/>
            </a:xfrm>
            <a:custGeom>
              <a:avLst/>
              <a:gdLst/>
              <a:ahLst/>
              <a:cxnLst/>
              <a:rect l="l" t="t" r="r" b="b"/>
              <a:pathLst>
                <a:path w="50170" h="9483" extrusionOk="0">
                  <a:moveTo>
                    <a:pt x="4721" y="9059"/>
                  </a:moveTo>
                  <a:cubicBezTo>
                    <a:pt x="4777" y="9186"/>
                    <a:pt x="4834" y="9356"/>
                    <a:pt x="4834" y="9483"/>
                  </a:cubicBezTo>
                  <a:lnTo>
                    <a:pt x="50169" y="9483"/>
                  </a:lnTo>
                  <a:cubicBezTo>
                    <a:pt x="50169" y="9356"/>
                    <a:pt x="50113" y="9186"/>
                    <a:pt x="50056" y="9059"/>
                  </a:cubicBezTo>
                  <a:lnTo>
                    <a:pt x="45166" y="410"/>
                  </a:lnTo>
                  <a:cubicBezTo>
                    <a:pt x="45053" y="170"/>
                    <a:pt x="44757" y="0"/>
                    <a:pt x="44516" y="0"/>
                  </a:cubicBezTo>
                  <a:lnTo>
                    <a:pt x="891" y="0"/>
                  </a:lnTo>
                  <a:cubicBezTo>
                    <a:pt x="354" y="0"/>
                    <a:pt x="0" y="650"/>
                    <a:pt x="241" y="1117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10800000">
              <a:off x="-1250325" y="2006547"/>
              <a:ext cx="2020346" cy="390628"/>
            </a:xfrm>
            <a:custGeom>
              <a:avLst/>
              <a:gdLst/>
              <a:ahLst/>
              <a:cxnLst/>
              <a:rect l="l" t="t" r="r" b="b"/>
              <a:pathLst>
                <a:path w="50170" h="9483" extrusionOk="0">
                  <a:moveTo>
                    <a:pt x="4721" y="9059"/>
                  </a:moveTo>
                  <a:cubicBezTo>
                    <a:pt x="4777" y="9186"/>
                    <a:pt x="4834" y="9356"/>
                    <a:pt x="4834" y="9483"/>
                  </a:cubicBezTo>
                  <a:lnTo>
                    <a:pt x="50169" y="9483"/>
                  </a:lnTo>
                  <a:cubicBezTo>
                    <a:pt x="50169" y="9356"/>
                    <a:pt x="50113" y="9186"/>
                    <a:pt x="50056" y="9059"/>
                  </a:cubicBezTo>
                  <a:lnTo>
                    <a:pt x="45166" y="410"/>
                  </a:lnTo>
                  <a:cubicBezTo>
                    <a:pt x="45053" y="170"/>
                    <a:pt x="44757" y="0"/>
                    <a:pt x="44516" y="0"/>
                  </a:cubicBezTo>
                  <a:lnTo>
                    <a:pt x="891" y="0"/>
                  </a:lnTo>
                  <a:cubicBezTo>
                    <a:pt x="354" y="0"/>
                    <a:pt x="0" y="650"/>
                    <a:pt x="241" y="1117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1"/>
          </p:nvPr>
        </p:nvSpPr>
        <p:spPr>
          <a:xfrm>
            <a:off x="876875" y="1534538"/>
            <a:ext cx="3039000" cy="10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30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4564038" y="0"/>
            <a:ext cx="810900" cy="51435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hasCustomPrompt="1"/>
          </p:nvPr>
        </p:nvSpPr>
        <p:spPr>
          <a:xfrm>
            <a:off x="1808700" y="596814"/>
            <a:ext cx="1194600" cy="6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" name="Google Shape;33;p3"/>
          <p:cNvSpPr/>
          <p:nvPr/>
        </p:nvSpPr>
        <p:spPr>
          <a:xfrm>
            <a:off x="131999" y="4154250"/>
            <a:ext cx="4548000" cy="2221200"/>
          </a:xfrm>
          <a:prstGeom prst="ellipse">
            <a:avLst/>
          </a:prstGeom>
          <a:solidFill>
            <a:schemeClr val="accent4">
              <a:alpha val="22910"/>
            </a:schemeClr>
          </a:solidFill>
          <a:ln>
            <a:noFill/>
          </a:ln>
          <a:effectLst>
            <a:reflection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2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Krona One"/>
              <a:buNone/>
              <a:defRPr sz="24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Krona One"/>
              <a:buNone/>
              <a:defRPr sz="24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Krona One"/>
              <a:buNone/>
              <a:defRPr sz="24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Krona One"/>
              <a:buNone/>
              <a:defRPr sz="24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Krona One"/>
              <a:buNone/>
              <a:defRPr sz="24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Krona One"/>
              <a:buNone/>
              <a:defRPr sz="24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Krona One"/>
              <a:buNone/>
              <a:defRPr sz="24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Krona One"/>
              <a:buNone/>
              <a:defRPr sz="24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Krona One"/>
              <a:buNone/>
              <a:defRPr sz="24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59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45"/>
          <p:cNvSpPr txBox="1">
            <a:spLocks noGrp="1"/>
          </p:cNvSpPr>
          <p:nvPr>
            <p:ph type="ctrTitle"/>
          </p:nvPr>
        </p:nvSpPr>
        <p:spPr>
          <a:xfrm>
            <a:off x="971627" y="1703285"/>
            <a:ext cx="5285642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/>
              <a:t>Prediction car price estimation</a:t>
            </a:r>
            <a:endParaRPr sz="4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/>
              <a:t>Company Profile</a:t>
            </a:r>
            <a:endParaRPr sz="1900" dirty="0"/>
          </a:p>
        </p:txBody>
      </p:sp>
      <p:sp>
        <p:nvSpPr>
          <p:cNvPr id="882" name="Google Shape;882;p45"/>
          <p:cNvSpPr txBox="1">
            <a:spLocks noGrp="1"/>
          </p:cNvSpPr>
          <p:nvPr>
            <p:ph type="subTitle" idx="1"/>
          </p:nvPr>
        </p:nvSpPr>
        <p:spPr>
          <a:xfrm>
            <a:off x="286590" y="4496907"/>
            <a:ext cx="1805700" cy="6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Lazar Apostolov 11b class</a:t>
            </a:r>
            <a:endParaRPr dirty="0"/>
          </a:p>
        </p:txBody>
      </p:sp>
      <p:grpSp>
        <p:nvGrpSpPr>
          <p:cNvPr id="883" name="Google Shape;883;p45"/>
          <p:cNvGrpSpPr/>
          <p:nvPr/>
        </p:nvGrpSpPr>
        <p:grpSpPr>
          <a:xfrm>
            <a:off x="5173120" y="1048631"/>
            <a:ext cx="5158658" cy="3620319"/>
            <a:chOff x="5173120" y="1048631"/>
            <a:chExt cx="5158658" cy="3620319"/>
          </a:xfrm>
        </p:grpSpPr>
        <p:sp>
          <p:nvSpPr>
            <p:cNvPr id="884" name="Google Shape;884;p45"/>
            <p:cNvSpPr/>
            <p:nvPr/>
          </p:nvSpPr>
          <p:spPr>
            <a:xfrm>
              <a:off x="9396814" y="3751250"/>
              <a:ext cx="661200" cy="917700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5" name="Google Shape;885;p45"/>
            <p:cNvGrpSpPr/>
            <p:nvPr/>
          </p:nvGrpSpPr>
          <p:grpSpPr>
            <a:xfrm>
              <a:off x="5173120" y="1048631"/>
              <a:ext cx="5158658" cy="3620319"/>
              <a:chOff x="5173120" y="1048631"/>
              <a:chExt cx="5158658" cy="3620319"/>
            </a:xfrm>
          </p:grpSpPr>
          <p:sp>
            <p:nvSpPr>
              <p:cNvPr id="886" name="Google Shape;886;p45"/>
              <p:cNvSpPr/>
              <p:nvPr/>
            </p:nvSpPr>
            <p:spPr>
              <a:xfrm>
                <a:off x="5467950" y="3751250"/>
                <a:ext cx="661200" cy="917700"/>
              </a:xfrm>
              <a:prstGeom prst="roundRect">
                <a:avLst>
                  <a:gd name="adj" fmla="val 16667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87" name="Google Shape;887;p45"/>
              <p:cNvGrpSpPr/>
              <p:nvPr/>
            </p:nvGrpSpPr>
            <p:grpSpPr>
              <a:xfrm>
                <a:off x="5173120" y="1048631"/>
                <a:ext cx="5158658" cy="3231941"/>
                <a:chOff x="5593100" y="1024150"/>
                <a:chExt cx="594425" cy="372425"/>
              </a:xfrm>
            </p:grpSpPr>
            <p:sp>
              <p:nvSpPr>
                <p:cNvPr id="888" name="Google Shape;888;p45"/>
                <p:cNvSpPr/>
                <p:nvPr/>
              </p:nvSpPr>
              <p:spPr>
                <a:xfrm>
                  <a:off x="5593100" y="1117900"/>
                  <a:ext cx="67550" cy="4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2" h="1876" extrusionOk="0">
                      <a:moveTo>
                        <a:pt x="1990" y="1"/>
                      </a:moveTo>
                      <a:cubicBezTo>
                        <a:pt x="1439" y="1"/>
                        <a:pt x="588" y="211"/>
                        <a:pt x="340" y="513"/>
                      </a:cubicBezTo>
                      <a:cubicBezTo>
                        <a:pt x="0" y="926"/>
                        <a:pt x="437" y="1583"/>
                        <a:pt x="705" y="1707"/>
                      </a:cubicBezTo>
                      <a:cubicBezTo>
                        <a:pt x="974" y="1827"/>
                        <a:pt x="1923" y="1875"/>
                        <a:pt x="1923" y="1875"/>
                      </a:cubicBezTo>
                      <a:lnTo>
                        <a:pt x="2701" y="1121"/>
                      </a:lnTo>
                      <a:cubicBezTo>
                        <a:pt x="2701" y="1121"/>
                        <a:pt x="2656" y="299"/>
                        <a:pt x="2436" y="97"/>
                      </a:cubicBezTo>
                      <a:cubicBezTo>
                        <a:pt x="2362" y="31"/>
                        <a:pt x="2198" y="1"/>
                        <a:pt x="199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9" name="Google Shape;889;p45"/>
                <p:cNvSpPr/>
                <p:nvPr/>
              </p:nvSpPr>
              <p:spPr>
                <a:xfrm>
                  <a:off x="5641175" y="1145925"/>
                  <a:ext cx="35275" cy="2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1" h="1047" extrusionOk="0">
                      <a:moveTo>
                        <a:pt x="778" y="0"/>
                      </a:moveTo>
                      <a:lnTo>
                        <a:pt x="0" y="754"/>
                      </a:lnTo>
                      <a:lnTo>
                        <a:pt x="1291" y="1047"/>
                      </a:lnTo>
                      <a:lnTo>
                        <a:pt x="1410" y="145"/>
                      </a:lnTo>
                      <a:cubicBezTo>
                        <a:pt x="1339" y="145"/>
                        <a:pt x="778" y="0"/>
                        <a:pt x="77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0" name="Google Shape;890;p45"/>
                <p:cNvSpPr/>
                <p:nvPr/>
              </p:nvSpPr>
              <p:spPr>
                <a:xfrm>
                  <a:off x="5600675" y="1117900"/>
                  <a:ext cx="59975" cy="3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9" h="1439" extrusionOk="0">
                      <a:moveTo>
                        <a:pt x="1687" y="1"/>
                      </a:moveTo>
                      <a:cubicBezTo>
                        <a:pt x="1136" y="1"/>
                        <a:pt x="285" y="211"/>
                        <a:pt x="37" y="513"/>
                      </a:cubicBezTo>
                      <a:cubicBezTo>
                        <a:pt x="24" y="526"/>
                        <a:pt x="13" y="543"/>
                        <a:pt x="0" y="561"/>
                      </a:cubicBezTo>
                      <a:cubicBezTo>
                        <a:pt x="72" y="709"/>
                        <a:pt x="203" y="846"/>
                        <a:pt x="372" y="950"/>
                      </a:cubicBezTo>
                      <a:cubicBezTo>
                        <a:pt x="612" y="1094"/>
                        <a:pt x="891" y="1163"/>
                        <a:pt x="1163" y="1228"/>
                      </a:cubicBezTo>
                      <a:cubicBezTo>
                        <a:pt x="1404" y="1287"/>
                        <a:pt x="1647" y="1345"/>
                        <a:pt x="1889" y="1404"/>
                      </a:cubicBezTo>
                      <a:cubicBezTo>
                        <a:pt x="1947" y="1418"/>
                        <a:pt x="2009" y="1431"/>
                        <a:pt x="2071" y="1438"/>
                      </a:cubicBezTo>
                      <a:lnTo>
                        <a:pt x="2398" y="1121"/>
                      </a:lnTo>
                      <a:cubicBezTo>
                        <a:pt x="2398" y="1121"/>
                        <a:pt x="2353" y="299"/>
                        <a:pt x="2133" y="97"/>
                      </a:cubicBezTo>
                      <a:cubicBezTo>
                        <a:pt x="2059" y="31"/>
                        <a:pt x="1895" y="1"/>
                        <a:pt x="168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1" name="Google Shape;891;p45"/>
                <p:cNvSpPr/>
                <p:nvPr/>
              </p:nvSpPr>
              <p:spPr>
                <a:xfrm>
                  <a:off x="5599875" y="1146950"/>
                  <a:ext cx="28775" cy="1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1" h="538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94" y="248"/>
                        <a:pt x="280" y="466"/>
                        <a:pt x="424" y="537"/>
                      </a:cubicBezTo>
                      <a:cubicBezTo>
                        <a:pt x="620" y="493"/>
                        <a:pt x="817" y="448"/>
                        <a:pt x="1012" y="404"/>
                      </a:cubicBezTo>
                      <a:cubicBezTo>
                        <a:pt x="1054" y="393"/>
                        <a:pt x="1098" y="383"/>
                        <a:pt x="1122" y="348"/>
                      </a:cubicBezTo>
                      <a:cubicBezTo>
                        <a:pt x="1150" y="314"/>
                        <a:pt x="1133" y="242"/>
                        <a:pt x="1092" y="231"/>
                      </a:cubicBezTo>
                      <a:cubicBezTo>
                        <a:pt x="734" y="135"/>
                        <a:pt x="369" y="59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2" name="Google Shape;892;p45"/>
                <p:cNvSpPr/>
                <p:nvPr/>
              </p:nvSpPr>
              <p:spPr>
                <a:xfrm>
                  <a:off x="6119975" y="1117900"/>
                  <a:ext cx="67550" cy="4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2" h="1876" extrusionOk="0">
                      <a:moveTo>
                        <a:pt x="714" y="1"/>
                      </a:moveTo>
                      <a:cubicBezTo>
                        <a:pt x="507" y="1"/>
                        <a:pt x="342" y="31"/>
                        <a:pt x="269" y="97"/>
                      </a:cubicBezTo>
                      <a:cubicBezTo>
                        <a:pt x="48" y="299"/>
                        <a:pt x="1" y="1121"/>
                        <a:pt x="1" y="1121"/>
                      </a:cubicBezTo>
                      <a:lnTo>
                        <a:pt x="778" y="1875"/>
                      </a:lnTo>
                      <a:cubicBezTo>
                        <a:pt x="778" y="1875"/>
                        <a:pt x="1728" y="1827"/>
                        <a:pt x="1996" y="1707"/>
                      </a:cubicBezTo>
                      <a:cubicBezTo>
                        <a:pt x="2265" y="1583"/>
                        <a:pt x="2701" y="926"/>
                        <a:pt x="2360" y="513"/>
                      </a:cubicBezTo>
                      <a:cubicBezTo>
                        <a:pt x="2113" y="211"/>
                        <a:pt x="1264" y="1"/>
                        <a:pt x="71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3" name="Google Shape;893;p45"/>
                <p:cNvSpPr/>
                <p:nvPr/>
              </p:nvSpPr>
              <p:spPr>
                <a:xfrm>
                  <a:off x="6104150" y="1145925"/>
                  <a:ext cx="35300" cy="2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2" h="1047" extrusionOk="0">
                      <a:moveTo>
                        <a:pt x="634" y="0"/>
                      </a:moveTo>
                      <a:cubicBezTo>
                        <a:pt x="634" y="0"/>
                        <a:pt x="73" y="145"/>
                        <a:pt x="0" y="145"/>
                      </a:cubicBezTo>
                      <a:lnTo>
                        <a:pt x="121" y="1047"/>
                      </a:lnTo>
                      <a:lnTo>
                        <a:pt x="1411" y="754"/>
                      </a:lnTo>
                      <a:lnTo>
                        <a:pt x="63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4" name="Google Shape;894;p45"/>
                <p:cNvSpPr/>
                <p:nvPr/>
              </p:nvSpPr>
              <p:spPr>
                <a:xfrm>
                  <a:off x="6119975" y="1117900"/>
                  <a:ext cx="59975" cy="3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9" h="1439" extrusionOk="0">
                      <a:moveTo>
                        <a:pt x="714" y="1"/>
                      </a:moveTo>
                      <a:cubicBezTo>
                        <a:pt x="507" y="1"/>
                        <a:pt x="342" y="31"/>
                        <a:pt x="269" y="97"/>
                      </a:cubicBezTo>
                      <a:cubicBezTo>
                        <a:pt x="48" y="299"/>
                        <a:pt x="1" y="1121"/>
                        <a:pt x="1" y="1121"/>
                      </a:cubicBezTo>
                      <a:lnTo>
                        <a:pt x="331" y="1438"/>
                      </a:lnTo>
                      <a:cubicBezTo>
                        <a:pt x="389" y="1431"/>
                        <a:pt x="451" y="1418"/>
                        <a:pt x="510" y="1404"/>
                      </a:cubicBezTo>
                      <a:cubicBezTo>
                        <a:pt x="754" y="1345"/>
                        <a:pt x="995" y="1287"/>
                        <a:pt x="1236" y="1228"/>
                      </a:cubicBezTo>
                      <a:cubicBezTo>
                        <a:pt x="1511" y="1163"/>
                        <a:pt x="1786" y="1094"/>
                        <a:pt x="2027" y="950"/>
                      </a:cubicBezTo>
                      <a:cubicBezTo>
                        <a:pt x="2195" y="846"/>
                        <a:pt x="2327" y="709"/>
                        <a:pt x="2398" y="561"/>
                      </a:cubicBezTo>
                      <a:cubicBezTo>
                        <a:pt x="2388" y="543"/>
                        <a:pt x="2374" y="526"/>
                        <a:pt x="2360" y="513"/>
                      </a:cubicBezTo>
                      <a:cubicBezTo>
                        <a:pt x="2113" y="211"/>
                        <a:pt x="1264" y="1"/>
                        <a:pt x="714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5" name="Google Shape;895;p45"/>
                <p:cNvSpPr/>
                <p:nvPr/>
              </p:nvSpPr>
              <p:spPr>
                <a:xfrm>
                  <a:off x="6152050" y="1146950"/>
                  <a:ext cx="28675" cy="1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7" h="538" extrusionOk="0">
                      <a:moveTo>
                        <a:pt x="1147" y="1"/>
                      </a:moveTo>
                      <a:cubicBezTo>
                        <a:pt x="778" y="59"/>
                        <a:pt x="417" y="135"/>
                        <a:pt x="56" y="231"/>
                      </a:cubicBezTo>
                      <a:cubicBezTo>
                        <a:pt x="15" y="242"/>
                        <a:pt x="1" y="314"/>
                        <a:pt x="25" y="348"/>
                      </a:cubicBezTo>
                      <a:cubicBezTo>
                        <a:pt x="49" y="383"/>
                        <a:pt x="97" y="393"/>
                        <a:pt x="139" y="404"/>
                      </a:cubicBezTo>
                      <a:cubicBezTo>
                        <a:pt x="334" y="448"/>
                        <a:pt x="527" y="493"/>
                        <a:pt x="723" y="537"/>
                      </a:cubicBezTo>
                      <a:lnTo>
                        <a:pt x="726" y="537"/>
                      </a:lnTo>
                      <a:cubicBezTo>
                        <a:pt x="868" y="466"/>
                        <a:pt x="1053" y="248"/>
                        <a:pt x="114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6" name="Google Shape;896;p45"/>
                <p:cNvSpPr/>
                <p:nvPr/>
              </p:nvSpPr>
              <p:spPr>
                <a:xfrm>
                  <a:off x="5759350" y="1351050"/>
                  <a:ext cx="263375" cy="4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35" h="1821" extrusionOk="0">
                      <a:moveTo>
                        <a:pt x="7800" y="1"/>
                      </a:moveTo>
                      <a:cubicBezTo>
                        <a:pt x="7800" y="1"/>
                        <a:pt x="6052" y="35"/>
                        <a:pt x="5839" y="35"/>
                      </a:cubicBezTo>
                      <a:cubicBezTo>
                        <a:pt x="5621" y="35"/>
                        <a:pt x="2306" y="500"/>
                        <a:pt x="2306" y="500"/>
                      </a:cubicBezTo>
                      <a:lnTo>
                        <a:pt x="664" y="1033"/>
                      </a:lnTo>
                      <a:lnTo>
                        <a:pt x="0" y="1463"/>
                      </a:lnTo>
                      <a:lnTo>
                        <a:pt x="699" y="1821"/>
                      </a:lnTo>
                      <a:lnTo>
                        <a:pt x="9189" y="1821"/>
                      </a:lnTo>
                      <a:lnTo>
                        <a:pt x="10534" y="1463"/>
                      </a:lnTo>
                      <a:cubicBezTo>
                        <a:pt x="10534" y="1463"/>
                        <a:pt x="10332" y="465"/>
                        <a:pt x="10225" y="427"/>
                      </a:cubicBezTo>
                      <a:cubicBezTo>
                        <a:pt x="10118" y="393"/>
                        <a:pt x="7800" y="1"/>
                        <a:pt x="7800" y="1"/>
                      </a:cubicBezTo>
                      <a:close/>
                    </a:path>
                  </a:pathLst>
                </a:custGeom>
                <a:solidFill>
                  <a:srgbClr val="38354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7" name="Google Shape;897;p45"/>
                <p:cNvSpPr/>
                <p:nvPr/>
              </p:nvSpPr>
              <p:spPr>
                <a:xfrm>
                  <a:off x="5618975" y="1024150"/>
                  <a:ext cx="544025" cy="36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61" h="14540" extrusionOk="0">
                      <a:moveTo>
                        <a:pt x="10986" y="1510"/>
                      </a:moveTo>
                      <a:cubicBezTo>
                        <a:pt x="11465" y="1510"/>
                        <a:pt x="12665" y="1538"/>
                        <a:pt x="14291" y="1789"/>
                      </a:cubicBezTo>
                      <a:cubicBezTo>
                        <a:pt x="14409" y="1807"/>
                        <a:pt x="14515" y="1872"/>
                        <a:pt x="14588" y="1964"/>
                      </a:cubicBezTo>
                      <a:cubicBezTo>
                        <a:pt x="14746" y="2161"/>
                        <a:pt x="15018" y="2529"/>
                        <a:pt x="15176" y="2869"/>
                      </a:cubicBezTo>
                      <a:cubicBezTo>
                        <a:pt x="15414" y="3368"/>
                        <a:pt x="15953" y="4160"/>
                        <a:pt x="15163" y="4160"/>
                      </a:cubicBezTo>
                      <a:lnTo>
                        <a:pt x="6630" y="4160"/>
                      </a:lnTo>
                      <a:cubicBezTo>
                        <a:pt x="5839" y="4160"/>
                        <a:pt x="6379" y="3368"/>
                        <a:pt x="6617" y="2869"/>
                      </a:cubicBezTo>
                      <a:cubicBezTo>
                        <a:pt x="6778" y="2529"/>
                        <a:pt x="7050" y="2161"/>
                        <a:pt x="7205" y="1964"/>
                      </a:cubicBezTo>
                      <a:cubicBezTo>
                        <a:pt x="7277" y="1872"/>
                        <a:pt x="7384" y="1807"/>
                        <a:pt x="7500" y="1789"/>
                      </a:cubicBezTo>
                      <a:cubicBezTo>
                        <a:pt x="9127" y="1538"/>
                        <a:pt x="10327" y="1510"/>
                        <a:pt x="10806" y="1510"/>
                      </a:cubicBezTo>
                      <a:cubicBezTo>
                        <a:pt x="10840" y="1510"/>
                        <a:pt x="10870" y="1510"/>
                        <a:pt x="10896" y="1510"/>
                      </a:cubicBezTo>
                      <a:cubicBezTo>
                        <a:pt x="10923" y="1510"/>
                        <a:pt x="10953" y="1510"/>
                        <a:pt x="10986" y="1510"/>
                      </a:cubicBezTo>
                      <a:close/>
                      <a:moveTo>
                        <a:pt x="10821" y="1"/>
                      </a:moveTo>
                      <a:cubicBezTo>
                        <a:pt x="9911" y="1"/>
                        <a:pt x="9001" y="46"/>
                        <a:pt x="8096" y="135"/>
                      </a:cubicBezTo>
                      <a:cubicBezTo>
                        <a:pt x="6651" y="276"/>
                        <a:pt x="5079" y="447"/>
                        <a:pt x="4662" y="554"/>
                      </a:cubicBezTo>
                      <a:cubicBezTo>
                        <a:pt x="3568" y="840"/>
                        <a:pt x="1762" y="5835"/>
                        <a:pt x="1762" y="5835"/>
                      </a:cubicBezTo>
                      <a:lnTo>
                        <a:pt x="1026" y="6313"/>
                      </a:lnTo>
                      <a:cubicBezTo>
                        <a:pt x="778" y="6475"/>
                        <a:pt x="585" y="6702"/>
                        <a:pt x="465" y="6970"/>
                      </a:cubicBezTo>
                      <a:cubicBezTo>
                        <a:pt x="300" y="7335"/>
                        <a:pt x="97" y="7851"/>
                        <a:pt x="97" y="8164"/>
                      </a:cubicBezTo>
                      <a:cubicBezTo>
                        <a:pt x="97" y="8687"/>
                        <a:pt x="1" y="11208"/>
                        <a:pt x="190" y="12636"/>
                      </a:cubicBezTo>
                      <a:cubicBezTo>
                        <a:pt x="290" y="13379"/>
                        <a:pt x="441" y="13865"/>
                        <a:pt x="561" y="14157"/>
                      </a:cubicBezTo>
                      <a:cubicBezTo>
                        <a:pt x="658" y="14387"/>
                        <a:pt x="882" y="14539"/>
                        <a:pt x="1129" y="14539"/>
                      </a:cubicBezTo>
                      <a:lnTo>
                        <a:pt x="5615" y="14539"/>
                      </a:lnTo>
                      <a:lnTo>
                        <a:pt x="6613" y="14301"/>
                      </a:lnTo>
                      <a:lnTo>
                        <a:pt x="15148" y="14301"/>
                      </a:lnTo>
                      <a:lnTo>
                        <a:pt x="16149" y="14539"/>
                      </a:lnTo>
                      <a:lnTo>
                        <a:pt x="20633" y="14539"/>
                      </a:lnTo>
                      <a:cubicBezTo>
                        <a:pt x="20880" y="14539"/>
                        <a:pt x="21103" y="14387"/>
                        <a:pt x="21200" y="14157"/>
                      </a:cubicBezTo>
                      <a:cubicBezTo>
                        <a:pt x="21320" y="13865"/>
                        <a:pt x="21471" y="13379"/>
                        <a:pt x="21571" y="12636"/>
                      </a:cubicBezTo>
                      <a:cubicBezTo>
                        <a:pt x="21760" y="11208"/>
                        <a:pt x="21665" y="8687"/>
                        <a:pt x="21665" y="8164"/>
                      </a:cubicBezTo>
                      <a:cubicBezTo>
                        <a:pt x="21665" y="7851"/>
                        <a:pt x="21462" y="7335"/>
                        <a:pt x="21300" y="6970"/>
                      </a:cubicBezTo>
                      <a:cubicBezTo>
                        <a:pt x="21179" y="6702"/>
                        <a:pt x="20984" y="6475"/>
                        <a:pt x="20739" y="6313"/>
                      </a:cubicBezTo>
                      <a:lnTo>
                        <a:pt x="20003" y="5835"/>
                      </a:lnTo>
                      <a:cubicBezTo>
                        <a:pt x="20003" y="5835"/>
                        <a:pt x="18193" y="840"/>
                        <a:pt x="17099" y="554"/>
                      </a:cubicBezTo>
                      <a:cubicBezTo>
                        <a:pt x="16673" y="444"/>
                        <a:pt x="14935" y="265"/>
                        <a:pt x="13387" y="120"/>
                      </a:cubicBezTo>
                      <a:cubicBezTo>
                        <a:pt x="12533" y="40"/>
                        <a:pt x="11677" y="1"/>
                        <a:pt x="1082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8" name="Google Shape;898;p45"/>
                <p:cNvSpPr/>
                <p:nvPr/>
              </p:nvSpPr>
              <p:spPr>
                <a:xfrm>
                  <a:off x="5684950" y="1155725"/>
                  <a:ext cx="413900" cy="7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6" h="2924" extrusionOk="0">
                      <a:moveTo>
                        <a:pt x="0" y="1"/>
                      </a:moveTo>
                      <a:cubicBezTo>
                        <a:pt x="1" y="1"/>
                        <a:pt x="1050" y="999"/>
                        <a:pt x="1762" y="1666"/>
                      </a:cubicBezTo>
                      <a:cubicBezTo>
                        <a:pt x="2474" y="2330"/>
                        <a:pt x="3141" y="2852"/>
                        <a:pt x="5140" y="2901"/>
                      </a:cubicBezTo>
                      <a:cubicBezTo>
                        <a:pt x="5807" y="2918"/>
                        <a:pt x="6384" y="2924"/>
                        <a:pt x="6857" y="2924"/>
                      </a:cubicBezTo>
                      <a:cubicBezTo>
                        <a:pt x="7635" y="2924"/>
                        <a:pt x="8130" y="2909"/>
                        <a:pt x="8278" y="2905"/>
                      </a:cubicBezTo>
                      <a:cubicBezTo>
                        <a:pt x="8425" y="2909"/>
                        <a:pt x="8920" y="2924"/>
                        <a:pt x="9698" y="2924"/>
                      </a:cubicBezTo>
                      <a:cubicBezTo>
                        <a:pt x="10171" y="2924"/>
                        <a:pt x="10748" y="2918"/>
                        <a:pt x="11415" y="2901"/>
                      </a:cubicBezTo>
                      <a:cubicBezTo>
                        <a:pt x="13414" y="2852"/>
                        <a:pt x="14082" y="2330"/>
                        <a:pt x="14794" y="1666"/>
                      </a:cubicBezTo>
                      <a:cubicBezTo>
                        <a:pt x="15506" y="999"/>
                        <a:pt x="16555" y="1"/>
                        <a:pt x="16555" y="1"/>
                      </a:cubicBezTo>
                      <a:lnTo>
                        <a:pt x="16555" y="1"/>
                      </a:lnTo>
                      <a:lnTo>
                        <a:pt x="8278" y="49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9" name="Google Shape;899;p45"/>
                <p:cNvSpPr/>
                <p:nvPr/>
              </p:nvSpPr>
              <p:spPr>
                <a:xfrm>
                  <a:off x="5854225" y="1061900"/>
                  <a:ext cx="74925" cy="1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" h="778" extrusionOk="0">
                      <a:moveTo>
                        <a:pt x="35" y="0"/>
                      </a:moveTo>
                      <a:cubicBezTo>
                        <a:pt x="14" y="0"/>
                        <a:pt x="0" y="14"/>
                        <a:pt x="0" y="35"/>
                      </a:cubicBezTo>
                      <a:lnTo>
                        <a:pt x="0" y="747"/>
                      </a:lnTo>
                      <a:cubicBezTo>
                        <a:pt x="0" y="764"/>
                        <a:pt x="14" y="778"/>
                        <a:pt x="35" y="778"/>
                      </a:cubicBezTo>
                      <a:lnTo>
                        <a:pt x="2962" y="778"/>
                      </a:lnTo>
                      <a:cubicBezTo>
                        <a:pt x="2979" y="778"/>
                        <a:pt x="2996" y="764"/>
                        <a:pt x="2996" y="747"/>
                      </a:cubicBezTo>
                      <a:lnTo>
                        <a:pt x="2996" y="35"/>
                      </a:lnTo>
                      <a:cubicBezTo>
                        <a:pt x="2996" y="14"/>
                        <a:pt x="2979" y="0"/>
                        <a:pt x="2962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0" name="Google Shape;900;p45"/>
                <p:cNvSpPr/>
                <p:nvPr/>
              </p:nvSpPr>
              <p:spPr>
                <a:xfrm>
                  <a:off x="5764775" y="1090625"/>
                  <a:ext cx="58575" cy="4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3" h="1755" extrusionOk="0">
                      <a:moveTo>
                        <a:pt x="729" y="0"/>
                      </a:moveTo>
                      <a:cubicBezTo>
                        <a:pt x="558" y="0"/>
                        <a:pt x="402" y="114"/>
                        <a:pt x="355" y="283"/>
                      </a:cubicBezTo>
                      <a:lnTo>
                        <a:pt x="72" y="1256"/>
                      </a:lnTo>
                      <a:cubicBezTo>
                        <a:pt x="0" y="1507"/>
                        <a:pt x="186" y="1755"/>
                        <a:pt x="444" y="1755"/>
                      </a:cubicBezTo>
                      <a:lnTo>
                        <a:pt x="1899" y="1755"/>
                      </a:lnTo>
                      <a:cubicBezTo>
                        <a:pt x="2154" y="1755"/>
                        <a:pt x="2343" y="1511"/>
                        <a:pt x="2274" y="1263"/>
                      </a:cubicBezTo>
                      <a:lnTo>
                        <a:pt x="2003" y="286"/>
                      </a:lnTo>
                      <a:cubicBezTo>
                        <a:pt x="1954" y="118"/>
                        <a:pt x="1803" y="0"/>
                        <a:pt x="1627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1" name="Google Shape;901;p45"/>
                <p:cNvSpPr/>
                <p:nvPr/>
              </p:nvSpPr>
              <p:spPr>
                <a:xfrm>
                  <a:off x="5750050" y="1142075"/>
                  <a:ext cx="87000" cy="1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0" h="447" extrusionOk="0">
                      <a:moveTo>
                        <a:pt x="290" y="0"/>
                      </a:moveTo>
                      <a:cubicBezTo>
                        <a:pt x="245" y="0"/>
                        <a:pt x="204" y="24"/>
                        <a:pt x="186" y="65"/>
                      </a:cubicBezTo>
                      <a:lnTo>
                        <a:pt x="1" y="447"/>
                      </a:lnTo>
                      <a:lnTo>
                        <a:pt x="3479" y="447"/>
                      </a:lnTo>
                      <a:lnTo>
                        <a:pt x="3245" y="55"/>
                      </a:lnTo>
                      <a:cubicBezTo>
                        <a:pt x="3224" y="21"/>
                        <a:pt x="3186" y="0"/>
                        <a:pt x="3149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2" name="Google Shape;902;p45"/>
                <p:cNvSpPr/>
                <p:nvPr/>
              </p:nvSpPr>
              <p:spPr>
                <a:xfrm>
                  <a:off x="5964800" y="1090625"/>
                  <a:ext cx="58625" cy="4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5" h="1755" extrusionOk="0">
                      <a:moveTo>
                        <a:pt x="731" y="0"/>
                      </a:moveTo>
                      <a:cubicBezTo>
                        <a:pt x="558" y="0"/>
                        <a:pt x="407" y="114"/>
                        <a:pt x="359" y="283"/>
                      </a:cubicBezTo>
                      <a:lnTo>
                        <a:pt x="74" y="1256"/>
                      </a:lnTo>
                      <a:cubicBezTo>
                        <a:pt x="1" y="1507"/>
                        <a:pt x="187" y="1755"/>
                        <a:pt x="445" y="1755"/>
                      </a:cubicBezTo>
                      <a:lnTo>
                        <a:pt x="1900" y="1755"/>
                      </a:lnTo>
                      <a:cubicBezTo>
                        <a:pt x="2158" y="1755"/>
                        <a:pt x="2344" y="1511"/>
                        <a:pt x="2275" y="1263"/>
                      </a:cubicBezTo>
                      <a:lnTo>
                        <a:pt x="2003" y="286"/>
                      </a:lnTo>
                      <a:cubicBezTo>
                        <a:pt x="1955" y="118"/>
                        <a:pt x="1804" y="0"/>
                        <a:pt x="162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3" name="Google Shape;903;p45"/>
                <p:cNvSpPr/>
                <p:nvPr/>
              </p:nvSpPr>
              <p:spPr>
                <a:xfrm>
                  <a:off x="5950125" y="1142075"/>
                  <a:ext cx="86950" cy="1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8" h="447" extrusionOk="0">
                      <a:moveTo>
                        <a:pt x="289" y="0"/>
                      </a:moveTo>
                      <a:cubicBezTo>
                        <a:pt x="245" y="0"/>
                        <a:pt x="207" y="24"/>
                        <a:pt x="186" y="65"/>
                      </a:cubicBezTo>
                      <a:lnTo>
                        <a:pt x="0" y="447"/>
                      </a:lnTo>
                      <a:lnTo>
                        <a:pt x="3478" y="447"/>
                      </a:lnTo>
                      <a:lnTo>
                        <a:pt x="3244" y="55"/>
                      </a:lnTo>
                      <a:cubicBezTo>
                        <a:pt x="3224" y="21"/>
                        <a:pt x="3186" y="0"/>
                        <a:pt x="314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4" name="Google Shape;904;p45"/>
                <p:cNvSpPr/>
                <p:nvPr/>
              </p:nvSpPr>
              <p:spPr>
                <a:xfrm>
                  <a:off x="5767525" y="1306600"/>
                  <a:ext cx="255625" cy="4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25" h="1731" extrusionOk="0">
                      <a:moveTo>
                        <a:pt x="406" y="0"/>
                      </a:moveTo>
                      <a:cubicBezTo>
                        <a:pt x="141" y="0"/>
                        <a:pt x="0" y="313"/>
                        <a:pt x="179" y="509"/>
                      </a:cubicBezTo>
                      <a:lnTo>
                        <a:pt x="1187" y="1627"/>
                      </a:lnTo>
                      <a:cubicBezTo>
                        <a:pt x="1242" y="1693"/>
                        <a:pt x="1325" y="1730"/>
                        <a:pt x="1414" y="1730"/>
                      </a:cubicBezTo>
                      <a:lnTo>
                        <a:pt x="8876" y="1730"/>
                      </a:lnTo>
                      <a:cubicBezTo>
                        <a:pt x="8969" y="1730"/>
                        <a:pt x="9051" y="1689"/>
                        <a:pt x="9110" y="1620"/>
                      </a:cubicBezTo>
                      <a:lnTo>
                        <a:pt x="10056" y="502"/>
                      </a:lnTo>
                      <a:cubicBezTo>
                        <a:pt x="10225" y="303"/>
                        <a:pt x="10083" y="0"/>
                        <a:pt x="9822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5" name="Google Shape;905;p45"/>
                <p:cNvSpPr/>
                <p:nvPr/>
              </p:nvSpPr>
              <p:spPr>
                <a:xfrm>
                  <a:off x="5810175" y="1279850"/>
                  <a:ext cx="157675" cy="3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7" h="1535" extrusionOk="0">
                      <a:moveTo>
                        <a:pt x="38" y="0"/>
                      </a:moveTo>
                      <a:cubicBezTo>
                        <a:pt x="17" y="0"/>
                        <a:pt x="1" y="18"/>
                        <a:pt x="1" y="38"/>
                      </a:cubicBezTo>
                      <a:lnTo>
                        <a:pt x="1" y="1493"/>
                      </a:lnTo>
                      <a:cubicBezTo>
                        <a:pt x="1" y="1514"/>
                        <a:pt x="17" y="1535"/>
                        <a:pt x="38" y="1535"/>
                      </a:cubicBezTo>
                      <a:lnTo>
                        <a:pt x="6265" y="1535"/>
                      </a:lnTo>
                      <a:cubicBezTo>
                        <a:pt x="6289" y="1535"/>
                        <a:pt x="6307" y="1514"/>
                        <a:pt x="6307" y="1493"/>
                      </a:cubicBezTo>
                      <a:lnTo>
                        <a:pt x="6307" y="38"/>
                      </a:lnTo>
                      <a:cubicBezTo>
                        <a:pt x="6307" y="18"/>
                        <a:pt x="6289" y="0"/>
                        <a:pt x="626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6" name="Google Shape;906;p45"/>
                <p:cNvSpPr/>
                <p:nvPr/>
              </p:nvSpPr>
              <p:spPr>
                <a:xfrm>
                  <a:off x="5865125" y="1237625"/>
                  <a:ext cx="47775" cy="3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1" h="1373" extrusionOk="0">
                      <a:moveTo>
                        <a:pt x="954" y="0"/>
                      </a:moveTo>
                      <a:cubicBezTo>
                        <a:pt x="428" y="0"/>
                        <a:pt x="1" y="306"/>
                        <a:pt x="1" y="685"/>
                      </a:cubicBezTo>
                      <a:cubicBezTo>
                        <a:pt x="1" y="1063"/>
                        <a:pt x="428" y="1372"/>
                        <a:pt x="954" y="1372"/>
                      </a:cubicBezTo>
                      <a:cubicBezTo>
                        <a:pt x="1480" y="1372"/>
                        <a:pt x="1911" y="1063"/>
                        <a:pt x="1911" y="685"/>
                      </a:cubicBezTo>
                      <a:cubicBezTo>
                        <a:pt x="1911" y="306"/>
                        <a:pt x="1480" y="0"/>
                        <a:pt x="954" y="0"/>
                      </a:cubicBez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7" name="Google Shape;907;p45"/>
                <p:cNvSpPr/>
                <p:nvPr/>
              </p:nvSpPr>
              <p:spPr>
                <a:xfrm>
                  <a:off x="5787125" y="1063350"/>
                  <a:ext cx="208500" cy="6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40" h="2592" extrusionOk="0">
                      <a:moveTo>
                        <a:pt x="2684" y="1"/>
                      </a:moveTo>
                      <a:cubicBezTo>
                        <a:pt x="2151" y="42"/>
                        <a:pt x="1507" y="107"/>
                        <a:pt x="774" y="221"/>
                      </a:cubicBezTo>
                      <a:cubicBezTo>
                        <a:pt x="658" y="239"/>
                        <a:pt x="551" y="304"/>
                        <a:pt x="479" y="396"/>
                      </a:cubicBezTo>
                      <a:cubicBezTo>
                        <a:pt x="355" y="555"/>
                        <a:pt x="159" y="820"/>
                        <a:pt x="1" y="1091"/>
                      </a:cubicBezTo>
                      <a:lnTo>
                        <a:pt x="733" y="1091"/>
                      </a:lnTo>
                      <a:cubicBezTo>
                        <a:pt x="909" y="1091"/>
                        <a:pt x="1060" y="1209"/>
                        <a:pt x="1109" y="1377"/>
                      </a:cubicBezTo>
                      <a:lnTo>
                        <a:pt x="1380" y="2354"/>
                      </a:lnTo>
                      <a:cubicBezTo>
                        <a:pt x="1401" y="2436"/>
                        <a:pt x="1398" y="2519"/>
                        <a:pt x="1370" y="2592"/>
                      </a:cubicBezTo>
                      <a:lnTo>
                        <a:pt x="2942" y="2592"/>
                      </a:lnTo>
                      <a:lnTo>
                        <a:pt x="4486" y="720"/>
                      </a:lnTo>
                      <a:lnTo>
                        <a:pt x="2719" y="720"/>
                      </a:lnTo>
                      <a:cubicBezTo>
                        <a:pt x="2698" y="720"/>
                        <a:pt x="2684" y="706"/>
                        <a:pt x="2684" y="689"/>
                      </a:cubicBezTo>
                      <a:lnTo>
                        <a:pt x="2684" y="1"/>
                      </a:lnTo>
                      <a:close/>
                      <a:moveTo>
                        <a:pt x="5680" y="1"/>
                      </a:moveTo>
                      <a:lnTo>
                        <a:pt x="5680" y="689"/>
                      </a:lnTo>
                      <a:cubicBezTo>
                        <a:pt x="5680" y="706"/>
                        <a:pt x="5663" y="720"/>
                        <a:pt x="5646" y="720"/>
                      </a:cubicBezTo>
                      <a:lnTo>
                        <a:pt x="4979" y="720"/>
                      </a:lnTo>
                      <a:lnTo>
                        <a:pt x="3430" y="2592"/>
                      </a:lnTo>
                      <a:lnTo>
                        <a:pt x="4294" y="2592"/>
                      </a:lnTo>
                      <a:lnTo>
                        <a:pt x="6379" y="66"/>
                      </a:lnTo>
                      <a:cubicBezTo>
                        <a:pt x="6128" y="39"/>
                        <a:pt x="5893" y="18"/>
                        <a:pt x="5680" y="1"/>
                      </a:cubicBezTo>
                      <a:close/>
                      <a:moveTo>
                        <a:pt x="6830" y="118"/>
                      </a:moveTo>
                      <a:lnTo>
                        <a:pt x="4779" y="2592"/>
                      </a:lnTo>
                      <a:lnTo>
                        <a:pt x="7187" y="2592"/>
                      </a:lnTo>
                      <a:cubicBezTo>
                        <a:pt x="7160" y="2516"/>
                        <a:pt x="7157" y="2433"/>
                        <a:pt x="7181" y="2347"/>
                      </a:cubicBezTo>
                      <a:lnTo>
                        <a:pt x="7466" y="1374"/>
                      </a:lnTo>
                      <a:cubicBezTo>
                        <a:pt x="7514" y="1205"/>
                        <a:pt x="7665" y="1091"/>
                        <a:pt x="7838" y="1091"/>
                      </a:cubicBezTo>
                      <a:lnTo>
                        <a:pt x="8340" y="1091"/>
                      </a:lnTo>
                      <a:cubicBezTo>
                        <a:pt x="8185" y="820"/>
                        <a:pt x="7986" y="555"/>
                        <a:pt x="7862" y="396"/>
                      </a:cubicBezTo>
                      <a:cubicBezTo>
                        <a:pt x="7789" y="304"/>
                        <a:pt x="7683" y="239"/>
                        <a:pt x="7565" y="221"/>
                      </a:cubicBezTo>
                      <a:cubicBezTo>
                        <a:pt x="7308" y="183"/>
                        <a:pt x="7063" y="149"/>
                        <a:pt x="6830" y="118"/>
                      </a:cubicBezTo>
                      <a:close/>
                    </a:path>
                  </a:pathLst>
                </a:custGeom>
                <a:solidFill>
                  <a:srgbClr val="9EA5C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8" name="Google Shape;908;p45"/>
                <p:cNvSpPr/>
                <p:nvPr/>
              </p:nvSpPr>
              <p:spPr>
                <a:xfrm>
                  <a:off x="5685625" y="1036800"/>
                  <a:ext cx="387775" cy="116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11" h="4658" extrusionOk="0">
                      <a:moveTo>
                        <a:pt x="10456" y="75"/>
                      </a:moveTo>
                      <a:lnTo>
                        <a:pt x="9685" y="1004"/>
                      </a:lnTo>
                      <a:lnTo>
                        <a:pt x="9706" y="1004"/>
                      </a:lnTo>
                      <a:cubicBezTo>
                        <a:pt x="9723" y="1004"/>
                        <a:pt x="9740" y="1018"/>
                        <a:pt x="9740" y="1039"/>
                      </a:cubicBezTo>
                      <a:lnTo>
                        <a:pt x="9740" y="1063"/>
                      </a:lnTo>
                      <a:cubicBezTo>
                        <a:pt x="9953" y="1080"/>
                        <a:pt x="10188" y="1101"/>
                        <a:pt x="10439" y="1128"/>
                      </a:cubicBezTo>
                      <a:lnTo>
                        <a:pt x="11258" y="137"/>
                      </a:lnTo>
                      <a:cubicBezTo>
                        <a:pt x="10976" y="113"/>
                        <a:pt x="10707" y="93"/>
                        <a:pt x="10456" y="75"/>
                      </a:cubicBezTo>
                      <a:close/>
                      <a:moveTo>
                        <a:pt x="8054" y="0"/>
                      </a:moveTo>
                      <a:cubicBezTo>
                        <a:pt x="7398" y="0"/>
                        <a:pt x="5987" y="31"/>
                        <a:pt x="4070" y="251"/>
                      </a:cubicBezTo>
                      <a:lnTo>
                        <a:pt x="438" y="4630"/>
                      </a:lnTo>
                      <a:cubicBezTo>
                        <a:pt x="280" y="4596"/>
                        <a:pt x="169" y="4534"/>
                        <a:pt x="101" y="4451"/>
                      </a:cubicBezTo>
                      <a:lnTo>
                        <a:pt x="3517" y="316"/>
                      </a:lnTo>
                      <a:lnTo>
                        <a:pt x="3517" y="316"/>
                      </a:lnTo>
                      <a:cubicBezTo>
                        <a:pt x="3118" y="368"/>
                        <a:pt x="2698" y="423"/>
                        <a:pt x="2265" y="492"/>
                      </a:cubicBezTo>
                      <a:cubicBezTo>
                        <a:pt x="2055" y="523"/>
                        <a:pt x="1869" y="633"/>
                        <a:pt x="1738" y="798"/>
                      </a:cubicBezTo>
                      <a:cubicBezTo>
                        <a:pt x="1466" y="1145"/>
                        <a:pt x="988" y="1793"/>
                        <a:pt x="706" y="2391"/>
                      </a:cubicBezTo>
                      <a:cubicBezTo>
                        <a:pt x="455" y="2928"/>
                        <a:pt x="1" y="3650"/>
                        <a:pt x="1" y="4135"/>
                      </a:cubicBezTo>
                      <a:cubicBezTo>
                        <a:pt x="1" y="4445"/>
                        <a:pt x="187" y="4658"/>
                        <a:pt x="731" y="4658"/>
                      </a:cubicBezTo>
                      <a:lnTo>
                        <a:pt x="2578" y="4658"/>
                      </a:lnTo>
                      <a:lnTo>
                        <a:pt x="2763" y="4276"/>
                      </a:lnTo>
                      <a:cubicBezTo>
                        <a:pt x="2781" y="4235"/>
                        <a:pt x="2822" y="4211"/>
                        <a:pt x="2867" y="4211"/>
                      </a:cubicBezTo>
                      <a:lnTo>
                        <a:pt x="5726" y="4211"/>
                      </a:lnTo>
                      <a:cubicBezTo>
                        <a:pt x="5763" y="4211"/>
                        <a:pt x="5801" y="4232"/>
                        <a:pt x="5822" y="4266"/>
                      </a:cubicBezTo>
                      <a:lnTo>
                        <a:pt x="6056" y="4658"/>
                      </a:lnTo>
                      <a:lnTo>
                        <a:pt x="6173" y="4658"/>
                      </a:lnTo>
                      <a:lnTo>
                        <a:pt x="7002" y="3654"/>
                      </a:lnTo>
                      <a:lnTo>
                        <a:pt x="5430" y="3654"/>
                      </a:lnTo>
                      <a:cubicBezTo>
                        <a:pt x="5375" y="3798"/>
                        <a:pt x="5237" y="3908"/>
                        <a:pt x="5065" y="3908"/>
                      </a:cubicBezTo>
                      <a:lnTo>
                        <a:pt x="3610" y="3908"/>
                      </a:lnTo>
                      <a:cubicBezTo>
                        <a:pt x="3352" y="3908"/>
                        <a:pt x="3166" y="3660"/>
                        <a:pt x="3238" y="3409"/>
                      </a:cubicBezTo>
                      <a:lnTo>
                        <a:pt x="3521" y="2436"/>
                      </a:lnTo>
                      <a:cubicBezTo>
                        <a:pt x="3568" y="2267"/>
                        <a:pt x="3724" y="2153"/>
                        <a:pt x="3895" y="2153"/>
                      </a:cubicBezTo>
                      <a:lnTo>
                        <a:pt x="4061" y="2153"/>
                      </a:lnTo>
                      <a:cubicBezTo>
                        <a:pt x="4219" y="1882"/>
                        <a:pt x="4415" y="1617"/>
                        <a:pt x="4539" y="1458"/>
                      </a:cubicBezTo>
                      <a:cubicBezTo>
                        <a:pt x="4611" y="1366"/>
                        <a:pt x="4718" y="1301"/>
                        <a:pt x="4834" y="1283"/>
                      </a:cubicBezTo>
                      <a:cubicBezTo>
                        <a:pt x="5567" y="1169"/>
                        <a:pt x="6211" y="1104"/>
                        <a:pt x="6744" y="1063"/>
                      </a:cubicBezTo>
                      <a:lnTo>
                        <a:pt x="6744" y="1039"/>
                      </a:lnTo>
                      <a:cubicBezTo>
                        <a:pt x="6744" y="1018"/>
                        <a:pt x="6758" y="1004"/>
                        <a:pt x="6779" y="1004"/>
                      </a:cubicBezTo>
                      <a:lnTo>
                        <a:pt x="9190" y="1004"/>
                      </a:lnTo>
                      <a:lnTo>
                        <a:pt x="9981" y="48"/>
                      </a:lnTo>
                      <a:cubicBezTo>
                        <a:pt x="9280" y="10"/>
                        <a:pt x="8743" y="0"/>
                        <a:pt x="8405" y="0"/>
                      </a:cubicBezTo>
                      <a:close/>
                      <a:moveTo>
                        <a:pt x="7490" y="3654"/>
                      </a:moveTo>
                      <a:lnTo>
                        <a:pt x="6658" y="4658"/>
                      </a:lnTo>
                      <a:lnTo>
                        <a:pt x="7525" y="4658"/>
                      </a:lnTo>
                      <a:lnTo>
                        <a:pt x="8354" y="3654"/>
                      </a:lnTo>
                      <a:close/>
                      <a:moveTo>
                        <a:pt x="11722" y="178"/>
                      </a:moveTo>
                      <a:lnTo>
                        <a:pt x="10890" y="1180"/>
                      </a:lnTo>
                      <a:cubicBezTo>
                        <a:pt x="11123" y="1211"/>
                        <a:pt x="11368" y="1245"/>
                        <a:pt x="11625" y="1283"/>
                      </a:cubicBezTo>
                      <a:cubicBezTo>
                        <a:pt x="11743" y="1301"/>
                        <a:pt x="11849" y="1366"/>
                        <a:pt x="11922" y="1458"/>
                      </a:cubicBezTo>
                      <a:cubicBezTo>
                        <a:pt x="12046" y="1617"/>
                        <a:pt x="12245" y="1882"/>
                        <a:pt x="12400" y="2153"/>
                      </a:cubicBezTo>
                      <a:lnTo>
                        <a:pt x="12795" y="2153"/>
                      </a:lnTo>
                      <a:cubicBezTo>
                        <a:pt x="12971" y="2153"/>
                        <a:pt x="13122" y="2271"/>
                        <a:pt x="13170" y="2439"/>
                      </a:cubicBezTo>
                      <a:lnTo>
                        <a:pt x="13442" y="3416"/>
                      </a:lnTo>
                      <a:cubicBezTo>
                        <a:pt x="13511" y="3664"/>
                        <a:pt x="13325" y="3908"/>
                        <a:pt x="13067" y="3908"/>
                      </a:cubicBezTo>
                      <a:lnTo>
                        <a:pt x="11612" y="3908"/>
                      </a:lnTo>
                      <a:cubicBezTo>
                        <a:pt x="11440" y="3908"/>
                        <a:pt x="11303" y="3798"/>
                        <a:pt x="11247" y="3654"/>
                      </a:cubicBezTo>
                      <a:lnTo>
                        <a:pt x="8839" y="3654"/>
                      </a:lnTo>
                      <a:lnTo>
                        <a:pt x="8006" y="4658"/>
                      </a:lnTo>
                      <a:lnTo>
                        <a:pt x="10580" y="4658"/>
                      </a:lnTo>
                      <a:lnTo>
                        <a:pt x="10766" y="4276"/>
                      </a:lnTo>
                      <a:cubicBezTo>
                        <a:pt x="10787" y="4235"/>
                        <a:pt x="10825" y="4211"/>
                        <a:pt x="10869" y="4211"/>
                      </a:cubicBezTo>
                      <a:lnTo>
                        <a:pt x="13632" y="4211"/>
                      </a:lnTo>
                      <a:lnTo>
                        <a:pt x="15510" y="1937"/>
                      </a:lnTo>
                      <a:cubicBezTo>
                        <a:pt x="15245" y="1486"/>
                        <a:pt x="14925" y="1059"/>
                        <a:pt x="14722" y="798"/>
                      </a:cubicBezTo>
                      <a:cubicBezTo>
                        <a:pt x="14591" y="633"/>
                        <a:pt x="14405" y="523"/>
                        <a:pt x="14199" y="492"/>
                      </a:cubicBezTo>
                      <a:cubicBezTo>
                        <a:pt x="13291" y="351"/>
                        <a:pt x="12462" y="251"/>
                        <a:pt x="11722" y="178"/>
                      </a:cubicBezTo>
                      <a:close/>
                    </a:path>
                  </a:pathLst>
                </a:custGeom>
                <a:solidFill>
                  <a:srgbClr val="A178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9" name="Google Shape;909;p45"/>
                <p:cNvSpPr/>
                <p:nvPr/>
              </p:nvSpPr>
              <p:spPr>
                <a:xfrm>
                  <a:off x="5853144" y="1061735"/>
                  <a:ext cx="76191" cy="19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" h="778" extrusionOk="0">
                      <a:moveTo>
                        <a:pt x="35" y="0"/>
                      </a:moveTo>
                      <a:cubicBezTo>
                        <a:pt x="14" y="0"/>
                        <a:pt x="0" y="14"/>
                        <a:pt x="0" y="35"/>
                      </a:cubicBezTo>
                      <a:lnTo>
                        <a:pt x="0" y="59"/>
                      </a:lnTo>
                      <a:lnTo>
                        <a:pt x="0" y="747"/>
                      </a:lnTo>
                      <a:cubicBezTo>
                        <a:pt x="0" y="764"/>
                        <a:pt x="14" y="778"/>
                        <a:pt x="35" y="778"/>
                      </a:cubicBezTo>
                      <a:lnTo>
                        <a:pt x="1802" y="778"/>
                      </a:lnTo>
                      <a:lnTo>
                        <a:pt x="2446" y="0"/>
                      </a:lnTo>
                      <a:close/>
                      <a:moveTo>
                        <a:pt x="2941" y="0"/>
                      </a:moveTo>
                      <a:lnTo>
                        <a:pt x="2295" y="778"/>
                      </a:lnTo>
                      <a:lnTo>
                        <a:pt x="2962" y="778"/>
                      </a:lnTo>
                      <a:cubicBezTo>
                        <a:pt x="2979" y="778"/>
                        <a:pt x="2996" y="764"/>
                        <a:pt x="2996" y="747"/>
                      </a:cubicBezTo>
                      <a:lnTo>
                        <a:pt x="2996" y="59"/>
                      </a:lnTo>
                      <a:lnTo>
                        <a:pt x="2996" y="35"/>
                      </a:lnTo>
                      <a:cubicBezTo>
                        <a:pt x="2996" y="14"/>
                        <a:pt x="2979" y="0"/>
                        <a:pt x="2962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0" name="Google Shape;910;p45"/>
                <p:cNvSpPr/>
                <p:nvPr/>
              </p:nvSpPr>
              <p:spPr>
                <a:xfrm>
                  <a:off x="5764150" y="1090148"/>
                  <a:ext cx="58626" cy="44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5" h="1755" extrusionOk="0">
                      <a:moveTo>
                        <a:pt x="729" y="0"/>
                      </a:moveTo>
                      <a:cubicBezTo>
                        <a:pt x="558" y="0"/>
                        <a:pt x="402" y="114"/>
                        <a:pt x="355" y="283"/>
                      </a:cubicBezTo>
                      <a:lnTo>
                        <a:pt x="72" y="1256"/>
                      </a:lnTo>
                      <a:cubicBezTo>
                        <a:pt x="0" y="1507"/>
                        <a:pt x="186" y="1755"/>
                        <a:pt x="444" y="1755"/>
                      </a:cubicBezTo>
                      <a:lnTo>
                        <a:pt x="1899" y="1755"/>
                      </a:lnTo>
                      <a:cubicBezTo>
                        <a:pt x="2071" y="1755"/>
                        <a:pt x="2209" y="1645"/>
                        <a:pt x="2264" y="1501"/>
                      </a:cubicBezTo>
                      <a:cubicBezTo>
                        <a:pt x="2292" y="1428"/>
                        <a:pt x="2295" y="1345"/>
                        <a:pt x="2274" y="1263"/>
                      </a:cubicBezTo>
                      <a:lnTo>
                        <a:pt x="2003" y="286"/>
                      </a:lnTo>
                      <a:cubicBezTo>
                        <a:pt x="1954" y="118"/>
                        <a:pt x="1803" y="0"/>
                        <a:pt x="1627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1" name="Google Shape;911;p45"/>
                <p:cNvSpPr/>
                <p:nvPr/>
              </p:nvSpPr>
              <p:spPr>
                <a:xfrm>
                  <a:off x="5748933" y="1141381"/>
                  <a:ext cx="89236" cy="118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0" h="447" extrusionOk="0">
                      <a:moveTo>
                        <a:pt x="290" y="0"/>
                      </a:moveTo>
                      <a:cubicBezTo>
                        <a:pt x="245" y="0"/>
                        <a:pt x="204" y="24"/>
                        <a:pt x="186" y="65"/>
                      </a:cubicBezTo>
                      <a:lnTo>
                        <a:pt x="1" y="447"/>
                      </a:lnTo>
                      <a:lnTo>
                        <a:pt x="3479" y="447"/>
                      </a:lnTo>
                      <a:lnTo>
                        <a:pt x="3245" y="55"/>
                      </a:lnTo>
                      <a:cubicBezTo>
                        <a:pt x="3224" y="21"/>
                        <a:pt x="3186" y="0"/>
                        <a:pt x="3149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2" name="Google Shape;912;p45"/>
                <p:cNvSpPr/>
                <p:nvPr/>
              </p:nvSpPr>
              <p:spPr>
                <a:xfrm>
                  <a:off x="5965413" y="1089800"/>
                  <a:ext cx="58623" cy="4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6" h="1755" extrusionOk="0">
                      <a:moveTo>
                        <a:pt x="682" y="0"/>
                      </a:moveTo>
                      <a:cubicBezTo>
                        <a:pt x="509" y="0"/>
                        <a:pt x="358" y="114"/>
                        <a:pt x="310" y="283"/>
                      </a:cubicBezTo>
                      <a:lnTo>
                        <a:pt x="25" y="1256"/>
                      </a:lnTo>
                      <a:cubicBezTo>
                        <a:pt x="1" y="1342"/>
                        <a:pt x="4" y="1425"/>
                        <a:pt x="31" y="1501"/>
                      </a:cubicBezTo>
                      <a:cubicBezTo>
                        <a:pt x="87" y="1645"/>
                        <a:pt x="224" y="1755"/>
                        <a:pt x="396" y="1755"/>
                      </a:cubicBezTo>
                      <a:lnTo>
                        <a:pt x="1851" y="1755"/>
                      </a:lnTo>
                      <a:cubicBezTo>
                        <a:pt x="2109" y="1755"/>
                        <a:pt x="2295" y="1511"/>
                        <a:pt x="2226" y="1263"/>
                      </a:cubicBezTo>
                      <a:lnTo>
                        <a:pt x="1954" y="286"/>
                      </a:lnTo>
                      <a:cubicBezTo>
                        <a:pt x="1906" y="118"/>
                        <a:pt x="1755" y="0"/>
                        <a:pt x="1579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3" name="Google Shape;913;p45"/>
                <p:cNvSpPr/>
                <p:nvPr/>
              </p:nvSpPr>
              <p:spPr>
                <a:xfrm>
                  <a:off x="6033800" y="1094150"/>
                  <a:ext cx="63325" cy="5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3" h="2364" extrusionOk="0">
                      <a:moveTo>
                        <a:pt x="1779" y="1"/>
                      </a:moveTo>
                      <a:lnTo>
                        <a:pt x="0" y="2144"/>
                      </a:lnTo>
                      <a:lnTo>
                        <a:pt x="131" y="2364"/>
                      </a:lnTo>
                      <a:lnTo>
                        <a:pt x="1803" y="2364"/>
                      </a:lnTo>
                      <a:cubicBezTo>
                        <a:pt x="2347" y="2364"/>
                        <a:pt x="2533" y="2151"/>
                        <a:pt x="2533" y="1841"/>
                      </a:cubicBezTo>
                      <a:cubicBezTo>
                        <a:pt x="2533" y="1356"/>
                        <a:pt x="2082" y="634"/>
                        <a:pt x="1827" y="97"/>
                      </a:cubicBezTo>
                      <a:cubicBezTo>
                        <a:pt x="1814" y="66"/>
                        <a:pt x="1796" y="31"/>
                        <a:pt x="1779" y="1"/>
                      </a:cubicBezTo>
                      <a:close/>
                    </a:path>
                  </a:pathLst>
                </a:custGeom>
                <a:solidFill>
                  <a:srgbClr val="A178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4" name="Google Shape;914;p45"/>
                <p:cNvSpPr/>
                <p:nvPr/>
              </p:nvSpPr>
              <p:spPr>
                <a:xfrm>
                  <a:off x="5947920" y="1141929"/>
                  <a:ext cx="89237" cy="11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8" h="447" extrusionOk="0">
                      <a:moveTo>
                        <a:pt x="289" y="0"/>
                      </a:moveTo>
                      <a:cubicBezTo>
                        <a:pt x="245" y="0"/>
                        <a:pt x="207" y="24"/>
                        <a:pt x="186" y="65"/>
                      </a:cubicBezTo>
                      <a:lnTo>
                        <a:pt x="0" y="447"/>
                      </a:lnTo>
                      <a:lnTo>
                        <a:pt x="2684" y="447"/>
                      </a:lnTo>
                      <a:lnTo>
                        <a:pt x="3052" y="0"/>
                      </a:lnTo>
                      <a:close/>
                      <a:moveTo>
                        <a:pt x="3347" y="227"/>
                      </a:moveTo>
                      <a:lnTo>
                        <a:pt x="3168" y="447"/>
                      </a:lnTo>
                      <a:lnTo>
                        <a:pt x="3478" y="447"/>
                      </a:lnTo>
                      <a:lnTo>
                        <a:pt x="3347" y="227"/>
                      </a:ln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5" name="Google Shape;915;p45"/>
                <p:cNvSpPr/>
                <p:nvPr/>
              </p:nvSpPr>
              <p:spPr>
                <a:xfrm>
                  <a:off x="5860650" y="1081325"/>
                  <a:ext cx="50950" cy="4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8" h="1873" extrusionOk="0">
                      <a:moveTo>
                        <a:pt x="1545" y="1"/>
                      </a:moveTo>
                      <a:lnTo>
                        <a:pt x="1" y="1873"/>
                      </a:lnTo>
                      <a:lnTo>
                        <a:pt x="489" y="1873"/>
                      </a:lnTo>
                      <a:lnTo>
                        <a:pt x="2038" y="1"/>
                      </a:lnTo>
                      <a:close/>
                    </a:path>
                  </a:pathLst>
                </a:custGeom>
                <a:solidFill>
                  <a:srgbClr val="D5DAD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6" name="Google Shape;916;p45"/>
                <p:cNvSpPr/>
                <p:nvPr/>
              </p:nvSpPr>
              <p:spPr>
                <a:xfrm>
                  <a:off x="5839925" y="1037975"/>
                  <a:ext cx="107125" cy="11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5" h="4611" extrusionOk="0">
                      <a:moveTo>
                        <a:pt x="3809" y="1"/>
                      </a:moveTo>
                      <a:lnTo>
                        <a:pt x="3018" y="957"/>
                      </a:lnTo>
                      <a:lnTo>
                        <a:pt x="3513" y="957"/>
                      </a:lnTo>
                      <a:lnTo>
                        <a:pt x="4284" y="28"/>
                      </a:lnTo>
                      <a:cubicBezTo>
                        <a:pt x="4119" y="18"/>
                        <a:pt x="3961" y="8"/>
                        <a:pt x="3809" y="1"/>
                      </a:cubicBezTo>
                      <a:close/>
                      <a:moveTo>
                        <a:pt x="830" y="3607"/>
                      </a:moveTo>
                      <a:lnTo>
                        <a:pt x="1" y="4611"/>
                      </a:lnTo>
                      <a:lnTo>
                        <a:pt x="486" y="4611"/>
                      </a:lnTo>
                      <a:lnTo>
                        <a:pt x="1318" y="3607"/>
                      </a:ln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7" name="Google Shape;917;p45"/>
                <p:cNvSpPr/>
                <p:nvPr/>
              </p:nvSpPr>
              <p:spPr>
                <a:xfrm>
                  <a:off x="5898263" y="1061735"/>
                  <a:ext cx="30364" cy="19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0" h="778" extrusionOk="0">
                      <a:moveTo>
                        <a:pt x="644" y="0"/>
                      </a:moveTo>
                      <a:lnTo>
                        <a:pt x="0" y="778"/>
                      </a:lnTo>
                      <a:lnTo>
                        <a:pt x="493" y="778"/>
                      </a:lnTo>
                      <a:lnTo>
                        <a:pt x="1139" y="0"/>
                      </a:lnTo>
                      <a:close/>
                    </a:path>
                  </a:pathLst>
                </a:custGeom>
                <a:solidFill>
                  <a:srgbClr val="9D9D9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8" name="Google Shape;918;p45"/>
                <p:cNvSpPr/>
                <p:nvPr/>
              </p:nvSpPr>
              <p:spPr>
                <a:xfrm>
                  <a:off x="5688125" y="1043075"/>
                  <a:ext cx="99275" cy="10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" h="4380" extrusionOk="0">
                      <a:moveTo>
                        <a:pt x="3970" y="0"/>
                      </a:moveTo>
                      <a:cubicBezTo>
                        <a:pt x="3789" y="21"/>
                        <a:pt x="3603" y="41"/>
                        <a:pt x="3417" y="65"/>
                      </a:cubicBezTo>
                      <a:lnTo>
                        <a:pt x="1" y="4200"/>
                      </a:lnTo>
                      <a:cubicBezTo>
                        <a:pt x="69" y="4283"/>
                        <a:pt x="180" y="4345"/>
                        <a:pt x="338" y="4379"/>
                      </a:cubicBezTo>
                      <a:lnTo>
                        <a:pt x="3970" y="0"/>
                      </a:ln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9" name="Google Shape;919;p45"/>
                <p:cNvSpPr/>
                <p:nvPr/>
              </p:nvSpPr>
              <p:spPr>
                <a:xfrm>
                  <a:off x="6026400" y="1085225"/>
                  <a:ext cx="51875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5" h="2502" extrusionOk="0">
                      <a:moveTo>
                        <a:pt x="1879" y="0"/>
                      </a:moveTo>
                      <a:lnTo>
                        <a:pt x="1" y="2274"/>
                      </a:lnTo>
                      <a:lnTo>
                        <a:pt x="97" y="2274"/>
                      </a:lnTo>
                      <a:cubicBezTo>
                        <a:pt x="135" y="2274"/>
                        <a:pt x="173" y="2295"/>
                        <a:pt x="193" y="2329"/>
                      </a:cubicBezTo>
                      <a:lnTo>
                        <a:pt x="296" y="2501"/>
                      </a:lnTo>
                      <a:lnTo>
                        <a:pt x="2075" y="358"/>
                      </a:lnTo>
                      <a:cubicBezTo>
                        <a:pt x="2016" y="237"/>
                        <a:pt x="1951" y="117"/>
                        <a:pt x="1879" y="0"/>
                      </a:cubicBez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0" name="Google Shape;920;p45"/>
                <p:cNvSpPr/>
                <p:nvPr/>
              </p:nvSpPr>
              <p:spPr>
                <a:xfrm>
                  <a:off x="6015828" y="1141929"/>
                  <a:ext cx="18500" cy="11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" h="447" extrusionOk="0">
                      <a:moveTo>
                        <a:pt x="369" y="0"/>
                      </a:moveTo>
                      <a:lnTo>
                        <a:pt x="1" y="447"/>
                      </a:lnTo>
                      <a:lnTo>
                        <a:pt x="485" y="447"/>
                      </a:lnTo>
                      <a:lnTo>
                        <a:pt x="664" y="227"/>
                      </a:lnTo>
                      <a:lnTo>
                        <a:pt x="561" y="55"/>
                      </a:lnTo>
                      <a:cubicBezTo>
                        <a:pt x="541" y="21"/>
                        <a:pt x="503" y="0"/>
                        <a:pt x="465" y="0"/>
                      </a:cubicBezTo>
                      <a:close/>
                    </a:path>
                  </a:pathLst>
                </a:custGeom>
                <a:solidFill>
                  <a:srgbClr val="9D9D9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1" name="Google Shape;921;p45"/>
                <p:cNvSpPr/>
                <p:nvPr/>
              </p:nvSpPr>
              <p:spPr>
                <a:xfrm>
                  <a:off x="5894475" y="1064975"/>
                  <a:ext cx="63400" cy="6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6" h="2527" extrusionOk="0">
                      <a:moveTo>
                        <a:pt x="2085" y="1"/>
                      </a:moveTo>
                      <a:lnTo>
                        <a:pt x="0" y="2527"/>
                      </a:lnTo>
                      <a:lnTo>
                        <a:pt x="485" y="2527"/>
                      </a:lnTo>
                      <a:lnTo>
                        <a:pt x="2536" y="53"/>
                      </a:lnTo>
                      <a:cubicBezTo>
                        <a:pt x="2381" y="36"/>
                        <a:pt x="2229" y="18"/>
                        <a:pt x="2085" y="1"/>
                      </a:cubicBezTo>
                      <a:close/>
                    </a:path>
                  </a:pathLst>
                </a:custGeom>
                <a:solidFill>
                  <a:srgbClr val="D5DAD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2" name="Google Shape;922;p45"/>
                <p:cNvSpPr/>
                <p:nvPr/>
              </p:nvSpPr>
              <p:spPr>
                <a:xfrm>
                  <a:off x="5873750" y="1040225"/>
                  <a:ext cx="104950" cy="11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8" h="4521" extrusionOk="0">
                      <a:moveTo>
                        <a:pt x="3733" y="0"/>
                      </a:moveTo>
                      <a:lnTo>
                        <a:pt x="2914" y="991"/>
                      </a:lnTo>
                      <a:cubicBezTo>
                        <a:pt x="3058" y="1008"/>
                        <a:pt x="3210" y="1026"/>
                        <a:pt x="3365" y="1043"/>
                      </a:cubicBezTo>
                      <a:lnTo>
                        <a:pt x="4197" y="41"/>
                      </a:lnTo>
                      <a:cubicBezTo>
                        <a:pt x="4035" y="28"/>
                        <a:pt x="3881" y="11"/>
                        <a:pt x="3733" y="0"/>
                      </a:cubicBezTo>
                      <a:close/>
                      <a:moveTo>
                        <a:pt x="829" y="3517"/>
                      </a:moveTo>
                      <a:lnTo>
                        <a:pt x="0" y="4521"/>
                      </a:lnTo>
                      <a:lnTo>
                        <a:pt x="481" y="4521"/>
                      </a:lnTo>
                      <a:lnTo>
                        <a:pt x="1314" y="3517"/>
                      </a:ln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3" name="Google Shape;923;p45"/>
                <p:cNvSpPr/>
                <p:nvPr/>
              </p:nvSpPr>
              <p:spPr>
                <a:xfrm>
                  <a:off x="5630250" y="1286850"/>
                  <a:ext cx="151650" cy="8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6" h="3520" extrusionOk="0">
                      <a:moveTo>
                        <a:pt x="409" y="1"/>
                      </a:moveTo>
                      <a:cubicBezTo>
                        <a:pt x="200" y="1"/>
                        <a:pt x="0" y="164"/>
                        <a:pt x="0" y="411"/>
                      </a:cubicBezTo>
                      <a:cubicBezTo>
                        <a:pt x="0" y="1454"/>
                        <a:pt x="110" y="2985"/>
                        <a:pt x="740" y="2985"/>
                      </a:cubicBezTo>
                      <a:cubicBezTo>
                        <a:pt x="740" y="2985"/>
                        <a:pt x="3737" y="3412"/>
                        <a:pt x="4308" y="3508"/>
                      </a:cubicBezTo>
                      <a:cubicBezTo>
                        <a:pt x="4358" y="3516"/>
                        <a:pt x="4411" y="3520"/>
                        <a:pt x="4467" y="3520"/>
                      </a:cubicBezTo>
                      <a:cubicBezTo>
                        <a:pt x="5046" y="3520"/>
                        <a:pt x="5885" y="3105"/>
                        <a:pt x="5973" y="2889"/>
                      </a:cubicBezTo>
                      <a:cubicBezTo>
                        <a:pt x="6066" y="2652"/>
                        <a:pt x="4590" y="2342"/>
                        <a:pt x="4590" y="2342"/>
                      </a:cubicBezTo>
                      <a:lnTo>
                        <a:pt x="692" y="119"/>
                      </a:lnTo>
                      <a:cubicBezTo>
                        <a:pt x="609" y="38"/>
                        <a:pt x="508" y="1"/>
                        <a:pt x="409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4" name="Google Shape;924;p45"/>
                <p:cNvSpPr/>
                <p:nvPr/>
              </p:nvSpPr>
              <p:spPr>
                <a:xfrm>
                  <a:off x="5656575" y="1295575"/>
                  <a:ext cx="81625" cy="5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5" h="2114" extrusionOk="0">
                      <a:moveTo>
                        <a:pt x="0" y="1"/>
                      </a:moveTo>
                      <a:lnTo>
                        <a:pt x="334" y="1201"/>
                      </a:lnTo>
                      <a:cubicBezTo>
                        <a:pt x="396" y="1432"/>
                        <a:pt x="588" y="1607"/>
                        <a:pt x="823" y="1652"/>
                      </a:cubicBezTo>
                      <a:lnTo>
                        <a:pt x="3265" y="2113"/>
                      </a:lnTo>
                      <a:lnTo>
                        <a:pt x="2598" y="1291"/>
                      </a:lnTo>
                      <a:cubicBezTo>
                        <a:pt x="2202" y="809"/>
                        <a:pt x="1679" y="469"/>
                        <a:pt x="1080" y="300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5" name="Google Shape;925;p45"/>
                <p:cNvSpPr/>
                <p:nvPr/>
              </p:nvSpPr>
              <p:spPr>
                <a:xfrm>
                  <a:off x="5669975" y="1306600"/>
                  <a:ext cx="26425" cy="2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" h="1060" extrusionOk="0">
                      <a:moveTo>
                        <a:pt x="531" y="0"/>
                      </a:moveTo>
                      <a:cubicBezTo>
                        <a:pt x="238" y="0"/>
                        <a:pt x="1" y="237"/>
                        <a:pt x="1" y="530"/>
                      </a:cubicBezTo>
                      <a:cubicBezTo>
                        <a:pt x="1" y="822"/>
                        <a:pt x="238" y="1060"/>
                        <a:pt x="531" y="1060"/>
                      </a:cubicBezTo>
                      <a:cubicBezTo>
                        <a:pt x="823" y="1060"/>
                        <a:pt x="1057" y="822"/>
                        <a:pt x="1057" y="530"/>
                      </a:cubicBezTo>
                      <a:cubicBezTo>
                        <a:pt x="1057" y="237"/>
                        <a:pt x="823" y="0"/>
                        <a:pt x="53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6" name="Google Shape;926;p45"/>
                <p:cNvSpPr/>
                <p:nvPr/>
              </p:nvSpPr>
              <p:spPr>
                <a:xfrm>
                  <a:off x="5698975" y="1320350"/>
                  <a:ext cx="18500" cy="1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0" h="741" extrusionOk="0">
                      <a:moveTo>
                        <a:pt x="368" y="0"/>
                      </a:moveTo>
                      <a:cubicBezTo>
                        <a:pt x="165" y="0"/>
                        <a:pt x="0" y="169"/>
                        <a:pt x="0" y="372"/>
                      </a:cubicBezTo>
                      <a:cubicBezTo>
                        <a:pt x="0" y="575"/>
                        <a:pt x="165" y="740"/>
                        <a:pt x="368" y="740"/>
                      </a:cubicBezTo>
                      <a:cubicBezTo>
                        <a:pt x="571" y="740"/>
                        <a:pt x="740" y="575"/>
                        <a:pt x="740" y="372"/>
                      </a:cubicBezTo>
                      <a:cubicBezTo>
                        <a:pt x="740" y="169"/>
                        <a:pt x="571" y="0"/>
                        <a:pt x="36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7" name="Google Shape;927;p45"/>
                <p:cNvSpPr/>
                <p:nvPr/>
              </p:nvSpPr>
              <p:spPr>
                <a:xfrm>
                  <a:off x="5709050" y="1243975"/>
                  <a:ext cx="32175" cy="3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7" h="1360" extrusionOk="0">
                      <a:moveTo>
                        <a:pt x="1286" y="0"/>
                      </a:moveTo>
                      <a:lnTo>
                        <a:pt x="1286" y="0"/>
                      </a:lnTo>
                      <a:cubicBezTo>
                        <a:pt x="1286" y="1"/>
                        <a:pt x="788" y="537"/>
                        <a:pt x="0" y="610"/>
                      </a:cubicBezTo>
                      <a:lnTo>
                        <a:pt x="1107" y="1359"/>
                      </a:lnTo>
                      <a:lnTo>
                        <a:pt x="1286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8" name="Google Shape;928;p45"/>
                <p:cNvSpPr/>
                <p:nvPr/>
              </p:nvSpPr>
              <p:spPr>
                <a:xfrm>
                  <a:off x="5640725" y="1186600"/>
                  <a:ext cx="97225" cy="6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9" h="2545" extrusionOk="0">
                      <a:moveTo>
                        <a:pt x="751" y="0"/>
                      </a:moveTo>
                      <a:cubicBezTo>
                        <a:pt x="647" y="0"/>
                        <a:pt x="542" y="8"/>
                        <a:pt x="438" y="25"/>
                      </a:cubicBezTo>
                      <a:cubicBezTo>
                        <a:pt x="183" y="66"/>
                        <a:pt x="1" y="296"/>
                        <a:pt x="18" y="555"/>
                      </a:cubicBezTo>
                      <a:lnTo>
                        <a:pt x="104" y="1721"/>
                      </a:lnTo>
                      <a:cubicBezTo>
                        <a:pt x="118" y="1941"/>
                        <a:pt x="280" y="2127"/>
                        <a:pt x="496" y="2172"/>
                      </a:cubicBezTo>
                      <a:lnTo>
                        <a:pt x="2196" y="2533"/>
                      </a:lnTo>
                      <a:cubicBezTo>
                        <a:pt x="2231" y="2541"/>
                        <a:pt x="2266" y="2545"/>
                        <a:pt x="2301" y="2545"/>
                      </a:cubicBezTo>
                      <a:cubicBezTo>
                        <a:pt x="2377" y="2545"/>
                        <a:pt x="2452" y="2527"/>
                        <a:pt x="2523" y="2492"/>
                      </a:cubicBezTo>
                      <a:lnTo>
                        <a:pt x="3720" y="1893"/>
                      </a:lnTo>
                      <a:cubicBezTo>
                        <a:pt x="3878" y="1814"/>
                        <a:pt x="3889" y="1597"/>
                        <a:pt x="3737" y="1504"/>
                      </a:cubicBezTo>
                      <a:lnTo>
                        <a:pt x="1811" y="304"/>
                      </a:lnTo>
                      <a:cubicBezTo>
                        <a:pt x="1491" y="104"/>
                        <a:pt x="1124" y="0"/>
                        <a:pt x="751" y="0"/>
                      </a:cubicBez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9" name="Google Shape;929;p45"/>
                <p:cNvSpPr/>
                <p:nvPr/>
              </p:nvSpPr>
              <p:spPr>
                <a:xfrm>
                  <a:off x="5684950" y="1215600"/>
                  <a:ext cx="26425" cy="2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" h="1057" extrusionOk="0">
                      <a:moveTo>
                        <a:pt x="526" y="0"/>
                      </a:moveTo>
                      <a:cubicBezTo>
                        <a:pt x="234" y="0"/>
                        <a:pt x="0" y="238"/>
                        <a:pt x="0" y="530"/>
                      </a:cubicBezTo>
                      <a:cubicBezTo>
                        <a:pt x="0" y="819"/>
                        <a:pt x="234" y="1056"/>
                        <a:pt x="526" y="1056"/>
                      </a:cubicBezTo>
                      <a:cubicBezTo>
                        <a:pt x="820" y="1056"/>
                        <a:pt x="1057" y="819"/>
                        <a:pt x="1057" y="530"/>
                      </a:cubicBezTo>
                      <a:cubicBezTo>
                        <a:pt x="1057" y="238"/>
                        <a:pt x="820" y="0"/>
                        <a:pt x="52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0" name="Google Shape;930;p45"/>
                <p:cNvSpPr/>
                <p:nvPr/>
              </p:nvSpPr>
              <p:spPr>
                <a:xfrm>
                  <a:off x="5654675" y="1200800"/>
                  <a:ext cx="31075" cy="3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" h="1243" extrusionOk="0">
                      <a:moveTo>
                        <a:pt x="623" y="1"/>
                      </a:moveTo>
                      <a:cubicBezTo>
                        <a:pt x="279" y="1"/>
                        <a:pt x="0" y="276"/>
                        <a:pt x="0" y="620"/>
                      </a:cubicBezTo>
                      <a:cubicBezTo>
                        <a:pt x="0" y="964"/>
                        <a:pt x="279" y="1243"/>
                        <a:pt x="623" y="1243"/>
                      </a:cubicBezTo>
                      <a:cubicBezTo>
                        <a:pt x="964" y="1243"/>
                        <a:pt x="1242" y="964"/>
                        <a:pt x="1242" y="620"/>
                      </a:cubicBezTo>
                      <a:cubicBezTo>
                        <a:pt x="1242" y="276"/>
                        <a:pt x="964" y="1"/>
                        <a:pt x="6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1" name="Google Shape;931;p45"/>
                <p:cNvSpPr/>
                <p:nvPr/>
              </p:nvSpPr>
              <p:spPr>
                <a:xfrm>
                  <a:off x="6000925" y="1286850"/>
                  <a:ext cx="151750" cy="8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0" h="3520" extrusionOk="0">
                      <a:moveTo>
                        <a:pt x="5659" y="1"/>
                      </a:moveTo>
                      <a:cubicBezTo>
                        <a:pt x="5559" y="1"/>
                        <a:pt x="5458" y="38"/>
                        <a:pt x="5375" y="119"/>
                      </a:cubicBezTo>
                      <a:lnTo>
                        <a:pt x="1481" y="2342"/>
                      </a:lnTo>
                      <a:cubicBezTo>
                        <a:pt x="1481" y="2342"/>
                        <a:pt x="1" y="2652"/>
                        <a:pt x="98" y="2889"/>
                      </a:cubicBezTo>
                      <a:cubicBezTo>
                        <a:pt x="182" y="3105"/>
                        <a:pt x="1023" y="3520"/>
                        <a:pt x="1604" y="3520"/>
                      </a:cubicBezTo>
                      <a:cubicBezTo>
                        <a:pt x="1660" y="3520"/>
                        <a:pt x="1713" y="3516"/>
                        <a:pt x="1763" y="3508"/>
                      </a:cubicBezTo>
                      <a:cubicBezTo>
                        <a:pt x="2333" y="3412"/>
                        <a:pt x="5327" y="2985"/>
                        <a:pt x="5327" y="2985"/>
                      </a:cubicBezTo>
                      <a:cubicBezTo>
                        <a:pt x="5957" y="2985"/>
                        <a:pt x="6066" y="1454"/>
                        <a:pt x="6070" y="411"/>
                      </a:cubicBezTo>
                      <a:cubicBezTo>
                        <a:pt x="6070" y="164"/>
                        <a:pt x="5868" y="1"/>
                        <a:pt x="5659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2" name="Google Shape;932;p45"/>
                <p:cNvSpPr/>
                <p:nvPr/>
              </p:nvSpPr>
              <p:spPr>
                <a:xfrm>
                  <a:off x="6044625" y="1295575"/>
                  <a:ext cx="81650" cy="5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6" h="2114" extrusionOk="0">
                      <a:moveTo>
                        <a:pt x="3266" y="1"/>
                      </a:moveTo>
                      <a:lnTo>
                        <a:pt x="2186" y="300"/>
                      </a:lnTo>
                      <a:cubicBezTo>
                        <a:pt x="1587" y="469"/>
                        <a:pt x="1064" y="809"/>
                        <a:pt x="671" y="1291"/>
                      </a:cubicBezTo>
                      <a:lnTo>
                        <a:pt x="1" y="2113"/>
                      </a:lnTo>
                      <a:lnTo>
                        <a:pt x="2443" y="1652"/>
                      </a:lnTo>
                      <a:cubicBezTo>
                        <a:pt x="2678" y="1607"/>
                        <a:pt x="2870" y="1432"/>
                        <a:pt x="2935" y="1201"/>
                      </a:cubicBezTo>
                      <a:lnTo>
                        <a:pt x="3266" y="1"/>
                      </a:ln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3" name="Google Shape;933;p45"/>
                <p:cNvSpPr/>
                <p:nvPr/>
              </p:nvSpPr>
              <p:spPr>
                <a:xfrm>
                  <a:off x="6086425" y="1306600"/>
                  <a:ext cx="26425" cy="2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" h="1060" extrusionOk="0">
                      <a:moveTo>
                        <a:pt x="531" y="0"/>
                      </a:moveTo>
                      <a:cubicBezTo>
                        <a:pt x="238" y="0"/>
                        <a:pt x="1" y="237"/>
                        <a:pt x="1" y="530"/>
                      </a:cubicBezTo>
                      <a:cubicBezTo>
                        <a:pt x="1" y="822"/>
                        <a:pt x="238" y="1060"/>
                        <a:pt x="531" y="1060"/>
                      </a:cubicBezTo>
                      <a:cubicBezTo>
                        <a:pt x="820" y="1060"/>
                        <a:pt x="1057" y="822"/>
                        <a:pt x="1057" y="530"/>
                      </a:cubicBezTo>
                      <a:cubicBezTo>
                        <a:pt x="1057" y="237"/>
                        <a:pt x="820" y="0"/>
                        <a:pt x="53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4" name="Google Shape;934;p45"/>
                <p:cNvSpPr/>
                <p:nvPr/>
              </p:nvSpPr>
              <p:spPr>
                <a:xfrm>
                  <a:off x="6065450" y="1320350"/>
                  <a:ext cx="18500" cy="1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0" h="741" extrusionOk="0">
                      <a:moveTo>
                        <a:pt x="368" y="0"/>
                      </a:moveTo>
                      <a:cubicBezTo>
                        <a:pt x="165" y="0"/>
                        <a:pt x="0" y="169"/>
                        <a:pt x="0" y="372"/>
                      </a:cubicBezTo>
                      <a:cubicBezTo>
                        <a:pt x="0" y="575"/>
                        <a:pt x="165" y="740"/>
                        <a:pt x="368" y="740"/>
                      </a:cubicBezTo>
                      <a:cubicBezTo>
                        <a:pt x="575" y="740"/>
                        <a:pt x="740" y="575"/>
                        <a:pt x="740" y="372"/>
                      </a:cubicBezTo>
                      <a:cubicBezTo>
                        <a:pt x="740" y="169"/>
                        <a:pt x="575" y="0"/>
                        <a:pt x="36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5" name="Google Shape;935;p45"/>
                <p:cNvSpPr/>
                <p:nvPr/>
              </p:nvSpPr>
              <p:spPr>
                <a:xfrm>
                  <a:off x="6041700" y="1243975"/>
                  <a:ext cx="32100" cy="3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" h="1360" extrusionOk="0">
                      <a:moveTo>
                        <a:pt x="1" y="0"/>
                      </a:moveTo>
                      <a:lnTo>
                        <a:pt x="176" y="1359"/>
                      </a:lnTo>
                      <a:lnTo>
                        <a:pt x="1284" y="610"/>
                      </a:lnTo>
                      <a:cubicBezTo>
                        <a:pt x="499" y="537"/>
                        <a:pt x="1" y="1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6" name="Google Shape;936;p45"/>
                <p:cNvSpPr/>
                <p:nvPr/>
              </p:nvSpPr>
              <p:spPr>
                <a:xfrm>
                  <a:off x="6044975" y="1186600"/>
                  <a:ext cx="97125" cy="6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5" h="2545" extrusionOk="0">
                      <a:moveTo>
                        <a:pt x="3136" y="0"/>
                      </a:moveTo>
                      <a:cubicBezTo>
                        <a:pt x="2764" y="0"/>
                        <a:pt x="2395" y="104"/>
                        <a:pt x="2075" y="304"/>
                      </a:cubicBezTo>
                      <a:lnTo>
                        <a:pt x="149" y="1504"/>
                      </a:lnTo>
                      <a:cubicBezTo>
                        <a:pt x="1" y="1597"/>
                        <a:pt x="11" y="1814"/>
                        <a:pt x="166" y="1893"/>
                      </a:cubicBezTo>
                      <a:lnTo>
                        <a:pt x="1367" y="2492"/>
                      </a:lnTo>
                      <a:cubicBezTo>
                        <a:pt x="1435" y="2527"/>
                        <a:pt x="1511" y="2545"/>
                        <a:pt x="1588" y="2545"/>
                      </a:cubicBezTo>
                      <a:cubicBezTo>
                        <a:pt x="1623" y="2545"/>
                        <a:pt x="1659" y="2541"/>
                        <a:pt x="1694" y="2533"/>
                      </a:cubicBezTo>
                      <a:lnTo>
                        <a:pt x="3389" y="2172"/>
                      </a:lnTo>
                      <a:cubicBezTo>
                        <a:pt x="3606" y="2127"/>
                        <a:pt x="3768" y="1941"/>
                        <a:pt x="3785" y="1721"/>
                      </a:cubicBezTo>
                      <a:lnTo>
                        <a:pt x="3868" y="555"/>
                      </a:lnTo>
                      <a:cubicBezTo>
                        <a:pt x="3885" y="296"/>
                        <a:pt x="3702" y="66"/>
                        <a:pt x="3448" y="25"/>
                      </a:cubicBezTo>
                      <a:cubicBezTo>
                        <a:pt x="3345" y="8"/>
                        <a:pt x="3240" y="0"/>
                        <a:pt x="3136" y="0"/>
                      </a:cubicBez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7" name="Google Shape;937;p45"/>
                <p:cNvSpPr/>
                <p:nvPr/>
              </p:nvSpPr>
              <p:spPr>
                <a:xfrm>
                  <a:off x="6071475" y="1215600"/>
                  <a:ext cx="26500" cy="2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0" h="1057" extrusionOk="0">
                      <a:moveTo>
                        <a:pt x="530" y="0"/>
                      </a:moveTo>
                      <a:cubicBezTo>
                        <a:pt x="237" y="0"/>
                        <a:pt x="0" y="238"/>
                        <a:pt x="0" y="530"/>
                      </a:cubicBezTo>
                      <a:cubicBezTo>
                        <a:pt x="0" y="819"/>
                        <a:pt x="237" y="1056"/>
                        <a:pt x="530" y="1056"/>
                      </a:cubicBezTo>
                      <a:cubicBezTo>
                        <a:pt x="823" y="1056"/>
                        <a:pt x="1060" y="819"/>
                        <a:pt x="1060" y="530"/>
                      </a:cubicBezTo>
                      <a:cubicBezTo>
                        <a:pt x="1060" y="238"/>
                        <a:pt x="823" y="0"/>
                        <a:pt x="53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8" name="Google Shape;938;p45"/>
                <p:cNvSpPr/>
                <p:nvPr/>
              </p:nvSpPr>
              <p:spPr>
                <a:xfrm>
                  <a:off x="6097100" y="1200800"/>
                  <a:ext cx="31075" cy="3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" h="1243" extrusionOk="0">
                      <a:moveTo>
                        <a:pt x="623" y="1"/>
                      </a:moveTo>
                      <a:cubicBezTo>
                        <a:pt x="279" y="1"/>
                        <a:pt x="1" y="276"/>
                        <a:pt x="1" y="620"/>
                      </a:cubicBezTo>
                      <a:cubicBezTo>
                        <a:pt x="1" y="964"/>
                        <a:pt x="279" y="1243"/>
                        <a:pt x="623" y="1243"/>
                      </a:cubicBezTo>
                      <a:cubicBezTo>
                        <a:pt x="963" y="1243"/>
                        <a:pt x="1243" y="964"/>
                        <a:pt x="1243" y="620"/>
                      </a:cubicBezTo>
                      <a:cubicBezTo>
                        <a:pt x="1243" y="276"/>
                        <a:pt x="963" y="1"/>
                        <a:pt x="6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B903A1C-3EC8-E7B9-C15B-21C83A44B6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5430" y="406286"/>
            <a:ext cx="8606338" cy="1065600"/>
          </a:xfrm>
        </p:spPr>
        <p:txBody>
          <a:bodyPr/>
          <a:lstStyle/>
          <a:p>
            <a:r>
              <a:rPr lang="en-US" dirty="0"/>
              <a:t>I believe my application can serve a wide range of users who want to accurately determine the value of their used cars and understand the detailed pricing insights to sell them for the best possible price.</a:t>
            </a:r>
          </a:p>
        </p:txBody>
      </p:sp>
    </p:spTree>
    <p:extLst>
      <p:ext uri="{BB962C8B-B14F-4D97-AF65-F5344CB8AC3E}">
        <p14:creationId xmlns:p14="http://schemas.microsoft.com/office/powerpoint/2010/main" val="2972069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9CB53-462E-9B4B-CD17-370139C5E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5500" y="1651236"/>
            <a:ext cx="5760248" cy="2052600"/>
          </a:xfrm>
        </p:spPr>
        <p:txBody>
          <a:bodyPr/>
          <a:lstStyle/>
          <a:p>
            <a:r>
              <a:rPr lang="en-US" dirty="0"/>
              <a:t>Let’s jump to the project:</a:t>
            </a:r>
          </a:p>
        </p:txBody>
      </p:sp>
    </p:spTree>
    <p:extLst>
      <p:ext uri="{BB962C8B-B14F-4D97-AF65-F5344CB8AC3E}">
        <p14:creationId xmlns:p14="http://schemas.microsoft.com/office/powerpoint/2010/main" val="1369166484"/>
      </p:ext>
    </p:extLst>
  </p:cSld>
  <p:clrMapOvr>
    <a:masterClrMapping/>
  </p:clrMapOvr>
</p:sld>
</file>

<file path=ppt/theme/theme1.xml><?xml version="1.0" encoding="utf-8"?>
<a:theme xmlns:a="http://schemas.openxmlformats.org/drawingml/2006/main" name="Driving Center XL by Slidesgo">
  <a:themeElements>
    <a:clrScheme name="Simple Light">
      <a:dk1>
        <a:srgbClr val="1F424C"/>
      </a:dk1>
      <a:lt1>
        <a:srgbClr val="FFFFFF"/>
      </a:lt1>
      <a:dk2>
        <a:srgbClr val="FFFFFF"/>
      </a:dk2>
      <a:lt2>
        <a:srgbClr val="FFFFFF"/>
      </a:lt2>
      <a:accent1>
        <a:srgbClr val="F4D000"/>
      </a:accent1>
      <a:accent2>
        <a:srgbClr val="E83D3D"/>
      </a:accent2>
      <a:accent3>
        <a:srgbClr val="00ABBF"/>
      </a:accent3>
      <a:accent4>
        <a:srgbClr val="336574"/>
      </a:accent4>
      <a:accent5>
        <a:srgbClr val="CEB200"/>
      </a:accent5>
      <a:accent6>
        <a:srgbClr val="B2322E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On-screen Show (16:9)</PresentationFormat>
  <Paragraphs>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Krona One</vt:lpstr>
      <vt:lpstr>Ubuntu</vt:lpstr>
      <vt:lpstr>Arial</vt:lpstr>
      <vt:lpstr>Driving Center XL by Slidesgo</vt:lpstr>
      <vt:lpstr>Prediction car price estimation Company Profile</vt:lpstr>
      <vt:lpstr>PowerPoint Presentation</vt:lpstr>
      <vt:lpstr>Let’s jump to the project: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Lazar Apostolov</dc:creator>
  <cp:lastModifiedBy>Лазар Петев Апостолов</cp:lastModifiedBy>
  <cp:revision>1</cp:revision>
  <dcterms:modified xsi:type="dcterms:W3CDTF">2025-06-17T07:43:09Z</dcterms:modified>
</cp:coreProperties>
</file>