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Student Score Estimator — Predict exam score based on hours studied.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Martin Stoyanov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dirty="0"/>
              <a:t>About the application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Student Score Estimator is a web-based application designed to help students and educators predict exam scores based on the number of hours studied. By using a simple linear regression model, the application provides insights into how study time may influence performance, encouraging more informed and effective study habits.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application includes features for registering new users, uploading a csv file with a column named hours, displaying the history of uploads and scores, updating your profile and being able to give feedback.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23" y="11270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Used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03" y="2287743"/>
            <a:ext cx="6537771" cy="893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code editors &amp; collaborative service: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9BE349-8450-44EC-A2E1-5BBF420FF327}"/>
              </a:ext>
            </a:extLst>
          </p:cNvPr>
          <p:cNvSpPr txBox="1">
            <a:spLocks/>
          </p:cNvSpPr>
          <p:nvPr/>
        </p:nvSpPr>
        <p:spPr>
          <a:xfrm>
            <a:off x="3201031" y="4734280"/>
            <a:ext cx="6537771" cy="89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tools for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7C46E-3A7B-4DEC-8DED-A3EC6378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29" y="2883609"/>
            <a:ext cx="742133" cy="74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9CB0E-C436-4BF5-A1A4-F148A74B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44" y="2905697"/>
            <a:ext cx="742132" cy="71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3947A-D7C0-4AD9-8755-13A260CD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59" y="2883609"/>
            <a:ext cx="668402" cy="67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A2CA2-6579-4E97-A761-1E93E78F7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800" y="2883609"/>
            <a:ext cx="658997" cy="647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6E023-D40F-44B3-82DB-016B6EF0E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22" y="5391837"/>
            <a:ext cx="842268" cy="834855"/>
          </a:xfrm>
          <a:prstGeom prst="rect">
            <a:avLst/>
          </a:prstGeom>
        </p:spPr>
      </p:pic>
      <p:pic>
        <p:nvPicPr>
          <p:cNvPr id="1026" name="Picture 2" descr="File:Microsoft Office Word (2019 ...">
            <a:extLst>
              <a:ext uri="{FF2B5EF4-FFF2-40B4-BE49-F238E27FC236}">
                <a16:creationId xmlns:a16="http://schemas.microsoft.com/office/drawing/2014/main" id="{5DC72492-1F17-4806-B823-4C541FF2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87" b="99539" l="2146" r="95279">
                        <a14:foregroundMark x1="8584" y1="27650" x2="8584" y2="27650"/>
                        <a14:foregroundMark x1="8155" y1="29493" x2="3863" y2="25806"/>
                        <a14:foregroundMark x1="3863" y1="29954" x2="6009" y2="54378"/>
                        <a14:foregroundMark x1="6009" y1="54378" x2="27897" y2="59908"/>
                        <a14:foregroundMark x1="27897" y1="59908" x2="39485" y2="39631"/>
                        <a14:foregroundMark x1="39485" y1="39631" x2="20601" y2="53456"/>
                        <a14:foregroundMark x1="20601" y1="53456" x2="5579" y2="36866"/>
                        <a14:foregroundMark x1="5579" y1="36866" x2="7725" y2="59908"/>
                        <a14:foregroundMark x1="7725" y1="59908" x2="2575" y2="36866"/>
                        <a14:foregroundMark x1="2575" y1="36866" x2="4292" y2="54378"/>
                        <a14:foregroundMark x1="27039" y1="41935" x2="24034" y2="36406"/>
                        <a14:foregroundMark x1="25751" y1="24424" x2="29185" y2="1843"/>
                        <a14:foregroundMark x1="29185" y1="1843" x2="53219" y2="6452"/>
                        <a14:foregroundMark x1="53219" y1="6452" x2="76395" y2="5069"/>
                        <a14:foregroundMark x1="76395" y1="5069" x2="98283" y2="7373"/>
                        <a14:foregroundMark x1="98283" y1="7373" x2="99142" y2="88940"/>
                        <a14:foregroundMark x1="99142" y1="88940" x2="76395" y2="98157"/>
                        <a14:foregroundMark x1="76395" y1="98157" x2="30901" y2="96774"/>
                        <a14:foregroundMark x1="30901" y1="96774" x2="59657" y2="88479"/>
                        <a14:foregroundMark x1="59657" y1="88479" x2="36052" y2="90783"/>
                        <a14:foregroundMark x1="36052" y1="90783" x2="58798" y2="91705"/>
                        <a14:foregroundMark x1="58798" y1="91705" x2="79399" y2="81567"/>
                        <a14:foregroundMark x1="79399" y1="81567" x2="93562" y2="63594"/>
                        <a14:foregroundMark x1="93562" y1="63594" x2="93562" y2="35945"/>
                        <a14:foregroundMark x1="93562" y1="35945" x2="95279" y2="58986"/>
                        <a14:foregroundMark x1="95279" y1="58986" x2="95279" y2="26267"/>
                        <a14:foregroundMark x1="95279" y1="26267" x2="51931" y2="11982"/>
                        <a14:foregroundMark x1="51931" y1="11982" x2="31330" y2="11060"/>
                        <a14:foregroundMark x1="26180" y1="9217" x2="69957" y2="2304"/>
                        <a14:foregroundMark x1="69957" y1="2304" x2="91845" y2="3687"/>
                        <a14:foregroundMark x1="91845" y1="3687" x2="32618" y2="6452"/>
                        <a14:foregroundMark x1="32618" y1="15668" x2="56223" y2="20276"/>
                        <a14:foregroundMark x1="56223" y1="20276" x2="77682" y2="12442"/>
                        <a14:foregroundMark x1="77682" y1="12442" x2="94421" y2="26728"/>
                        <a14:foregroundMark x1="94421" y1="26728" x2="98712" y2="2304"/>
                        <a14:foregroundMark x1="98712" y1="2304" x2="99571" y2="85714"/>
                        <a14:foregroundMark x1="99571" y1="85714" x2="78541" y2="96313"/>
                        <a14:foregroundMark x1="78541" y1="96313" x2="29614" y2="99539"/>
                        <a14:foregroundMark x1="50644" y1="32719" x2="37339" y2="52995"/>
                        <a14:foregroundMark x1="37339" y1="52995" x2="45923" y2="46083"/>
                        <a14:foregroundMark x1="36481" y1="49770" x2="19313" y2="64516"/>
                        <a14:foregroundMark x1="19313" y1="64516" x2="10730" y2="42857"/>
                        <a14:foregroundMark x1="10730" y1="42857" x2="11588" y2="36406"/>
                        <a14:foregroundMark x1="31760" y1="55760" x2="40773" y2="50691"/>
                        <a14:foregroundMark x1="35193" y1="58065" x2="27039" y2="56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91837"/>
            <a:ext cx="896411" cy="8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954C-E1FB-4135-8932-ED9C009F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443294" cy="3740418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1613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purl.org/dc/terms/"/>
    <ds:schemaRef ds:uri="http://www.w3.org/XML/1998/namespace"/>
    <ds:schemaRef ds:uri="16c05727-aa75-4e4a-9b5f-8a80a1165891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126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Student Score Estimator — Predict exam score based on hours studied.</vt:lpstr>
      <vt:lpstr>About the application</vt:lpstr>
      <vt:lpstr>Features</vt:lpstr>
      <vt:lpstr>Used technologies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2025-07-02T06:45:10Z</dcterms:created>
  <dcterms:modified xsi:type="dcterms:W3CDTF">2025-07-02T07:02:33Z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