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0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0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2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Mental Health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Flask Web Application -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This web application allows users to take a self-assessment survey for mental health.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The backend uses Flask, and a custom logistic regression model helps determine the likelihood of symptoms such as depression.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2.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• User registration and login with hashed passwords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Session persistence using Flask’s session and `g` object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Mental health survey with PHQ-9-style questions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Survey result analysis using a logistic regression classifier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Email notifications with results (if email is provided)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User profile editing and history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3.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• Flask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SQLAlchemy (SQLite database)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Flask-Mail (SMTP email)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NumPy (for logistic regression math)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Bootstrap 5 (UI/UX)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Python's built-in `os` and `session` 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4.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• app.py – Main Flask app with routes and logic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templates/ – HTML templates for all views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static/ – Static CSS and JavaScript (if used)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• site.db – SQLite database for storing user and survey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5. Session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Instead of storing just the username in the session, the app stores the user's ID (`session['user_id']`).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Then, Flask's `g` object is used to load the user from the database before every request.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This makes the user globally accessible in routes and templates, improving usability and maintainability.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6. 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0000"/>
                </a:solidFill>
                <a:latin typeface="Calibri"/>
              </a:rPr>
              <a:t>This project is suitable for a school environment to demonstrate full-stack development,</a:t>
            </a:r>
          </a:p>
          <a:p>
            <a:r>
              <a:rPr sz="2400">
                <a:solidFill>
                  <a:srgbClr val="000000"/>
                </a:solidFill>
                <a:latin typeface="Calibri"/>
              </a:rPr>
              <a:t>AI model integration, and user interaction with persistent data storage and form-based workflows.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294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Mental Health Classifier</vt:lpstr>
      <vt:lpstr>1. Project Overview</vt:lpstr>
      <vt:lpstr>2. Features</vt:lpstr>
      <vt:lpstr>3. Technology Stack</vt:lpstr>
      <vt:lpstr>4. Application Structure</vt:lpstr>
      <vt:lpstr>5. Session Persistence</vt:lpstr>
      <vt:lpstr>6. Final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Classifier</dc:title>
  <dc:subject/>
  <dc:creator/>
  <cp:keywords/>
  <dc:description>generated using python-pptx</dc:description>
  <cp:lastModifiedBy>Zafchoka 123</cp:lastModifiedBy>
  <cp:revision>2</cp:revision>
  <dcterms:created xsi:type="dcterms:W3CDTF">2013-01-27T09:14:16Z</dcterms:created>
  <dcterms:modified xsi:type="dcterms:W3CDTF">2025-06-30T18:16:47Z</dcterms:modified>
  <cp:category/>
</cp:coreProperties>
</file>