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8"/>
  </p:notesMasterIdLst>
  <p:sldIdLst>
    <p:sldId id="256" r:id="rId2"/>
    <p:sldId id="260" r:id="rId3"/>
    <p:sldId id="261" r:id="rId4"/>
    <p:sldId id="276" r:id="rId5"/>
    <p:sldId id="264" r:id="rId6"/>
    <p:sldId id="269" r:id="rId7"/>
  </p:sldIdLst>
  <p:sldSz cx="9144000" cy="5143500" type="screen16x9"/>
  <p:notesSz cx="6858000" cy="9144000"/>
  <p:embeddedFontLst>
    <p:embeddedFont>
      <p:font typeface="Amasis MT Pro Light" panose="02040304050005020304" pitchFamily="18" charset="0"/>
      <p:regular r:id="rId9"/>
      <p:italic r:id="rId10"/>
    </p:embeddedFont>
    <p:embeddedFont>
      <p:font typeface="Archivo" panose="020B0604020202020204" charset="0"/>
      <p:regular r:id="rId11"/>
      <p:bold r:id="rId12"/>
      <p:italic r:id="rId13"/>
      <p:boldItalic r:id="rId14"/>
    </p:embeddedFont>
    <p:embeddedFont>
      <p:font typeface="Bebas Neue" panose="020B0606020202050201" pitchFamily="34" charset="0"/>
      <p:regular r:id="rId15"/>
    </p:embeddedFont>
    <p:embeddedFont>
      <p:font typeface="Syncopate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9FE9"/>
    <a:srgbClr val="2C2C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AB424D-D276-483F-9419-C58B56F10C03}">
  <a:tblStyle styleId="{1DAB424D-D276-483F-9419-C58B56F10C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3DB046A-A724-4D98-9118-B8490BB1226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4" d="100"/>
          <a:sy n="34" d="100"/>
        </p:scale>
        <p:origin x="2220" y="7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55D6C8-FEE0-4D00-B279-CC943A7C1C65}" type="doc">
      <dgm:prSet loTypeId="urn:microsoft.com/office/officeart/2011/layout/Circle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C89A15-304F-4468-AEB4-6EB6FA12655E}">
      <dgm:prSet phldrT="[Text]"/>
      <dgm:spPr/>
      <dgm:t>
        <a:bodyPr/>
        <a:lstStyle/>
        <a:p>
          <a:r>
            <a:rPr lang="en-US" dirty="0"/>
            <a:t>Idea and concept</a:t>
          </a:r>
        </a:p>
      </dgm:t>
    </dgm:pt>
    <dgm:pt modelId="{68831830-E8AB-4B32-9FB8-A4E2458AA571}" type="parTrans" cxnId="{542BC0E5-1A65-424F-A980-97132EDCAD4F}">
      <dgm:prSet/>
      <dgm:spPr/>
      <dgm:t>
        <a:bodyPr/>
        <a:lstStyle/>
        <a:p>
          <a:endParaRPr lang="en-US"/>
        </a:p>
      </dgm:t>
    </dgm:pt>
    <dgm:pt modelId="{5099B4F6-70B5-4386-A229-9DA5E615722D}" type="sibTrans" cxnId="{542BC0E5-1A65-424F-A980-97132EDCAD4F}">
      <dgm:prSet/>
      <dgm:spPr/>
      <dgm:t>
        <a:bodyPr/>
        <a:lstStyle/>
        <a:p>
          <a:endParaRPr lang="en-US"/>
        </a:p>
      </dgm:t>
    </dgm:pt>
    <dgm:pt modelId="{A38894EE-F06B-4FDF-A25C-7252993745C5}">
      <dgm:prSet phldrT="[Text]"/>
      <dgm:spPr/>
      <dgm:t>
        <a:bodyPr/>
        <a:lstStyle/>
        <a:p>
          <a:r>
            <a:rPr lang="en-US" dirty="0"/>
            <a:t>Planning</a:t>
          </a:r>
        </a:p>
      </dgm:t>
    </dgm:pt>
    <dgm:pt modelId="{AA9EDA8A-7B0D-48CA-9449-B2319BC55ABC}" type="parTrans" cxnId="{3A812402-BA21-4110-AE4F-A17D787B5DE0}">
      <dgm:prSet/>
      <dgm:spPr/>
      <dgm:t>
        <a:bodyPr/>
        <a:lstStyle/>
        <a:p>
          <a:endParaRPr lang="en-US"/>
        </a:p>
      </dgm:t>
    </dgm:pt>
    <dgm:pt modelId="{D47D4F40-C27F-439F-B774-CC31B1F6C7EA}" type="sibTrans" cxnId="{3A812402-BA21-4110-AE4F-A17D787B5DE0}">
      <dgm:prSet/>
      <dgm:spPr/>
      <dgm:t>
        <a:bodyPr/>
        <a:lstStyle/>
        <a:p>
          <a:endParaRPr lang="en-US"/>
        </a:p>
      </dgm:t>
    </dgm:pt>
    <dgm:pt modelId="{006F4035-E4A3-47C1-91FC-35FE9F2A5121}">
      <dgm:prSet phldrT="[Text]"/>
      <dgm:spPr/>
      <dgm:t>
        <a:bodyPr/>
        <a:lstStyle/>
        <a:p>
          <a:r>
            <a:rPr lang="en-US" dirty="0"/>
            <a:t>Development</a:t>
          </a:r>
        </a:p>
      </dgm:t>
    </dgm:pt>
    <dgm:pt modelId="{0635A618-06A3-404E-AF21-357CE81CF70C}" type="parTrans" cxnId="{9CC6A771-2CDF-497D-8456-3A79EE462EF3}">
      <dgm:prSet/>
      <dgm:spPr/>
      <dgm:t>
        <a:bodyPr/>
        <a:lstStyle/>
        <a:p>
          <a:endParaRPr lang="en-US"/>
        </a:p>
      </dgm:t>
    </dgm:pt>
    <dgm:pt modelId="{4A460195-0595-4137-86B6-3E6B53EB4BDD}" type="sibTrans" cxnId="{9CC6A771-2CDF-497D-8456-3A79EE462EF3}">
      <dgm:prSet/>
      <dgm:spPr/>
      <dgm:t>
        <a:bodyPr/>
        <a:lstStyle/>
        <a:p>
          <a:endParaRPr lang="en-US"/>
        </a:p>
      </dgm:t>
    </dgm:pt>
    <dgm:pt modelId="{1B69CD02-B669-4BBE-A17D-CC9C7005EC3B}">
      <dgm:prSet phldrT="[Text]"/>
      <dgm:spPr/>
      <dgm:t>
        <a:bodyPr/>
        <a:lstStyle/>
        <a:p>
          <a:r>
            <a:rPr lang="en-US" dirty="0"/>
            <a:t>Launch and Present</a:t>
          </a:r>
        </a:p>
      </dgm:t>
    </dgm:pt>
    <dgm:pt modelId="{A006B0A3-9ED7-4B48-B96F-91AE68861F3A}" type="parTrans" cxnId="{9D4682C1-A35C-428F-9175-83175862BF33}">
      <dgm:prSet/>
      <dgm:spPr/>
      <dgm:t>
        <a:bodyPr/>
        <a:lstStyle/>
        <a:p>
          <a:endParaRPr lang="en-US"/>
        </a:p>
      </dgm:t>
    </dgm:pt>
    <dgm:pt modelId="{FB11BD33-0A6B-44A3-AC4C-C0B4E3D1603A}" type="sibTrans" cxnId="{9D4682C1-A35C-428F-9175-83175862BF33}">
      <dgm:prSet/>
      <dgm:spPr/>
      <dgm:t>
        <a:bodyPr/>
        <a:lstStyle/>
        <a:p>
          <a:endParaRPr lang="en-US"/>
        </a:p>
      </dgm:t>
    </dgm:pt>
    <dgm:pt modelId="{CFF92640-6AB6-4945-99A4-D2F972410051}">
      <dgm:prSet phldrT="[Text]"/>
      <dgm:spPr/>
      <dgm:t>
        <a:bodyPr/>
        <a:lstStyle/>
        <a:p>
          <a:r>
            <a:rPr lang="en-US" dirty="0"/>
            <a:t>Testing and Documentation</a:t>
          </a:r>
        </a:p>
      </dgm:t>
    </dgm:pt>
    <dgm:pt modelId="{BBC4F733-7D0B-4168-BDA9-3C85AB9DE54B}" type="parTrans" cxnId="{17EBC21E-6CE3-4D78-878D-C1C30179182C}">
      <dgm:prSet/>
      <dgm:spPr/>
      <dgm:t>
        <a:bodyPr/>
        <a:lstStyle/>
        <a:p>
          <a:endParaRPr lang="en-US"/>
        </a:p>
      </dgm:t>
    </dgm:pt>
    <dgm:pt modelId="{12F82BCF-34E4-438A-91AB-329AB9ADC041}" type="sibTrans" cxnId="{17EBC21E-6CE3-4D78-878D-C1C30179182C}">
      <dgm:prSet/>
      <dgm:spPr/>
      <dgm:t>
        <a:bodyPr/>
        <a:lstStyle/>
        <a:p>
          <a:endParaRPr lang="en-US"/>
        </a:p>
      </dgm:t>
    </dgm:pt>
    <dgm:pt modelId="{FA08CC0C-4576-4528-8B48-5796CE7ABB71}" type="pres">
      <dgm:prSet presAssocID="{AF55D6C8-FEE0-4D00-B279-CC943A7C1C65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8BF92A5-CF1C-4217-BE9F-CF43E1D8D3CE}" type="pres">
      <dgm:prSet presAssocID="{1B69CD02-B669-4BBE-A17D-CC9C7005EC3B}" presName="Accent5" presStyleCnt="0"/>
      <dgm:spPr/>
    </dgm:pt>
    <dgm:pt modelId="{8C77B031-9BA0-4188-A421-6F33160A7D27}" type="pres">
      <dgm:prSet presAssocID="{1B69CD02-B669-4BBE-A17D-CC9C7005EC3B}" presName="Accent" presStyleLbl="node1" presStyleIdx="0" presStyleCnt="5"/>
      <dgm:spPr/>
    </dgm:pt>
    <dgm:pt modelId="{824DCBA7-AA44-42E2-8E7D-83D4FD3C28FB}" type="pres">
      <dgm:prSet presAssocID="{1B69CD02-B669-4BBE-A17D-CC9C7005EC3B}" presName="ParentBackground5" presStyleCnt="0"/>
      <dgm:spPr/>
    </dgm:pt>
    <dgm:pt modelId="{D1F797A3-D588-4821-957A-62614CA63435}" type="pres">
      <dgm:prSet presAssocID="{1B69CD02-B669-4BBE-A17D-CC9C7005EC3B}" presName="ParentBackground" presStyleLbl="fgAcc1" presStyleIdx="0" presStyleCnt="5"/>
      <dgm:spPr/>
    </dgm:pt>
    <dgm:pt modelId="{4A00AD66-3130-42A3-BA54-A37087C2B358}" type="pres">
      <dgm:prSet presAssocID="{1B69CD02-B669-4BBE-A17D-CC9C7005EC3B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7FF667F-AE77-414E-A562-E516E0ED91C5}" type="pres">
      <dgm:prSet presAssocID="{CFF92640-6AB6-4945-99A4-D2F972410051}" presName="Accent4" presStyleCnt="0"/>
      <dgm:spPr/>
    </dgm:pt>
    <dgm:pt modelId="{FF2B00E8-3517-40B6-8E7A-DF14CEF91EAA}" type="pres">
      <dgm:prSet presAssocID="{CFF92640-6AB6-4945-99A4-D2F972410051}" presName="Accent" presStyleLbl="node1" presStyleIdx="1" presStyleCnt="5"/>
      <dgm:spPr/>
    </dgm:pt>
    <dgm:pt modelId="{EF9BAB7F-D524-406E-A6E1-FD0F2DC6B6FE}" type="pres">
      <dgm:prSet presAssocID="{CFF92640-6AB6-4945-99A4-D2F972410051}" presName="ParentBackground4" presStyleCnt="0"/>
      <dgm:spPr/>
    </dgm:pt>
    <dgm:pt modelId="{92FE8536-1871-4295-961C-BD972F61B0FA}" type="pres">
      <dgm:prSet presAssocID="{CFF92640-6AB6-4945-99A4-D2F972410051}" presName="ParentBackground" presStyleLbl="fgAcc1" presStyleIdx="1" presStyleCnt="5" custLinFactNeighborX="589" custLinFactNeighborY="2865"/>
      <dgm:spPr/>
    </dgm:pt>
    <dgm:pt modelId="{471500AA-2ADA-4E84-9E39-642595DE1AC5}" type="pres">
      <dgm:prSet presAssocID="{CFF92640-6AB6-4945-99A4-D2F972410051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5C63611-3401-4E92-92D2-BC9B61E049EF}" type="pres">
      <dgm:prSet presAssocID="{006F4035-E4A3-47C1-91FC-35FE9F2A5121}" presName="Accent3" presStyleCnt="0"/>
      <dgm:spPr/>
    </dgm:pt>
    <dgm:pt modelId="{3C9F01F4-E463-45FC-B669-CC7A5F12244C}" type="pres">
      <dgm:prSet presAssocID="{006F4035-E4A3-47C1-91FC-35FE9F2A5121}" presName="Accent" presStyleLbl="node1" presStyleIdx="2" presStyleCnt="5"/>
      <dgm:spPr/>
    </dgm:pt>
    <dgm:pt modelId="{A648599F-A243-4DEE-A966-C8B0A7091203}" type="pres">
      <dgm:prSet presAssocID="{006F4035-E4A3-47C1-91FC-35FE9F2A5121}" presName="ParentBackground3" presStyleCnt="0"/>
      <dgm:spPr/>
    </dgm:pt>
    <dgm:pt modelId="{7237A084-FBA8-410F-99DD-7BDAABC3803D}" type="pres">
      <dgm:prSet presAssocID="{006F4035-E4A3-47C1-91FC-35FE9F2A5121}" presName="ParentBackground" presStyleLbl="fgAcc1" presStyleIdx="2" presStyleCnt="5"/>
      <dgm:spPr/>
    </dgm:pt>
    <dgm:pt modelId="{7D2F2BCC-618E-4F33-BD09-401EC699BDDF}" type="pres">
      <dgm:prSet presAssocID="{006F4035-E4A3-47C1-91FC-35FE9F2A512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2A35382-867E-4263-B217-FD1ED1117E9B}" type="pres">
      <dgm:prSet presAssocID="{A38894EE-F06B-4FDF-A25C-7252993745C5}" presName="Accent2" presStyleCnt="0"/>
      <dgm:spPr/>
    </dgm:pt>
    <dgm:pt modelId="{BD8E3600-EB99-43CE-879C-6EBC4EA07C97}" type="pres">
      <dgm:prSet presAssocID="{A38894EE-F06B-4FDF-A25C-7252993745C5}" presName="Accent" presStyleLbl="node1" presStyleIdx="3" presStyleCnt="5"/>
      <dgm:spPr/>
    </dgm:pt>
    <dgm:pt modelId="{87862191-ADED-4414-A520-9BA1765DB192}" type="pres">
      <dgm:prSet presAssocID="{A38894EE-F06B-4FDF-A25C-7252993745C5}" presName="ParentBackground2" presStyleCnt="0"/>
      <dgm:spPr/>
    </dgm:pt>
    <dgm:pt modelId="{5EA2872C-0826-4039-AB22-643D780971AA}" type="pres">
      <dgm:prSet presAssocID="{A38894EE-F06B-4FDF-A25C-7252993745C5}" presName="ParentBackground" presStyleLbl="fgAcc1" presStyleIdx="3" presStyleCnt="5"/>
      <dgm:spPr/>
    </dgm:pt>
    <dgm:pt modelId="{82704E8C-E66A-459B-AA64-A39E292A36AB}" type="pres">
      <dgm:prSet presAssocID="{A38894EE-F06B-4FDF-A25C-7252993745C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1BEB337-83B5-42E0-9EF5-AE7969B44897}" type="pres">
      <dgm:prSet presAssocID="{A9C89A15-304F-4468-AEB4-6EB6FA12655E}" presName="Accent1" presStyleCnt="0"/>
      <dgm:spPr/>
    </dgm:pt>
    <dgm:pt modelId="{EC8F76E8-D804-47A6-9571-63EFE36689E1}" type="pres">
      <dgm:prSet presAssocID="{A9C89A15-304F-4468-AEB4-6EB6FA12655E}" presName="Accent" presStyleLbl="node1" presStyleIdx="4" presStyleCnt="5"/>
      <dgm:spPr/>
    </dgm:pt>
    <dgm:pt modelId="{A2DC1D05-DAB2-4835-9F54-92E8C6B5F714}" type="pres">
      <dgm:prSet presAssocID="{A9C89A15-304F-4468-AEB4-6EB6FA12655E}" presName="ParentBackground1" presStyleCnt="0"/>
      <dgm:spPr/>
    </dgm:pt>
    <dgm:pt modelId="{6841AB0B-5D76-44CF-ABEC-F0AD869B55B4}" type="pres">
      <dgm:prSet presAssocID="{A9C89A15-304F-4468-AEB4-6EB6FA12655E}" presName="ParentBackground" presStyleLbl="fgAcc1" presStyleIdx="4" presStyleCnt="5" custScaleX="100875" custScaleY="101227"/>
      <dgm:spPr/>
    </dgm:pt>
    <dgm:pt modelId="{B88905ED-5B91-405A-AFC2-053FB2C44504}" type="pres">
      <dgm:prSet presAssocID="{A9C89A15-304F-4468-AEB4-6EB6FA12655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3A812402-BA21-4110-AE4F-A17D787B5DE0}" srcId="{AF55D6C8-FEE0-4D00-B279-CC943A7C1C65}" destId="{A38894EE-F06B-4FDF-A25C-7252993745C5}" srcOrd="1" destOrd="0" parTransId="{AA9EDA8A-7B0D-48CA-9449-B2319BC55ABC}" sibTransId="{D47D4F40-C27F-439F-B774-CC31B1F6C7EA}"/>
    <dgm:cxn modelId="{289B9812-F1B3-4093-A42A-46A26128C070}" type="presOf" srcId="{A38894EE-F06B-4FDF-A25C-7252993745C5}" destId="{82704E8C-E66A-459B-AA64-A39E292A36AB}" srcOrd="1" destOrd="0" presId="urn:microsoft.com/office/officeart/2011/layout/CircleProcess"/>
    <dgm:cxn modelId="{17EBC21E-6CE3-4D78-878D-C1C30179182C}" srcId="{AF55D6C8-FEE0-4D00-B279-CC943A7C1C65}" destId="{CFF92640-6AB6-4945-99A4-D2F972410051}" srcOrd="3" destOrd="0" parTransId="{BBC4F733-7D0B-4168-BDA9-3C85AB9DE54B}" sibTransId="{12F82BCF-34E4-438A-91AB-329AB9ADC041}"/>
    <dgm:cxn modelId="{357CCC5B-C536-4FF1-AA55-4F014DE90AD9}" type="presOf" srcId="{A9C89A15-304F-4468-AEB4-6EB6FA12655E}" destId="{6841AB0B-5D76-44CF-ABEC-F0AD869B55B4}" srcOrd="0" destOrd="0" presId="urn:microsoft.com/office/officeart/2011/layout/CircleProcess"/>
    <dgm:cxn modelId="{ED9DED48-52F7-41D5-947F-3B3F9A937595}" type="presOf" srcId="{A38894EE-F06B-4FDF-A25C-7252993745C5}" destId="{5EA2872C-0826-4039-AB22-643D780971AA}" srcOrd="0" destOrd="0" presId="urn:microsoft.com/office/officeart/2011/layout/CircleProcess"/>
    <dgm:cxn modelId="{0590C950-3130-4340-8410-7360BF782DD7}" type="presOf" srcId="{1B69CD02-B669-4BBE-A17D-CC9C7005EC3B}" destId="{4A00AD66-3130-42A3-BA54-A37087C2B358}" srcOrd="1" destOrd="0" presId="urn:microsoft.com/office/officeart/2011/layout/CircleProcess"/>
    <dgm:cxn modelId="{9CC6A771-2CDF-497D-8456-3A79EE462EF3}" srcId="{AF55D6C8-FEE0-4D00-B279-CC943A7C1C65}" destId="{006F4035-E4A3-47C1-91FC-35FE9F2A5121}" srcOrd="2" destOrd="0" parTransId="{0635A618-06A3-404E-AF21-357CE81CF70C}" sibTransId="{4A460195-0595-4137-86B6-3E6B53EB4BDD}"/>
    <dgm:cxn modelId="{7B635258-E05C-4FC4-9C6F-35041A2A693D}" type="presOf" srcId="{1B69CD02-B669-4BBE-A17D-CC9C7005EC3B}" destId="{D1F797A3-D588-4821-957A-62614CA63435}" srcOrd="0" destOrd="0" presId="urn:microsoft.com/office/officeart/2011/layout/CircleProcess"/>
    <dgm:cxn modelId="{3CB4FF5A-F4DA-4FE6-A8D4-4F89EF71346D}" type="presOf" srcId="{AF55D6C8-FEE0-4D00-B279-CC943A7C1C65}" destId="{FA08CC0C-4576-4528-8B48-5796CE7ABB71}" srcOrd="0" destOrd="0" presId="urn:microsoft.com/office/officeart/2011/layout/CircleProcess"/>
    <dgm:cxn modelId="{B2B608B6-ACF0-460D-9024-536CC9FB006A}" type="presOf" srcId="{CFF92640-6AB6-4945-99A4-D2F972410051}" destId="{92FE8536-1871-4295-961C-BD972F61B0FA}" srcOrd="0" destOrd="0" presId="urn:microsoft.com/office/officeart/2011/layout/CircleProcess"/>
    <dgm:cxn modelId="{D77532BB-8405-40B9-8654-268AFB9F0BEA}" type="presOf" srcId="{A9C89A15-304F-4468-AEB4-6EB6FA12655E}" destId="{B88905ED-5B91-405A-AFC2-053FB2C44504}" srcOrd="1" destOrd="0" presId="urn:microsoft.com/office/officeart/2011/layout/CircleProcess"/>
    <dgm:cxn modelId="{9D4682C1-A35C-428F-9175-83175862BF33}" srcId="{AF55D6C8-FEE0-4D00-B279-CC943A7C1C65}" destId="{1B69CD02-B669-4BBE-A17D-CC9C7005EC3B}" srcOrd="4" destOrd="0" parTransId="{A006B0A3-9ED7-4B48-B96F-91AE68861F3A}" sibTransId="{FB11BD33-0A6B-44A3-AC4C-C0B4E3D1603A}"/>
    <dgm:cxn modelId="{486214C9-9EAC-45DE-974F-C1D00404CC5F}" type="presOf" srcId="{006F4035-E4A3-47C1-91FC-35FE9F2A5121}" destId="{7237A084-FBA8-410F-99DD-7BDAABC3803D}" srcOrd="0" destOrd="0" presId="urn:microsoft.com/office/officeart/2011/layout/CircleProcess"/>
    <dgm:cxn modelId="{157ABADC-F57E-4EA9-B5C7-661F1662A6E0}" type="presOf" srcId="{CFF92640-6AB6-4945-99A4-D2F972410051}" destId="{471500AA-2ADA-4E84-9E39-642595DE1AC5}" srcOrd="1" destOrd="0" presId="urn:microsoft.com/office/officeart/2011/layout/CircleProcess"/>
    <dgm:cxn modelId="{542BC0E5-1A65-424F-A980-97132EDCAD4F}" srcId="{AF55D6C8-FEE0-4D00-B279-CC943A7C1C65}" destId="{A9C89A15-304F-4468-AEB4-6EB6FA12655E}" srcOrd="0" destOrd="0" parTransId="{68831830-E8AB-4B32-9FB8-A4E2458AA571}" sibTransId="{5099B4F6-70B5-4386-A229-9DA5E615722D}"/>
    <dgm:cxn modelId="{47C126F4-1AD8-4B7F-B40D-676A90F1321B}" type="presOf" srcId="{006F4035-E4A3-47C1-91FC-35FE9F2A5121}" destId="{7D2F2BCC-618E-4F33-BD09-401EC699BDDF}" srcOrd="1" destOrd="0" presId="urn:microsoft.com/office/officeart/2011/layout/CircleProcess"/>
    <dgm:cxn modelId="{58454841-8A04-49C0-9C3B-F463287A0C50}" type="presParOf" srcId="{FA08CC0C-4576-4528-8B48-5796CE7ABB71}" destId="{48BF92A5-CF1C-4217-BE9F-CF43E1D8D3CE}" srcOrd="0" destOrd="0" presId="urn:microsoft.com/office/officeart/2011/layout/CircleProcess"/>
    <dgm:cxn modelId="{815F94D3-CF95-4FD4-BA45-0575F847D4C7}" type="presParOf" srcId="{48BF92A5-CF1C-4217-BE9F-CF43E1D8D3CE}" destId="{8C77B031-9BA0-4188-A421-6F33160A7D27}" srcOrd="0" destOrd="0" presId="urn:microsoft.com/office/officeart/2011/layout/CircleProcess"/>
    <dgm:cxn modelId="{66A65933-CD80-4BFB-83D4-9874F9AF0AF4}" type="presParOf" srcId="{FA08CC0C-4576-4528-8B48-5796CE7ABB71}" destId="{824DCBA7-AA44-42E2-8E7D-83D4FD3C28FB}" srcOrd="1" destOrd="0" presId="urn:microsoft.com/office/officeart/2011/layout/CircleProcess"/>
    <dgm:cxn modelId="{16883E54-FCEA-4770-AF25-626A59DB7CA0}" type="presParOf" srcId="{824DCBA7-AA44-42E2-8E7D-83D4FD3C28FB}" destId="{D1F797A3-D588-4821-957A-62614CA63435}" srcOrd="0" destOrd="0" presId="urn:microsoft.com/office/officeart/2011/layout/CircleProcess"/>
    <dgm:cxn modelId="{1D74F5FE-C5B1-46C9-97B1-FFCAFFE7EE71}" type="presParOf" srcId="{FA08CC0C-4576-4528-8B48-5796CE7ABB71}" destId="{4A00AD66-3130-42A3-BA54-A37087C2B358}" srcOrd="2" destOrd="0" presId="urn:microsoft.com/office/officeart/2011/layout/CircleProcess"/>
    <dgm:cxn modelId="{7FACD9CD-220D-400A-A4B4-232F32C2E305}" type="presParOf" srcId="{FA08CC0C-4576-4528-8B48-5796CE7ABB71}" destId="{97FF667F-AE77-414E-A562-E516E0ED91C5}" srcOrd="3" destOrd="0" presId="urn:microsoft.com/office/officeart/2011/layout/CircleProcess"/>
    <dgm:cxn modelId="{3476E6D7-FF1E-45B0-8EB8-DB0157C9560D}" type="presParOf" srcId="{97FF667F-AE77-414E-A562-E516E0ED91C5}" destId="{FF2B00E8-3517-40B6-8E7A-DF14CEF91EAA}" srcOrd="0" destOrd="0" presId="urn:microsoft.com/office/officeart/2011/layout/CircleProcess"/>
    <dgm:cxn modelId="{7506412C-8AF5-4CBF-99E9-CCBEE87C7072}" type="presParOf" srcId="{FA08CC0C-4576-4528-8B48-5796CE7ABB71}" destId="{EF9BAB7F-D524-406E-A6E1-FD0F2DC6B6FE}" srcOrd="4" destOrd="0" presId="urn:microsoft.com/office/officeart/2011/layout/CircleProcess"/>
    <dgm:cxn modelId="{1A490D8A-406E-4AE2-BECE-252A09C1CDED}" type="presParOf" srcId="{EF9BAB7F-D524-406E-A6E1-FD0F2DC6B6FE}" destId="{92FE8536-1871-4295-961C-BD972F61B0FA}" srcOrd="0" destOrd="0" presId="urn:microsoft.com/office/officeart/2011/layout/CircleProcess"/>
    <dgm:cxn modelId="{8A6622DD-98AD-409F-9CA9-98F70325F99E}" type="presParOf" srcId="{FA08CC0C-4576-4528-8B48-5796CE7ABB71}" destId="{471500AA-2ADA-4E84-9E39-642595DE1AC5}" srcOrd="5" destOrd="0" presId="urn:microsoft.com/office/officeart/2011/layout/CircleProcess"/>
    <dgm:cxn modelId="{F8C44B50-2E53-4066-9E16-795E96391483}" type="presParOf" srcId="{FA08CC0C-4576-4528-8B48-5796CE7ABB71}" destId="{E5C63611-3401-4E92-92D2-BC9B61E049EF}" srcOrd="6" destOrd="0" presId="urn:microsoft.com/office/officeart/2011/layout/CircleProcess"/>
    <dgm:cxn modelId="{53CDFA83-CA19-4E95-AE37-8BFB61232BC7}" type="presParOf" srcId="{E5C63611-3401-4E92-92D2-BC9B61E049EF}" destId="{3C9F01F4-E463-45FC-B669-CC7A5F12244C}" srcOrd="0" destOrd="0" presId="urn:microsoft.com/office/officeart/2011/layout/CircleProcess"/>
    <dgm:cxn modelId="{289C22D2-7112-495E-AD52-A54AA57B8854}" type="presParOf" srcId="{FA08CC0C-4576-4528-8B48-5796CE7ABB71}" destId="{A648599F-A243-4DEE-A966-C8B0A7091203}" srcOrd="7" destOrd="0" presId="urn:microsoft.com/office/officeart/2011/layout/CircleProcess"/>
    <dgm:cxn modelId="{559E9BCE-A3BC-411D-88F8-6DDF13347F35}" type="presParOf" srcId="{A648599F-A243-4DEE-A966-C8B0A7091203}" destId="{7237A084-FBA8-410F-99DD-7BDAABC3803D}" srcOrd="0" destOrd="0" presId="urn:microsoft.com/office/officeart/2011/layout/CircleProcess"/>
    <dgm:cxn modelId="{3CEE8CEB-0877-415C-BD80-9F4FC828779D}" type="presParOf" srcId="{FA08CC0C-4576-4528-8B48-5796CE7ABB71}" destId="{7D2F2BCC-618E-4F33-BD09-401EC699BDDF}" srcOrd="8" destOrd="0" presId="urn:microsoft.com/office/officeart/2011/layout/CircleProcess"/>
    <dgm:cxn modelId="{BA8484CB-5347-4A32-BCE1-F522CA70F1D0}" type="presParOf" srcId="{FA08CC0C-4576-4528-8B48-5796CE7ABB71}" destId="{A2A35382-867E-4263-B217-FD1ED1117E9B}" srcOrd="9" destOrd="0" presId="urn:microsoft.com/office/officeart/2011/layout/CircleProcess"/>
    <dgm:cxn modelId="{444E81F6-5E38-4479-BB07-45B18C9967D1}" type="presParOf" srcId="{A2A35382-867E-4263-B217-FD1ED1117E9B}" destId="{BD8E3600-EB99-43CE-879C-6EBC4EA07C97}" srcOrd="0" destOrd="0" presId="urn:microsoft.com/office/officeart/2011/layout/CircleProcess"/>
    <dgm:cxn modelId="{E8671C48-81C6-4A91-82D9-182CF93A9ADD}" type="presParOf" srcId="{FA08CC0C-4576-4528-8B48-5796CE7ABB71}" destId="{87862191-ADED-4414-A520-9BA1765DB192}" srcOrd="10" destOrd="0" presId="urn:microsoft.com/office/officeart/2011/layout/CircleProcess"/>
    <dgm:cxn modelId="{495C685B-34D4-496D-B4F4-AACA73FDCAB5}" type="presParOf" srcId="{87862191-ADED-4414-A520-9BA1765DB192}" destId="{5EA2872C-0826-4039-AB22-643D780971AA}" srcOrd="0" destOrd="0" presId="urn:microsoft.com/office/officeart/2011/layout/CircleProcess"/>
    <dgm:cxn modelId="{22FDC593-221A-4E4E-A659-6F3A4D4F049B}" type="presParOf" srcId="{FA08CC0C-4576-4528-8B48-5796CE7ABB71}" destId="{82704E8C-E66A-459B-AA64-A39E292A36AB}" srcOrd="11" destOrd="0" presId="urn:microsoft.com/office/officeart/2011/layout/CircleProcess"/>
    <dgm:cxn modelId="{8DEBED46-4C91-4C79-B7CD-D4259408F6B0}" type="presParOf" srcId="{FA08CC0C-4576-4528-8B48-5796CE7ABB71}" destId="{F1BEB337-83B5-42E0-9EF5-AE7969B44897}" srcOrd="12" destOrd="0" presId="urn:microsoft.com/office/officeart/2011/layout/CircleProcess"/>
    <dgm:cxn modelId="{9C7E880B-D803-49AA-8C57-59526BAFA8E1}" type="presParOf" srcId="{F1BEB337-83B5-42E0-9EF5-AE7969B44897}" destId="{EC8F76E8-D804-47A6-9571-63EFE36689E1}" srcOrd="0" destOrd="0" presId="urn:microsoft.com/office/officeart/2011/layout/CircleProcess"/>
    <dgm:cxn modelId="{B18618F2-081E-4739-9A55-5C875A462ACC}" type="presParOf" srcId="{FA08CC0C-4576-4528-8B48-5796CE7ABB71}" destId="{A2DC1D05-DAB2-4835-9F54-92E8C6B5F714}" srcOrd="13" destOrd="0" presId="urn:microsoft.com/office/officeart/2011/layout/CircleProcess"/>
    <dgm:cxn modelId="{44C7688C-7EA3-4F06-82D4-379F14242C79}" type="presParOf" srcId="{A2DC1D05-DAB2-4835-9F54-92E8C6B5F714}" destId="{6841AB0B-5D76-44CF-ABEC-F0AD869B55B4}" srcOrd="0" destOrd="0" presId="urn:microsoft.com/office/officeart/2011/layout/CircleProcess"/>
    <dgm:cxn modelId="{F6A0727F-6711-4693-9877-A1DF6F154B49}" type="presParOf" srcId="{FA08CC0C-4576-4528-8B48-5796CE7ABB71}" destId="{B88905ED-5B91-405A-AFC2-053FB2C44504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7B031-9BA0-4188-A421-6F33160A7D27}">
      <dsp:nvSpPr>
        <dsp:cNvPr id="0" name=""/>
        <dsp:cNvSpPr/>
      </dsp:nvSpPr>
      <dsp:spPr>
        <a:xfrm>
          <a:off x="10206746" y="1889651"/>
          <a:ext cx="1546300" cy="15465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1F797A3-D588-4821-957A-62614CA63435}">
      <dsp:nvSpPr>
        <dsp:cNvPr id="0" name=""/>
        <dsp:cNvSpPr/>
      </dsp:nvSpPr>
      <dsp:spPr>
        <a:xfrm>
          <a:off x="10257768" y="1941211"/>
          <a:ext cx="1443432" cy="144343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Launch and Present</a:t>
          </a:r>
        </a:p>
      </dsp:txBody>
      <dsp:txXfrm>
        <a:off x="10464325" y="2147455"/>
        <a:ext cx="1031141" cy="1030945"/>
      </dsp:txXfrm>
    </dsp:sp>
    <dsp:sp modelId="{FF2B00E8-3517-40B6-8E7A-DF14CEF91EAA}">
      <dsp:nvSpPr>
        <dsp:cNvPr id="0" name=""/>
        <dsp:cNvSpPr/>
      </dsp:nvSpPr>
      <dsp:spPr>
        <a:xfrm rot="2700000">
          <a:off x="8607867" y="1889731"/>
          <a:ext cx="1546121" cy="154612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2FE8536-1871-4295-961C-BD972F61B0FA}">
      <dsp:nvSpPr>
        <dsp:cNvPr id="0" name=""/>
        <dsp:cNvSpPr/>
      </dsp:nvSpPr>
      <dsp:spPr>
        <a:xfrm>
          <a:off x="8668948" y="1982566"/>
          <a:ext cx="1443432" cy="144343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Testing and Documentation</a:t>
          </a:r>
        </a:p>
      </dsp:txBody>
      <dsp:txXfrm>
        <a:off x="8874682" y="2188809"/>
        <a:ext cx="1031141" cy="1030945"/>
      </dsp:txXfrm>
    </dsp:sp>
    <dsp:sp modelId="{3C9F01F4-E463-45FC-B669-CC7A5F12244C}">
      <dsp:nvSpPr>
        <dsp:cNvPr id="0" name=""/>
        <dsp:cNvSpPr/>
      </dsp:nvSpPr>
      <dsp:spPr>
        <a:xfrm rot="2700000">
          <a:off x="7010545" y="1889731"/>
          <a:ext cx="1546121" cy="154612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237A084-FBA8-410F-99DD-7BDAABC3803D}">
      <dsp:nvSpPr>
        <dsp:cNvPr id="0" name=""/>
        <dsp:cNvSpPr/>
      </dsp:nvSpPr>
      <dsp:spPr>
        <a:xfrm>
          <a:off x="7062300" y="1941211"/>
          <a:ext cx="1443432" cy="144343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Development</a:t>
          </a:r>
        </a:p>
      </dsp:txBody>
      <dsp:txXfrm>
        <a:off x="7268035" y="2147455"/>
        <a:ext cx="1031141" cy="1030945"/>
      </dsp:txXfrm>
    </dsp:sp>
    <dsp:sp modelId="{BD8E3600-EB99-43CE-879C-6EBC4EA07C97}">
      <dsp:nvSpPr>
        <dsp:cNvPr id="0" name=""/>
        <dsp:cNvSpPr/>
      </dsp:nvSpPr>
      <dsp:spPr>
        <a:xfrm rot="2700000">
          <a:off x="5412399" y="1889731"/>
          <a:ext cx="1546121" cy="154612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EA2872C-0826-4039-AB22-643D780971AA}">
      <dsp:nvSpPr>
        <dsp:cNvPr id="0" name=""/>
        <dsp:cNvSpPr/>
      </dsp:nvSpPr>
      <dsp:spPr>
        <a:xfrm>
          <a:off x="5464155" y="1941211"/>
          <a:ext cx="1443432" cy="144343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Planning</a:t>
          </a:r>
        </a:p>
      </dsp:txBody>
      <dsp:txXfrm>
        <a:off x="5670712" y="2147455"/>
        <a:ext cx="1031141" cy="1030945"/>
      </dsp:txXfrm>
    </dsp:sp>
    <dsp:sp modelId="{EC8F76E8-D804-47A6-9571-63EFE36689E1}">
      <dsp:nvSpPr>
        <dsp:cNvPr id="0" name=""/>
        <dsp:cNvSpPr/>
      </dsp:nvSpPr>
      <dsp:spPr>
        <a:xfrm rot="2700000">
          <a:off x="3814254" y="1889731"/>
          <a:ext cx="1546121" cy="1546121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841AB0B-5D76-44CF-ABEC-F0AD869B55B4}">
      <dsp:nvSpPr>
        <dsp:cNvPr id="0" name=""/>
        <dsp:cNvSpPr/>
      </dsp:nvSpPr>
      <dsp:spPr>
        <a:xfrm>
          <a:off x="3859695" y="1932356"/>
          <a:ext cx="1456063" cy="146114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Idea and concept</a:t>
          </a:r>
        </a:p>
      </dsp:txBody>
      <dsp:txXfrm>
        <a:off x="4068060" y="2141130"/>
        <a:ext cx="1040163" cy="1043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a23fea2ce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a23fea2ce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>
          <a:extLst>
            <a:ext uri="{FF2B5EF4-FFF2-40B4-BE49-F238E27FC236}">
              <a16:creationId xmlns:a16="http://schemas.microsoft.com/office/drawing/2014/main" id="{9408851F-EF57-5695-E170-C45B40DBD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54dda1946d_6_332:notes">
            <a:extLst>
              <a:ext uri="{FF2B5EF4-FFF2-40B4-BE49-F238E27FC236}">
                <a16:creationId xmlns:a16="http://schemas.microsoft.com/office/drawing/2014/main" id="{6F7E4118-35D3-B065-BA5E-FF80A1E594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54dda1946d_6_332:notes">
            <a:extLst>
              <a:ext uri="{FF2B5EF4-FFF2-40B4-BE49-F238E27FC236}">
                <a16:creationId xmlns:a16="http://schemas.microsoft.com/office/drawing/2014/main" id="{1046F522-1F57-3EDD-0BF2-F06877A3B3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03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03700" y="1668350"/>
            <a:ext cx="5120400" cy="144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003700" y="2999350"/>
            <a:ext cx="5120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63750" y="272938"/>
            <a:ext cx="8416499" cy="4597625"/>
            <a:chOff x="363750" y="272938"/>
            <a:chExt cx="8416499" cy="4597625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3750" y="4551863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72750" y="27293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p2"/>
          <p:cNvGrpSpPr/>
          <p:nvPr/>
        </p:nvGrpSpPr>
        <p:grpSpPr>
          <a:xfrm>
            <a:off x="795973" y="186076"/>
            <a:ext cx="8027150" cy="4708575"/>
            <a:chOff x="795973" y="186076"/>
            <a:chExt cx="8027150" cy="4708575"/>
          </a:xfrm>
        </p:grpSpPr>
        <p:sp>
          <p:nvSpPr>
            <p:cNvPr id="16" name="Google Shape;16;p2"/>
            <p:cNvSpPr/>
            <p:nvPr/>
          </p:nvSpPr>
          <p:spPr>
            <a:xfrm>
              <a:off x="795973" y="28808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45423" y="11251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991698" y="48169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991698" y="1860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5210922" y="2075584"/>
            <a:ext cx="4252789" cy="3328719"/>
            <a:chOff x="5210922" y="2075584"/>
            <a:chExt cx="4252789" cy="3328719"/>
          </a:xfrm>
        </p:grpSpPr>
        <p:grpSp>
          <p:nvGrpSpPr>
            <p:cNvPr id="21" name="Google Shape;21;p2"/>
            <p:cNvGrpSpPr/>
            <p:nvPr/>
          </p:nvGrpSpPr>
          <p:grpSpPr>
            <a:xfrm rot="10800000">
              <a:off x="8487318" y="4095345"/>
              <a:ext cx="438336" cy="939067"/>
              <a:chOff x="327075" y="263775"/>
              <a:chExt cx="576228" cy="1234478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sp>
          <p:nvSpPr>
            <p:cNvPr id="33" name="Google Shape;33;p2"/>
            <p:cNvSpPr/>
            <p:nvPr/>
          </p:nvSpPr>
          <p:spPr>
            <a:xfrm rot="10800000">
              <a:off x="8379063" y="2339620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grpSp>
          <p:nvGrpSpPr>
            <p:cNvPr id="34" name="Google Shape;34;p2"/>
            <p:cNvGrpSpPr/>
            <p:nvPr/>
          </p:nvGrpSpPr>
          <p:grpSpPr>
            <a:xfrm>
              <a:off x="5210922" y="2075584"/>
              <a:ext cx="4252789" cy="3328719"/>
              <a:chOff x="5210922" y="2075584"/>
              <a:chExt cx="4252789" cy="3328719"/>
            </a:xfrm>
          </p:grpSpPr>
          <p:sp>
            <p:nvSpPr>
              <p:cNvPr id="35" name="Google Shape;35;p2"/>
              <p:cNvSpPr/>
              <p:nvPr/>
            </p:nvSpPr>
            <p:spPr>
              <a:xfrm rot="10800000">
                <a:off x="5210922" y="2075584"/>
                <a:ext cx="4057651" cy="32226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536" extrusionOk="0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10800000">
                <a:off x="6174736" y="2312896"/>
                <a:ext cx="3078000" cy="2985300"/>
              </a:xfrm>
              <a:prstGeom prst="diagStrip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10800000">
                <a:off x="7382100" y="3901404"/>
                <a:ext cx="1892326" cy="1502899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536" extrusionOk="0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" name="Google Shape;38;p2"/>
              <p:cNvCxnSpPr/>
              <p:nvPr/>
            </p:nvCxnSpPr>
            <p:spPr>
              <a:xfrm rot="10800000" flipH="1">
                <a:off x="7459111" y="3346296"/>
                <a:ext cx="2004600" cy="200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</p:cxnSp>
          <p:grpSp>
            <p:nvGrpSpPr>
              <p:cNvPr id="39" name="Google Shape;39;p2"/>
              <p:cNvGrpSpPr/>
              <p:nvPr/>
            </p:nvGrpSpPr>
            <p:grpSpPr>
              <a:xfrm rot="10800000">
                <a:off x="6207139" y="2556191"/>
                <a:ext cx="2953888" cy="2742009"/>
                <a:chOff x="5398760" y="2293721"/>
                <a:chExt cx="2953888" cy="2742009"/>
              </a:xfrm>
            </p:grpSpPr>
            <p:sp>
              <p:nvSpPr>
                <p:cNvPr id="40" name="Google Shape;40;p2"/>
                <p:cNvSpPr/>
                <p:nvPr/>
              </p:nvSpPr>
              <p:spPr>
                <a:xfrm>
                  <a:off x="5398760" y="2293721"/>
                  <a:ext cx="2768203" cy="2742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5" h="2303" extrusionOk="0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5926811" y="2293726"/>
                  <a:ext cx="2337197" cy="2311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3" h="1941" extrusionOk="0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6252385" y="2293721"/>
                  <a:ext cx="2100263" cy="2077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" h="1745" extrusionOk="0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" name="Google Shape;43;p2"/>
              <p:cNvGrpSpPr/>
              <p:nvPr/>
            </p:nvGrpSpPr>
            <p:grpSpPr>
              <a:xfrm rot="10800000">
                <a:off x="5716984" y="2621504"/>
                <a:ext cx="2383606" cy="2130790"/>
                <a:chOff x="2439425" y="817125"/>
                <a:chExt cx="2884325" cy="2578400"/>
              </a:xfrm>
            </p:grpSpPr>
            <p:sp>
              <p:nvSpPr>
                <p:cNvPr id="44" name="Google Shape;44;p2"/>
                <p:cNvSpPr/>
                <p:nvPr/>
              </p:nvSpPr>
              <p:spPr>
                <a:xfrm>
                  <a:off x="2468875" y="1532500"/>
                  <a:ext cx="1965075" cy="183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603" h="73328" extrusionOk="0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3129606" y="912006"/>
                  <a:ext cx="2098275" cy="203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31" h="81505" extrusionOk="0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4404050" y="1435475"/>
                  <a:ext cx="127800" cy="127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5195950" y="817125"/>
                  <a:ext cx="127800" cy="127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3098175" y="2916400"/>
                  <a:ext cx="64200" cy="6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2439425" y="3331325"/>
                  <a:ext cx="64200" cy="6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</p:grpSp>
        </p:grpSp>
      </p:grpSp>
      <p:grpSp>
        <p:nvGrpSpPr>
          <p:cNvPr id="50" name="Google Shape;50;p2"/>
          <p:cNvGrpSpPr/>
          <p:nvPr/>
        </p:nvGrpSpPr>
        <p:grpSpPr>
          <a:xfrm>
            <a:off x="-287175" y="-182307"/>
            <a:ext cx="4252789" cy="3328719"/>
            <a:chOff x="-287175" y="-182307"/>
            <a:chExt cx="4252789" cy="3328719"/>
          </a:xfrm>
        </p:grpSpPr>
        <p:grpSp>
          <p:nvGrpSpPr>
            <p:cNvPr id="51" name="Google Shape;51;p2"/>
            <p:cNvGrpSpPr/>
            <p:nvPr/>
          </p:nvGrpSpPr>
          <p:grpSpPr>
            <a:xfrm>
              <a:off x="250881" y="187584"/>
              <a:ext cx="438336" cy="939067"/>
              <a:chOff x="327075" y="263775"/>
              <a:chExt cx="576228" cy="1234478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327075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327075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7075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27075" y="930302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27075" y="1152477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27075" y="1374653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56600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56600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6600" y="708126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79703" y="263775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79703" y="485951"/>
                <a:ext cx="123600" cy="12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63" name="Google Shape;63;p2"/>
            <p:cNvGrpSpPr/>
            <p:nvPr/>
          </p:nvGrpSpPr>
          <p:grpSpPr>
            <a:xfrm>
              <a:off x="-287175" y="-182307"/>
              <a:ext cx="4252789" cy="3328719"/>
              <a:chOff x="-287175" y="-182307"/>
              <a:chExt cx="4252789" cy="3328719"/>
            </a:xfrm>
          </p:grpSpPr>
          <p:sp>
            <p:nvSpPr>
              <p:cNvPr id="64" name="Google Shape;64;p2"/>
              <p:cNvSpPr/>
              <p:nvPr/>
            </p:nvSpPr>
            <p:spPr>
              <a:xfrm>
                <a:off x="-92037" y="-76212"/>
                <a:ext cx="4057651" cy="32226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536" extrusionOk="0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-76200" y="-76200"/>
                <a:ext cx="3078000" cy="2985300"/>
              </a:xfrm>
              <a:prstGeom prst="diagStripe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-97890" y="-182307"/>
                <a:ext cx="1892326" cy="1502899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536" extrusionOk="0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7" name="Google Shape;67;p2"/>
              <p:cNvCxnSpPr/>
              <p:nvPr/>
            </p:nvCxnSpPr>
            <p:spPr>
              <a:xfrm flipH="1">
                <a:off x="-287175" y="-128900"/>
                <a:ext cx="2004600" cy="2004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</p:cxnSp>
          <p:grpSp>
            <p:nvGrpSpPr>
              <p:cNvPr id="68" name="Google Shape;68;p2"/>
              <p:cNvGrpSpPr/>
              <p:nvPr/>
            </p:nvGrpSpPr>
            <p:grpSpPr>
              <a:xfrm>
                <a:off x="15510" y="-76204"/>
                <a:ext cx="2953888" cy="2742009"/>
                <a:chOff x="5398760" y="2293721"/>
                <a:chExt cx="2953888" cy="2742009"/>
              </a:xfrm>
            </p:grpSpPr>
            <p:sp>
              <p:nvSpPr>
                <p:cNvPr id="69" name="Google Shape;69;p2"/>
                <p:cNvSpPr/>
                <p:nvPr/>
              </p:nvSpPr>
              <p:spPr>
                <a:xfrm>
                  <a:off x="5398760" y="2293721"/>
                  <a:ext cx="2768203" cy="2742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5" h="2303" extrusionOk="0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rgbClr val="C5B9B9">
                        <a:alpha val="24313"/>
                      </a:srgbClr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5926811" y="2293726"/>
                  <a:ext cx="2337197" cy="2311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3" h="1941" extrusionOk="0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rgbClr val="C5B9B9">
                        <a:alpha val="24313"/>
                      </a:srgbClr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6252385" y="2293721"/>
                  <a:ext cx="2100263" cy="2077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" h="1745" extrusionOk="0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1"/>
                    </a:gs>
                    <a:gs pos="100000">
                      <a:srgbClr val="C5B9B9">
                        <a:alpha val="24313"/>
                      </a:srgbClr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2" name="Google Shape;72;p2"/>
              <p:cNvGrpSpPr/>
              <p:nvPr/>
            </p:nvGrpSpPr>
            <p:grpSpPr>
              <a:xfrm>
                <a:off x="1075946" y="469703"/>
                <a:ext cx="2383606" cy="2130790"/>
                <a:chOff x="2439425" y="817125"/>
                <a:chExt cx="2884325" cy="2578400"/>
              </a:xfrm>
            </p:grpSpPr>
            <p:sp>
              <p:nvSpPr>
                <p:cNvPr id="73" name="Google Shape;73;p2"/>
                <p:cNvSpPr/>
                <p:nvPr/>
              </p:nvSpPr>
              <p:spPr>
                <a:xfrm>
                  <a:off x="2468875" y="1532500"/>
                  <a:ext cx="1965075" cy="183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603" h="73328" extrusionOk="0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129606" y="912006"/>
                  <a:ext cx="2098275" cy="203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31" h="81505" extrusionOk="0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4404050" y="1435475"/>
                  <a:ext cx="127800" cy="127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5195950" y="817125"/>
                  <a:ext cx="127800" cy="1278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098175" y="2916400"/>
                  <a:ext cx="64200" cy="6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2439425" y="3331325"/>
                  <a:ext cx="64200" cy="642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Archivo"/>
                    <a:ea typeface="Archivo"/>
                    <a:cs typeface="Archivo"/>
                    <a:sym typeface="Archivo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2038200" y="2397048"/>
            <a:ext cx="50676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916000" y="1068077"/>
            <a:ext cx="1312200" cy="1226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2038200" y="3700423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422075" y="272938"/>
            <a:ext cx="8358174" cy="4649750"/>
            <a:chOff x="422075" y="272938"/>
            <a:chExt cx="8358174" cy="4649750"/>
          </a:xfrm>
        </p:grpSpPr>
        <p:pic>
          <p:nvPicPr>
            <p:cNvPr id="85" name="Google Shape;8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72750" y="27293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2075" y="4603988"/>
              <a:ext cx="2007499" cy="31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p3"/>
          <p:cNvGrpSpPr/>
          <p:nvPr/>
        </p:nvGrpSpPr>
        <p:grpSpPr>
          <a:xfrm>
            <a:off x="344373" y="438451"/>
            <a:ext cx="8346250" cy="4379600"/>
            <a:chOff x="344373" y="438451"/>
            <a:chExt cx="8346250" cy="4379600"/>
          </a:xfrm>
        </p:grpSpPr>
        <p:sp>
          <p:nvSpPr>
            <p:cNvPr id="88" name="Google Shape;88;p3"/>
            <p:cNvSpPr/>
            <p:nvPr/>
          </p:nvSpPr>
          <p:spPr>
            <a:xfrm>
              <a:off x="8612923" y="16146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758448" y="474035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929698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344373" y="31808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92" name="Google Shape;92;p3"/>
          <p:cNvGrpSpPr/>
          <p:nvPr/>
        </p:nvGrpSpPr>
        <p:grpSpPr>
          <a:xfrm>
            <a:off x="-347226" y="-3"/>
            <a:ext cx="3429974" cy="2460899"/>
            <a:chOff x="-347226" y="-3"/>
            <a:chExt cx="3429974" cy="2460899"/>
          </a:xfrm>
        </p:grpSpPr>
        <p:sp>
          <p:nvSpPr>
            <p:cNvPr id="93" name="Google Shape;93;p3"/>
            <p:cNvSpPr/>
            <p:nvPr/>
          </p:nvSpPr>
          <p:spPr>
            <a:xfrm>
              <a:off x="-15828" y="-3"/>
              <a:ext cx="3098576" cy="2460899"/>
            </a:xfrm>
            <a:custGeom>
              <a:avLst/>
              <a:gdLst/>
              <a:ahLst/>
              <a:cxnLst/>
              <a:rect l="l" t="t" r="r" b="b"/>
              <a:pathLst>
                <a:path w="1930" h="1536" extrusionOk="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15826" y="0"/>
              <a:ext cx="2251103" cy="591250"/>
            </a:xfrm>
            <a:custGeom>
              <a:avLst/>
              <a:gdLst/>
              <a:ahLst/>
              <a:cxnLst/>
              <a:rect l="l" t="t" r="r" b="b"/>
              <a:pathLst>
                <a:path w="1409" h="369" extrusionOk="0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" name="Google Shape;95;p3"/>
            <p:cNvGrpSpPr/>
            <p:nvPr/>
          </p:nvGrpSpPr>
          <p:grpSpPr>
            <a:xfrm>
              <a:off x="-347226" y="674081"/>
              <a:ext cx="3153725" cy="940604"/>
              <a:chOff x="-104552" y="1952776"/>
              <a:chExt cx="5543549" cy="1653374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15" extrusionOk="0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135" extrusionOk="0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35" extrusionOk="0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avLst/>
                <a:gdLst/>
                <a:ahLst/>
                <a:cxnLst/>
                <a:rect l="l" t="t" r="r" b="b"/>
                <a:pathLst>
                  <a:path w="16" h="16" extrusionOk="0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avLst/>
                <a:gdLst/>
                <a:ahLst/>
                <a:cxnLst/>
                <a:rect l="l" t="t" r="r" b="b"/>
                <a:pathLst>
                  <a:path w="17" h="17" extrusionOk="0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" name="Google Shape;101;p3"/>
          <p:cNvGrpSpPr/>
          <p:nvPr/>
        </p:nvGrpSpPr>
        <p:grpSpPr>
          <a:xfrm>
            <a:off x="6071578" y="2682610"/>
            <a:ext cx="3429974" cy="2460899"/>
            <a:chOff x="6071578" y="2682610"/>
            <a:chExt cx="3429974" cy="2460899"/>
          </a:xfrm>
        </p:grpSpPr>
        <p:sp>
          <p:nvSpPr>
            <p:cNvPr id="102" name="Google Shape;102;p3"/>
            <p:cNvSpPr/>
            <p:nvPr/>
          </p:nvSpPr>
          <p:spPr>
            <a:xfrm rot="10800000">
              <a:off x="6071578" y="2682610"/>
              <a:ext cx="3098576" cy="2460899"/>
            </a:xfrm>
            <a:custGeom>
              <a:avLst/>
              <a:gdLst/>
              <a:ahLst/>
              <a:cxnLst/>
              <a:rect l="l" t="t" r="r" b="b"/>
              <a:pathLst>
                <a:path w="1930" h="1536" extrusionOk="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 rot="10800000">
              <a:off x="6887399" y="4552256"/>
              <a:ext cx="2251103" cy="591250"/>
            </a:xfrm>
            <a:custGeom>
              <a:avLst/>
              <a:gdLst/>
              <a:ahLst/>
              <a:cxnLst/>
              <a:rect l="l" t="t" r="r" b="b"/>
              <a:pathLst>
                <a:path w="1409" h="369" extrusionOk="0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" name="Google Shape;104;p3"/>
            <p:cNvGrpSpPr/>
            <p:nvPr/>
          </p:nvGrpSpPr>
          <p:grpSpPr>
            <a:xfrm rot="10800000">
              <a:off x="6347827" y="3528820"/>
              <a:ext cx="3153725" cy="940604"/>
              <a:chOff x="-104552" y="1952776"/>
              <a:chExt cx="5543549" cy="1653374"/>
            </a:xfrm>
          </p:grpSpPr>
          <p:sp>
            <p:nvSpPr>
              <p:cNvPr id="105" name="Google Shape;105;p3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15" extrusionOk="0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135" extrusionOk="0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35" extrusionOk="0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avLst/>
                <a:gdLst/>
                <a:ahLst/>
                <a:cxnLst/>
                <a:rect l="l" t="t" r="r" b="b"/>
                <a:pathLst>
                  <a:path w="16" h="16" extrusionOk="0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avLst/>
                <a:gdLst/>
                <a:ahLst/>
                <a:cxnLst/>
                <a:rect l="l" t="t" r="r" b="b"/>
                <a:pathLst>
                  <a:path w="17" h="17" extrusionOk="0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8"/>
          <p:cNvSpPr txBox="1">
            <a:spLocks noGrp="1"/>
          </p:cNvSpPr>
          <p:nvPr>
            <p:ph type="title"/>
          </p:nvPr>
        </p:nvSpPr>
        <p:spPr>
          <a:xfrm>
            <a:off x="1969250" y="1783075"/>
            <a:ext cx="5205300" cy="15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24" name="Google Shape;224;p8"/>
          <p:cNvGrpSpPr/>
          <p:nvPr/>
        </p:nvGrpSpPr>
        <p:grpSpPr>
          <a:xfrm>
            <a:off x="635523" y="427901"/>
            <a:ext cx="8065650" cy="4435628"/>
            <a:chOff x="635523" y="427901"/>
            <a:chExt cx="8065650" cy="4435628"/>
          </a:xfrm>
        </p:grpSpPr>
        <p:sp>
          <p:nvSpPr>
            <p:cNvPr id="225" name="Google Shape;225;p8"/>
            <p:cNvSpPr/>
            <p:nvPr/>
          </p:nvSpPr>
          <p:spPr>
            <a:xfrm rot="10800000">
              <a:off x="1575003" y="478582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8623473" y="1741276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635523" y="336017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4729223" y="427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811098" y="46263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230" name="Google Shape;230;p8"/>
          <p:cNvGrpSpPr/>
          <p:nvPr/>
        </p:nvGrpSpPr>
        <p:grpSpPr>
          <a:xfrm>
            <a:off x="-525028" y="-182307"/>
            <a:ext cx="3482828" cy="3487159"/>
            <a:chOff x="-525028" y="-182307"/>
            <a:chExt cx="3482828" cy="3487159"/>
          </a:xfrm>
        </p:grpSpPr>
        <p:sp>
          <p:nvSpPr>
            <p:cNvPr id="231" name="Google Shape;231;p8"/>
            <p:cNvSpPr/>
            <p:nvPr/>
          </p:nvSpPr>
          <p:spPr>
            <a:xfrm>
              <a:off x="-120200" y="-76200"/>
              <a:ext cx="3078000" cy="298530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-141891" y="-182307"/>
              <a:ext cx="1892326" cy="1502899"/>
            </a:xfrm>
            <a:custGeom>
              <a:avLst/>
              <a:gdLst/>
              <a:ahLst/>
              <a:cxnLst/>
              <a:rect l="l" t="t" r="r" b="b"/>
              <a:pathLst>
                <a:path w="1930" h="1536" extrusionOk="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3" name="Google Shape;233;p8"/>
            <p:cNvGrpSpPr/>
            <p:nvPr/>
          </p:nvGrpSpPr>
          <p:grpSpPr>
            <a:xfrm>
              <a:off x="-456125" y="98856"/>
              <a:ext cx="3153725" cy="940604"/>
              <a:chOff x="-104552" y="1952776"/>
              <a:chExt cx="5543549" cy="1653374"/>
            </a:xfrm>
          </p:grpSpPr>
          <p:sp>
            <p:nvSpPr>
              <p:cNvPr id="234" name="Google Shape;234;p8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15" extrusionOk="0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135" extrusionOk="0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35" extrusionOk="0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avLst/>
                <a:gdLst/>
                <a:ahLst/>
                <a:cxnLst/>
                <a:rect l="l" t="t" r="r" b="b"/>
                <a:pathLst>
                  <a:path w="16" h="16" extrusionOk="0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avLst/>
                <a:gdLst/>
                <a:ahLst/>
                <a:cxnLst/>
                <a:rect l="l" t="t" r="r" b="b"/>
                <a:pathLst>
                  <a:path w="17" h="17" extrusionOk="0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8"/>
            <p:cNvGrpSpPr/>
            <p:nvPr/>
          </p:nvGrpSpPr>
          <p:grpSpPr>
            <a:xfrm rot="10800000">
              <a:off x="-525028" y="902304"/>
              <a:ext cx="2588196" cy="2402549"/>
              <a:chOff x="5398760" y="2293721"/>
              <a:chExt cx="2953888" cy="2742009"/>
            </a:xfrm>
          </p:grpSpPr>
          <p:sp>
            <p:nvSpPr>
              <p:cNvPr id="240" name="Google Shape;240;p8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303" extrusionOk="0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1941" extrusionOk="0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45" extrusionOk="0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43" name="Google Shape;243;p8"/>
          <p:cNvGrpSpPr/>
          <p:nvPr/>
        </p:nvGrpSpPr>
        <p:grpSpPr>
          <a:xfrm>
            <a:off x="6130736" y="1867473"/>
            <a:ext cx="3499167" cy="3536830"/>
            <a:chOff x="6130736" y="1867473"/>
            <a:chExt cx="3499167" cy="3536830"/>
          </a:xfrm>
        </p:grpSpPr>
        <p:sp>
          <p:nvSpPr>
            <p:cNvPr id="244" name="Google Shape;244;p8"/>
            <p:cNvSpPr/>
            <p:nvPr/>
          </p:nvSpPr>
          <p:spPr>
            <a:xfrm rot="10800000">
              <a:off x="6130736" y="2312896"/>
              <a:ext cx="3078000" cy="298530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 rot="10800000">
              <a:off x="7338100" y="3901404"/>
              <a:ext cx="1892326" cy="1502899"/>
            </a:xfrm>
            <a:custGeom>
              <a:avLst/>
              <a:gdLst/>
              <a:ahLst/>
              <a:cxnLst/>
              <a:rect l="l" t="t" r="r" b="b"/>
              <a:pathLst>
                <a:path w="1930" h="1536" extrusionOk="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" name="Google Shape;246;p8"/>
            <p:cNvGrpSpPr/>
            <p:nvPr/>
          </p:nvGrpSpPr>
          <p:grpSpPr>
            <a:xfrm rot="10800000">
              <a:off x="6446400" y="3922931"/>
              <a:ext cx="3153725" cy="940604"/>
              <a:chOff x="-104552" y="1952776"/>
              <a:chExt cx="5543549" cy="1653374"/>
            </a:xfrm>
          </p:grpSpPr>
          <p:sp>
            <p:nvSpPr>
              <p:cNvPr id="247" name="Google Shape;247;p8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15" extrusionOk="0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8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135" extrusionOk="0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8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35" extrusionOk="0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avLst/>
                <a:gdLst/>
                <a:ahLst/>
                <a:cxnLst/>
                <a:rect l="l" t="t" r="r" b="b"/>
                <a:pathLst>
                  <a:path w="16" h="16" extrusionOk="0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avLst/>
                <a:gdLst/>
                <a:ahLst/>
                <a:cxnLst/>
                <a:rect l="l" t="t" r="r" b="b"/>
                <a:pathLst>
                  <a:path w="17" h="17" extrusionOk="0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2" name="Google Shape;252;p8"/>
            <p:cNvGrpSpPr/>
            <p:nvPr/>
          </p:nvGrpSpPr>
          <p:grpSpPr>
            <a:xfrm>
              <a:off x="7041707" y="1867473"/>
              <a:ext cx="2588196" cy="2402549"/>
              <a:chOff x="5398760" y="2293721"/>
              <a:chExt cx="2953888" cy="2742009"/>
            </a:xfrm>
          </p:grpSpPr>
          <p:sp>
            <p:nvSpPr>
              <p:cNvPr id="253" name="Google Shape;253;p8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303" extrusionOk="0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1941" extrusionOk="0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45" extrusionOk="0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2_1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22"/>
          <p:cNvSpPr txBox="1">
            <a:spLocks noGrp="1"/>
          </p:cNvSpPr>
          <p:nvPr>
            <p:ph type="title"/>
          </p:nvPr>
        </p:nvSpPr>
        <p:spPr>
          <a:xfrm>
            <a:off x="1407750" y="1416950"/>
            <a:ext cx="6328500" cy="9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22"/>
          <p:cNvSpPr txBox="1">
            <a:spLocks noGrp="1"/>
          </p:cNvSpPr>
          <p:nvPr>
            <p:ph type="subTitle" idx="1"/>
          </p:nvPr>
        </p:nvSpPr>
        <p:spPr>
          <a:xfrm>
            <a:off x="1407750" y="2317950"/>
            <a:ext cx="6328500" cy="13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4" name="Google Shape;574;p22"/>
          <p:cNvGrpSpPr/>
          <p:nvPr/>
        </p:nvGrpSpPr>
        <p:grpSpPr>
          <a:xfrm>
            <a:off x="-92453" y="-89652"/>
            <a:ext cx="9328906" cy="5768930"/>
            <a:chOff x="-92453" y="-89652"/>
            <a:chExt cx="9328906" cy="5768930"/>
          </a:xfrm>
        </p:grpSpPr>
        <p:grpSp>
          <p:nvGrpSpPr>
            <p:cNvPr id="575" name="Google Shape;575;p22"/>
            <p:cNvGrpSpPr/>
            <p:nvPr/>
          </p:nvGrpSpPr>
          <p:grpSpPr>
            <a:xfrm>
              <a:off x="-92453" y="-89652"/>
              <a:ext cx="2588196" cy="2402549"/>
              <a:chOff x="5398760" y="2293721"/>
              <a:chExt cx="2953888" cy="2742009"/>
            </a:xfrm>
          </p:grpSpPr>
          <p:sp>
            <p:nvSpPr>
              <p:cNvPr id="576" name="Google Shape;576;p22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303" extrusionOk="0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2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1941" extrusionOk="0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45" extrusionOk="0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9" name="Google Shape;579;p22"/>
            <p:cNvGrpSpPr/>
            <p:nvPr/>
          </p:nvGrpSpPr>
          <p:grpSpPr>
            <a:xfrm rot="10800000">
              <a:off x="6648257" y="3276729"/>
              <a:ext cx="2588196" cy="2402549"/>
              <a:chOff x="5398760" y="2293721"/>
              <a:chExt cx="2953888" cy="2742009"/>
            </a:xfrm>
          </p:grpSpPr>
          <p:sp>
            <p:nvSpPr>
              <p:cNvPr id="580" name="Google Shape;580;p22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303" extrusionOk="0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1941" extrusionOk="0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45" extrusionOk="0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3" name="Google Shape;583;p22"/>
          <p:cNvGrpSpPr/>
          <p:nvPr/>
        </p:nvGrpSpPr>
        <p:grpSpPr>
          <a:xfrm>
            <a:off x="474823" y="500651"/>
            <a:ext cx="8246880" cy="4308900"/>
            <a:chOff x="474823" y="500651"/>
            <a:chExt cx="8246880" cy="4308900"/>
          </a:xfrm>
        </p:grpSpPr>
        <p:sp>
          <p:nvSpPr>
            <p:cNvPr id="584" name="Google Shape;584;p22"/>
            <p:cNvSpPr/>
            <p:nvPr/>
          </p:nvSpPr>
          <p:spPr>
            <a:xfrm rot="10800000">
              <a:off x="8644003" y="2831404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8539073" y="12429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474823" y="2450826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851198" y="5006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6423048" y="47318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-456125" y="2312896"/>
            <a:ext cx="3469389" cy="3091407"/>
            <a:chOff x="-456125" y="2312896"/>
            <a:chExt cx="3469389" cy="3091407"/>
          </a:xfrm>
        </p:grpSpPr>
        <p:sp>
          <p:nvSpPr>
            <p:cNvPr id="590" name="Google Shape;590;p22"/>
            <p:cNvSpPr/>
            <p:nvPr/>
          </p:nvSpPr>
          <p:spPr>
            <a:xfrm rot="10800000" flipH="1">
              <a:off x="-64736" y="2312896"/>
              <a:ext cx="3078000" cy="298530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91" name="Google Shape;591;p22"/>
            <p:cNvSpPr/>
            <p:nvPr/>
          </p:nvSpPr>
          <p:spPr>
            <a:xfrm rot="10800000" flipH="1">
              <a:off x="-86426" y="3901404"/>
              <a:ext cx="1892326" cy="1502899"/>
            </a:xfrm>
            <a:custGeom>
              <a:avLst/>
              <a:gdLst/>
              <a:ahLst/>
              <a:cxnLst/>
              <a:rect l="l" t="t" r="r" b="b"/>
              <a:pathLst>
                <a:path w="1930" h="1536" extrusionOk="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2" name="Google Shape;592;p22"/>
            <p:cNvGrpSpPr/>
            <p:nvPr/>
          </p:nvGrpSpPr>
          <p:grpSpPr>
            <a:xfrm rot="10800000" flipH="1">
              <a:off x="-456125" y="3922931"/>
              <a:ext cx="3153725" cy="940604"/>
              <a:chOff x="-104552" y="1952776"/>
              <a:chExt cx="5543549" cy="1653374"/>
            </a:xfrm>
          </p:grpSpPr>
          <p:sp>
            <p:nvSpPr>
              <p:cNvPr id="593" name="Google Shape;593;p22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15" extrusionOk="0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2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135" extrusionOk="0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2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35" extrusionOk="0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2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avLst/>
                <a:gdLst/>
                <a:ahLst/>
                <a:cxnLst/>
                <a:rect l="l" t="t" r="r" b="b"/>
                <a:pathLst>
                  <a:path w="16" h="16" extrusionOk="0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22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avLst/>
                <a:gdLst/>
                <a:ahLst/>
                <a:cxnLst/>
                <a:rect l="l" t="t" r="r" b="b"/>
                <a:pathLst>
                  <a:path w="17" h="17" extrusionOk="0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98" name="Google Shape;598;p22"/>
          <p:cNvGrpSpPr/>
          <p:nvPr/>
        </p:nvGrpSpPr>
        <p:grpSpPr>
          <a:xfrm>
            <a:off x="6186200" y="-182307"/>
            <a:ext cx="3413925" cy="3091407"/>
            <a:chOff x="6186200" y="-182307"/>
            <a:chExt cx="3413925" cy="3091407"/>
          </a:xfrm>
        </p:grpSpPr>
        <p:sp>
          <p:nvSpPr>
            <p:cNvPr id="599" name="Google Shape;599;p22"/>
            <p:cNvSpPr/>
            <p:nvPr/>
          </p:nvSpPr>
          <p:spPr>
            <a:xfrm flipH="1">
              <a:off x="6186200" y="-76200"/>
              <a:ext cx="3078000" cy="298530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00" name="Google Shape;600;p22"/>
            <p:cNvSpPr/>
            <p:nvPr/>
          </p:nvSpPr>
          <p:spPr>
            <a:xfrm flipH="1">
              <a:off x="7393564" y="-182307"/>
              <a:ext cx="1892326" cy="1502899"/>
            </a:xfrm>
            <a:custGeom>
              <a:avLst/>
              <a:gdLst/>
              <a:ahLst/>
              <a:cxnLst/>
              <a:rect l="l" t="t" r="r" b="b"/>
              <a:pathLst>
                <a:path w="1930" h="1536" extrusionOk="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1" name="Google Shape;601;p22"/>
            <p:cNvGrpSpPr/>
            <p:nvPr/>
          </p:nvGrpSpPr>
          <p:grpSpPr>
            <a:xfrm flipH="1">
              <a:off x="6446400" y="98856"/>
              <a:ext cx="3153725" cy="940604"/>
              <a:chOff x="-104552" y="1952776"/>
              <a:chExt cx="5543549" cy="1653374"/>
            </a:xfrm>
          </p:grpSpPr>
          <p:sp>
            <p:nvSpPr>
              <p:cNvPr id="602" name="Google Shape;602;p22"/>
              <p:cNvSpPr/>
              <p:nvPr/>
            </p:nvSpPr>
            <p:spPr>
              <a:xfrm>
                <a:off x="-104552" y="1952776"/>
                <a:ext cx="5543549" cy="16478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315" extrusionOk="0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2"/>
              <p:cNvSpPr/>
              <p:nvPr/>
            </p:nvSpPr>
            <p:spPr>
              <a:xfrm>
                <a:off x="496925" y="2904262"/>
                <a:ext cx="3202515" cy="70188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135" extrusionOk="0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2"/>
              <p:cNvSpPr/>
              <p:nvPr/>
            </p:nvSpPr>
            <p:spPr>
              <a:xfrm>
                <a:off x="496925" y="2721815"/>
                <a:ext cx="3635028" cy="702961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35" extrusionOk="0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2"/>
              <p:cNvSpPr/>
              <p:nvPr/>
            </p:nvSpPr>
            <p:spPr>
              <a:xfrm>
                <a:off x="3657584" y="2867773"/>
                <a:ext cx="82639" cy="82639"/>
              </a:xfrm>
              <a:custGeom>
                <a:avLst/>
                <a:gdLst/>
                <a:ahLst/>
                <a:cxnLst/>
                <a:rect l="l" t="t" r="r" b="b"/>
                <a:pathLst>
                  <a:path w="16" h="16" extrusionOk="0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2"/>
              <p:cNvSpPr/>
              <p:nvPr/>
            </p:nvSpPr>
            <p:spPr>
              <a:xfrm>
                <a:off x="4090095" y="2685325"/>
                <a:ext cx="88005" cy="88004"/>
              </a:xfrm>
              <a:custGeom>
                <a:avLst/>
                <a:gdLst/>
                <a:ahLst/>
                <a:cxnLst/>
                <a:rect l="l" t="t" r="r" b="b"/>
                <a:pathLst>
                  <a:path w="17" h="17" extrusionOk="0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23"/>
          <p:cNvSpPr txBox="1">
            <a:spLocks noGrp="1"/>
          </p:cNvSpPr>
          <p:nvPr>
            <p:ph type="subTitle" idx="1"/>
          </p:nvPr>
        </p:nvSpPr>
        <p:spPr>
          <a:xfrm>
            <a:off x="4713982" y="2980823"/>
            <a:ext cx="27822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23"/>
          <p:cNvSpPr txBox="1">
            <a:spLocks noGrp="1"/>
          </p:cNvSpPr>
          <p:nvPr>
            <p:ph type="subTitle" idx="2"/>
          </p:nvPr>
        </p:nvSpPr>
        <p:spPr>
          <a:xfrm>
            <a:off x="1647815" y="2980823"/>
            <a:ext cx="27822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23"/>
          <p:cNvSpPr txBox="1">
            <a:spLocks noGrp="1"/>
          </p:cNvSpPr>
          <p:nvPr>
            <p:ph type="subTitle" idx="3"/>
          </p:nvPr>
        </p:nvSpPr>
        <p:spPr>
          <a:xfrm>
            <a:off x="1647815" y="2493200"/>
            <a:ext cx="2782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3" name="Google Shape;613;p23"/>
          <p:cNvSpPr txBox="1">
            <a:spLocks noGrp="1"/>
          </p:cNvSpPr>
          <p:nvPr>
            <p:ph type="subTitle" idx="4"/>
          </p:nvPr>
        </p:nvSpPr>
        <p:spPr>
          <a:xfrm>
            <a:off x="4713985" y="2493200"/>
            <a:ext cx="2782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14" name="Google Shape;614;p23"/>
          <p:cNvGrpSpPr/>
          <p:nvPr/>
        </p:nvGrpSpPr>
        <p:grpSpPr>
          <a:xfrm>
            <a:off x="-23445" y="5605"/>
            <a:ext cx="9178445" cy="5137895"/>
            <a:chOff x="-23445" y="5605"/>
            <a:chExt cx="9178445" cy="5137895"/>
          </a:xfrm>
        </p:grpSpPr>
        <p:sp>
          <p:nvSpPr>
            <p:cNvPr id="615" name="Google Shape;615;p23"/>
            <p:cNvSpPr/>
            <p:nvPr/>
          </p:nvSpPr>
          <p:spPr>
            <a:xfrm rot="10800000" flipH="1">
              <a:off x="-23445" y="3746450"/>
              <a:ext cx="1759050" cy="1397050"/>
            </a:xfrm>
            <a:custGeom>
              <a:avLst/>
              <a:gdLst/>
              <a:ahLst/>
              <a:cxnLst/>
              <a:rect l="l" t="t" r="r" b="b"/>
              <a:pathLst>
                <a:path w="1930" h="1536" extrusionOk="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3"/>
            <p:cNvSpPr/>
            <p:nvPr/>
          </p:nvSpPr>
          <p:spPr>
            <a:xfrm flipH="1">
              <a:off x="7395950" y="5605"/>
              <a:ext cx="1759050" cy="1397050"/>
            </a:xfrm>
            <a:custGeom>
              <a:avLst/>
              <a:gdLst/>
              <a:ahLst/>
              <a:cxnLst/>
              <a:rect l="l" t="t" r="r" b="b"/>
              <a:pathLst>
                <a:path w="1930" h="1536" extrusionOk="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7" name="Google Shape;617;p23"/>
          <p:cNvGrpSpPr/>
          <p:nvPr/>
        </p:nvGrpSpPr>
        <p:grpSpPr>
          <a:xfrm>
            <a:off x="282475" y="301264"/>
            <a:ext cx="8558250" cy="4540973"/>
            <a:chOff x="282475" y="301264"/>
            <a:chExt cx="8558250" cy="4540973"/>
          </a:xfrm>
        </p:grpSpPr>
        <p:grpSp>
          <p:nvGrpSpPr>
            <p:cNvPr id="618" name="Google Shape;618;p23"/>
            <p:cNvGrpSpPr/>
            <p:nvPr/>
          </p:nvGrpSpPr>
          <p:grpSpPr>
            <a:xfrm>
              <a:off x="8665650" y="301264"/>
              <a:ext cx="175075" cy="2067598"/>
              <a:chOff x="8612875" y="179970"/>
              <a:chExt cx="175075" cy="2067598"/>
            </a:xfrm>
          </p:grpSpPr>
          <p:pic>
            <p:nvPicPr>
              <p:cNvPr id="619" name="Google Shape;619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0" name="Google Shape;620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21" name="Google Shape;621;p23"/>
            <p:cNvGrpSpPr/>
            <p:nvPr/>
          </p:nvGrpSpPr>
          <p:grpSpPr>
            <a:xfrm>
              <a:off x="282475" y="2774639"/>
              <a:ext cx="175075" cy="2067598"/>
              <a:chOff x="8612875" y="179970"/>
              <a:chExt cx="175075" cy="2067598"/>
            </a:xfrm>
          </p:grpSpPr>
          <p:pic>
            <p:nvPicPr>
              <p:cNvPr id="622" name="Google Shape;622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643832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3" name="Google Shape;623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8149012" y="1608629"/>
                <a:ext cx="1102801" cy="1750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4" name="Google Shape;624;p23"/>
          <p:cNvGrpSpPr/>
          <p:nvPr/>
        </p:nvGrpSpPr>
        <p:grpSpPr>
          <a:xfrm>
            <a:off x="422073" y="248551"/>
            <a:ext cx="8310180" cy="4455500"/>
            <a:chOff x="422073" y="248551"/>
            <a:chExt cx="8310180" cy="4455500"/>
          </a:xfrm>
        </p:grpSpPr>
        <p:sp>
          <p:nvSpPr>
            <p:cNvPr id="625" name="Google Shape;625;p23"/>
            <p:cNvSpPr/>
            <p:nvPr/>
          </p:nvSpPr>
          <p:spPr>
            <a:xfrm rot="10800000">
              <a:off x="8654553" y="2994804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422073" y="20710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759698" y="2485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5811098" y="46263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Google Shape;85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3" name="Google Shape;853;p31"/>
          <p:cNvGrpSpPr/>
          <p:nvPr/>
        </p:nvGrpSpPr>
        <p:grpSpPr>
          <a:xfrm>
            <a:off x="327123" y="360751"/>
            <a:ext cx="8468455" cy="4330950"/>
            <a:chOff x="327123" y="360751"/>
            <a:chExt cx="8468455" cy="4330950"/>
          </a:xfrm>
        </p:grpSpPr>
        <p:sp>
          <p:nvSpPr>
            <p:cNvPr id="854" name="Google Shape;854;p31"/>
            <p:cNvSpPr/>
            <p:nvPr/>
          </p:nvSpPr>
          <p:spPr>
            <a:xfrm rot="10800000">
              <a:off x="8717878" y="1886979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5" name="Google Shape;855;p31"/>
            <p:cNvSpPr/>
            <p:nvPr/>
          </p:nvSpPr>
          <p:spPr>
            <a:xfrm>
              <a:off x="7377208" y="3607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6" name="Google Shape;856;p31"/>
            <p:cNvSpPr/>
            <p:nvPr/>
          </p:nvSpPr>
          <p:spPr>
            <a:xfrm>
              <a:off x="327123" y="3022601"/>
              <a:ext cx="77700" cy="77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7" name="Google Shape;857;p31"/>
            <p:cNvSpPr/>
            <p:nvPr/>
          </p:nvSpPr>
          <p:spPr>
            <a:xfrm>
              <a:off x="2708793" y="43845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58" name="Google Shape;858;p31"/>
            <p:cNvSpPr/>
            <p:nvPr/>
          </p:nvSpPr>
          <p:spPr>
            <a:xfrm>
              <a:off x="3472688" y="4614001"/>
              <a:ext cx="77700" cy="7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859" name="Google Shape;859;p31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860" name="Google Shape;860;p31"/>
            <p:cNvSpPr/>
            <p:nvPr/>
          </p:nvSpPr>
          <p:spPr>
            <a:xfrm rot="10800000" flipH="1">
              <a:off x="0" y="4643321"/>
              <a:ext cx="1904362" cy="500179"/>
            </a:xfrm>
            <a:custGeom>
              <a:avLst/>
              <a:gdLst/>
              <a:ahLst/>
              <a:cxnLst/>
              <a:rect l="l" t="t" r="r" b="b"/>
              <a:pathLst>
                <a:path w="1409" h="369" extrusionOk="0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1"/>
            <p:cNvSpPr/>
            <p:nvPr/>
          </p:nvSpPr>
          <p:spPr>
            <a:xfrm flipH="1">
              <a:off x="7239638" y="1"/>
              <a:ext cx="1904362" cy="500180"/>
            </a:xfrm>
            <a:custGeom>
              <a:avLst/>
              <a:gdLst/>
              <a:ahLst/>
              <a:cxnLst/>
              <a:rect l="l" t="t" r="r" b="b"/>
              <a:pathLst>
                <a:path w="1409" h="369" extrusionOk="0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3" name="Google Shape;8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4" name="Google Shape;864;p32"/>
          <p:cNvGrpSpPr/>
          <p:nvPr/>
        </p:nvGrpSpPr>
        <p:grpSpPr>
          <a:xfrm>
            <a:off x="250881" y="187584"/>
            <a:ext cx="438336" cy="939067"/>
            <a:chOff x="327075" y="263775"/>
            <a:chExt cx="576228" cy="1234478"/>
          </a:xfrm>
        </p:grpSpPr>
        <p:sp>
          <p:nvSpPr>
            <p:cNvPr id="865" name="Google Shape;865;p32"/>
            <p:cNvSpPr/>
            <p:nvPr/>
          </p:nvSpPr>
          <p:spPr>
            <a:xfrm>
              <a:off x="327075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327075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327075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327075" y="930302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327075" y="1152477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327075" y="1374653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556600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2" name="Google Shape;872;p32"/>
            <p:cNvSpPr/>
            <p:nvPr/>
          </p:nvSpPr>
          <p:spPr>
            <a:xfrm>
              <a:off x="556600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556600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779703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779703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876" name="Google Shape;876;p32"/>
          <p:cNvGrpSpPr/>
          <p:nvPr/>
        </p:nvGrpSpPr>
        <p:grpSpPr>
          <a:xfrm>
            <a:off x="-287175" y="-182307"/>
            <a:ext cx="4252789" cy="3328719"/>
            <a:chOff x="-287175" y="-182307"/>
            <a:chExt cx="4252789" cy="3328719"/>
          </a:xfrm>
        </p:grpSpPr>
        <p:sp>
          <p:nvSpPr>
            <p:cNvPr id="877" name="Google Shape;877;p32"/>
            <p:cNvSpPr/>
            <p:nvPr/>
          </p:nvSpPr>
          <p:spPr>
            <a:xfrm>
              <a:off x="-92037" y="-76212"/>
              <a:ext cx="4057651" cy="3222624"/>
            </a:xfrm>
            <a:custGeom>
              <a:avLst/>
              <a:gdLst/>
              <a:ahLst/>
              <a:cxnLst/>
              <a:rect l="l" t="t" r="r" b="b"/>
              <a:pathLst>
                <a:path w="1930" h="1536" extrusionOk="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-76200" y="-76200"/>
              <a:ext cx="3078000" cy="298530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-97890" y="-182307"/>
              <a:ext cx="1892326" cy="1502899"/>
            </a:xfrm>
            <a:custGeom>
              <a:avLst/>
              <a:gdLst/>
              <a:ahLst/>
              <a:cxnLst/>
              <a:rect l="l" t="t" r="r" b="b"/>
              <a:pathLst>
                <a:path w="1930" h="1536" extrusionOk="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80" name="Google Shape;880;p32"/>
            <p:cNvCxnSpPr/>
            <p:nvPr/>
          </p:nvCxnSpPr>
          <p:spPr>
            <a:xfrm flipH="1">
              <a:off x="-287175" y="-128900"/>
              <a:ext cx="2004600" cy="2004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cxnSp>
        <p:grpSp>
          <p:nvGrpSpPr>
            <p:cNvPr id="881" name="Google Shape;881;p32"/>
            <p:cNvGrpSpPr/>
            <p:nvPr/>
          </p:nvGrpSpPr>
          <p:grpSpPr>
            <a:xfrm>
              <a:off x="15510" y="-76204"/>
              <a:ext cx="2953888" cy="2742009"/>
              <a:chOff x="5398760" y="2293721"/>
              <a:chExt cx="2953888" cy="2742009"/>
            </a:xfrm>
          </p:grpSpPr>
          <p:sp>
            <p:nvSpPr>
              <p:cNvPr id="882" name="Google Shape;882;p32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303" extrusionOk="0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32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1941" extrusionOk="0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32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45" extrusionOk="0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C5B9B9">
                      <a:alpha val="24313"/>
                    </a:srgbClr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5" name="Google Shape;885;p32"/>
            <p:cNvGrpSpPr/>
            <p:nvPr/>
          </p:nvGrpSpPr>
          <p:grpSpPr>
            <a:xfrm>
              <a:off x="1075946" y="469703"/>
              <a:ext cx="2383606" cy="2130790"/>
              <a:chOff x="2439425" y="817125"/>
              <a:chExt cx="2884325" cy="2578400"/>
            </a:xfrm>
          </p:grpSpPr>
          <p:sp>
            <p:nvSpPr>
              <p:cNvPr id="886" name="Google Shape;886;p32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avLst/>
                <a:gdLst/>
                <a:ahLst/>
                <a:cxnLst/>
                <a:rect l="l" t="t" r="r" b="b"/>
                <a:pathLst>
                  <a:path w="78603" h="73328" extrusionOk="0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87" name="Google Shape;887;p32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avLst/>
                <a:gdLst/>
                <a:ahLst/>
                <a:cxnLst/>
                <a:rect l="l" t="t" r="r" b="b"/>
                <a:pathLst>
                  <a:path w="83931" h="81505" extrusionOk="0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88" name="Google Shape;888;p32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89" name="Google Shape;889;p32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90" name="Google Shape;890;p32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891" name="Google Shape;891;p32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892" name="Google Shape;892;p32"/>
          <p:cNvGrpSpPr/>
          <p:nvPr/>
        </p:nvGrpSpPr>
        <p:grpSpPr>
          <a:xfrm rot="10800000">
            <a:off x="8487318" y="4095345"/>
            <a:ext cx="438336" cy="939067"/>
            <a:chOff x="327075" y="263775"/>
            <a:chExt cx="576228" cy="1234478"/>
          </a:xfrm>
        </p:grpSpPr>
        <p:sp>
          <p:nvSpPr>
            <p:cNvPr id="893" name="Google Shape;893;p32"/>
            <p:cNvSpPr/>
            <p:nvPr/>
          </p:nvSpPr>
          <p:spPr>
            <a:xfrm>
              <a:off x="327075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327075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5" name="Google Shape;895;p32"/>
            <p:cNvSpPr/>
            <p:nvPr/>
          </p:nvSpPr>
          <p:spPr>
            <a:xfrm>
              <a:off x="327075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327075" y="930302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327075" y="1152477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327075" y="1374653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556600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556600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556600" y="708126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779703" y="263775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779703" y="485951"/>
              <a:ext cx="123600" cy="123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grpSp>
        <p:nvGrpSpPr>
          <p:cNvPr id="904" name="Google Shape;904;p32"/>
          <p:cNvGrpSpPr/>
          <p:nvPr/>
        </p:nvGrpSpPr>
        <p:grpSpPr>
          <a:xfrm>
            <a:off x="5210922" y="2075584"/>
            <a:ext cx="4252789" cy="3328719"/>
            <a:chOff x="5210922" y="2075584"/>
            <a:chExt cx="4252789" cy="3328719"/>
          </a:xfrm>
        </p:grpSpPr>
        <p:sp>
          <p:nvSpPr>
            <p:cNvPr id="905" name="Google Shape;905;p32"/>
            <p:cNvSpPr/>
            <p:nvPr/>
          </p:nvSpPr>
          <p:spPr>
            <a:xfrm rot="10800000">
              <a:off x="5210922" y="2075584"/>
              <a:ext cx="4057651" cy="3222624"/>
            </a:xfrm>
            <a:custGeom>
              <a:avLst/>
              <a:gdLst/>
              <a:ahLst/>
              <a:cxnLst/>
              <a:rect l="l" t="t" r="r" b="b"/>
              <a:pathLst>
                <a:path w="1930" h="1536" extrusionOk="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2"/>
            <p:cNvSpPr/>
            <p:nvPr/>
          </p:nvSpPr>
          <p:spPr>
            <a:xfrm rot="10800000">
              <a:off x="6174736" y="2312896"/>
              <a:ext cx="3078000" cy="298530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907" name="Google Shape;907;p32"/>
            <p:cNvSpPr/>
            <p:nvPr/>
          </p:nvSpPr>
          <p:spPr>
            <a:xfrm rot="10800000">
              <a:off x="7382100" y="3901404"/>
              <a:ext cx="1892326" cy="1502899"/>
            </a:xfrm>
            <a:custGeom>
              <a:avLst/>
              <a:gdLst/>
              <a:ahLst/>
              <a:cxnLst/>
              <a:rect l="l" t="t" r="r" b="b"/>
              <a:pathLst>
                <a:path w="1930" h="1536" extrusionOk="0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8" name="Google Shape;908;p32"/>
            <p:cNvCxnSpPr/>
            <p:nvPr/>
          </p:nvCxnSpPr>
          <p:spPr>
            <a:xfrm rot="10800000" flipH="1">
              <a:off x="7459111" y="3346296"/>
              <a:ext cx="2004600" cy="2004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cxnSp>
        <p:grpSp>
          <p:nvGrpSpPr>
            <p:cNvPr id="909" name="Google Shape;909;p32"/>
            <p:cNvGrpSpPr/>
            <p:nvPr/>
          </p:nvGrpSpPr>
          <p:grpSpPr>
            <a:xfrm rot="10800000">
              <a:off x="6207139" y="2556191"/>
              <a:ext cx="2953888" cy="2742009"/>
              <a:chOff x="5398760" y="2293721"/>
              <a:chExt cx="2953888" cy="2742009"/>
            </a:xfrm>
          </p:grpSpPr>
          <p:sp>
            <p:nvSpPr>
              <p:cNvPr id="910" name="Google Shape;910;p32"/>
              <p:cNvSpPr/>
              <p:nvPr/>
            </p:nvSpPr>
            <p:spPr>
              <a:xfrm>
                <a:off x="5398760" y="2293721"/>
                <a:ext cx="2768203" cy="2742009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2303" extrusionOk="0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32"/>
              <p:cNvSpPr/>
              <p:nvPr/>
            </p:nvSpPr>
            <p:spPr>
              <a:xfrm>
                <a:off x="5926811" y="2293726"/>
                <a:ext cx="2337197" cy="2311003"/>
              </a:xfrm>
              <a:custGeom>
                <a:avLst/>
                <a:gdLst/>
                <a:ahLst/>
                <a:cxnLst/>
                <a:rect l="l" t="t" r="r" b="b"/>
                <a:pathLst>
                  <a:path w="1963" h="1941" extrusionOk="0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2"/>
              <p:cNvSpPr/>
              <p:nvPr/>
            </p:nvSpPr>
            <p:spPr>
              <a:xfrm>
                <a:off x="6252385" y="2293721"/>
                <a:ext cx="2100263" cy="2077641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1745" extrusionOk="0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3" name="Google Shape;913;p32"/>
            <p:cNvGrpSpPr/>
            <p:nvPr/>
          </p:nvGrpSpPr>
          <p:grpSpPr>
            <a:xfrm rot="10800000">
              <a:off x="5716984" y="2621504"/>
              <a:ext cx="2383606" cy="2130790"/>
              <a:chOff x="2439425" y="817125"/>
              <a:chExt cx="2884325" cy="2578400"/>
            </a:xfrm>
          </p:grpSpPr>
          <p:sp>
            <p:nvSpPr>
              <p:cNvPr id="914" name="Google Shape;914;p32"/>
              <p:cNvSpPr/>
              <p:nvPr/>
            </p:nvSpPr>
            <p:spPr>
              <a:xfrm>
                <a:off x="2468875" y="1532500"/>
                <a:ext cx="1965075" cy="1833200"/>
              </a:xfrm>
              <a:custGeom>
                <a:avLst/>
                <a:gdLst/>
                <a:ahLst/>
                <a:cxnLst/>
                <a:rect l="l" t="t" r="r" b="b"/>
                <a:pathLst>
                  <a:path w="78603" h="73328" extrusionOk="0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5" name="Google Shape;915;p32"/>
              <p:cNvSpPr/>
              <p:nvPr/>
            </p:nvSpPr>
            <p:spPr>
              <a:xfrm>
                <a:off x="3129606" y="912006"/>
                <a:ext cx="2098275" cy="2037625"/>
              </a:xfrm>
              <a:custGeom>
                <a:avLst/>
                <a:gdLst/>
                <a:ahLst/>
                <a:cxnLst/>
                <a:rect l="l" t="t" r="r" b="b"/>
                <a:pathLst>
                  <a:path w="83931" h="81505" extrusionOk="0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16" name="Google Shape;916;p32"/>
              <p:cNvSpPr/>
              <p:nvPr/>
            </p:nvSpPr>
            <p:spPr>
              <a:xfrm>
                <a:off x="4404050" y="143547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17" name="Google Shape;917;p32"/>
              <p:cNvSpPr/>
              <p:nvPr/>
            </p:nvSpPr>
            <p:spPr>
              <a:xfrm>
                <a:off x="5195950" y="817125"/>
                <a:ext cx="127800" cy="1278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18" name="Google Shape;918;p32"/>
              <p:cNvSpPr/>
              <p:nvPr/>
            </p:nvSpPr>
            <p:spPr>
              <a:xfrm>
                <a:off x="3098175" y="2916400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  <p:sp>
            <p:nvSpPr>
              <p:cNvPr id="919" name="Google Shape;919;p32"/>
              <p:cNvSpPr/>
              <p:nvPr/>
            </p:nvSpPr>
            <p:spPr>
              <a:xfrm>
                <a:off x="2439425" y="3331325"/>
                <a:ext cx="64200" cy="64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yncopate"/>
              <a:buNone/>
              <a:defRPr sz="2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8" r:id="rId5"/>
    <p:sldLayoutId id="2147483669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15A857F-9661-908A-BA9F-06231DF3EFD7}"/>
              </a:ext>
            </a:extLst>
          </p:cNvPr>
          <p:cNvSpPr txBox="1"/>
          <p:nvPr/>
        </p:nvSpPr>
        <p:spPr>
          <a:xfrm>
            <a:off x="2126511" y="2072209"/>
            <a:ext cx="48909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9F9FE9"/>
                </a:solidFill>
                <a:latin typeface="Syncopate"/>
                <a:sym typeface="Syncopate"/>
              </a:rPr>
              <a:t>G</a:t>
            </a:r>
            <a:r>
              <a:rPr lang="en-US" sz="4800" b="1" dirty="0">
                <a:solidFill>
                  <a:srgbClr val="9F9FE9"/>
                </a:solidFill>
                <a:latin typeface="Syncopate"/>
                <a:sym typeface="Syncopate"/>
              </a:rPr>
              <a:t>rade</a:t>
            </a:r>
            <a:r>
              <a:rPr lang="en-US" sz="6600" b="1" dirty="0">
                <a:solidFill>
                  <a:srgbClr val="9F9FE9"/>
                </a:solidFill>
                <a:latin typeface="Syncopate"/>
                <a:sym typeface="Syncopate"/>
              </a:rPr>
              <a:t>UP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5AE303D7-3CB5-6C97-842C-029EF9106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8B796E39-A03A-777F-23FE-09E13C66B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1451BE8-7F68-6286-1548-0B9AEBE26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238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446730">
            <a:off x="6433845" y="1782428"/>
            <a:ext cx="870724" cy="704872"/>
          </a:xfrm>
          <a:prstGeom prst="rect">
            <a:avLst/>
          </a:prstGeom>
          <a:effectLst>
            <a:glow rad="63500">
              <a:srgbClr val="2C2CC5"/>
            </a:glow>
            <a:outerShdw blurRad="50800" dist="50800" dir="5400000" sx="1000" sy="1000" algn="ctr" rotWithShape="0">
              <a:srgbClr val="00B0F0">
                <a:alpha val="58000"/>
              </a:srgbClr>
            </a:outerShdw>
            <a:reflection endPos="0" dist="508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0"/>
          <p:cNvSpPr/>
          <p:nvPr/>
        </p:nvSpPr>
        <p:spPr>
          <a:xfrm rot="10800000">
            <a:off x="8654553" y="2994804"/>
            <a:ext cx="77700" cy="7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69" name="Google Shape;969;p40"/>
          <p:cNvSpPr txBox="1">
            <a:spLocks noGrp="1"/>
          </p:cNvSpPr>
          <p:nvPr>
            <p:ph type="title"/>
          </p:nvPr>
        </p:nvSpPr>
        <p:spPr>
          <a:xfrm>
            <a:off x="2181899" y="-496566"/>
            <a:ext cx="50676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9F9FE9"/>
                </a:solidFill>
                <a:cs typeface="Arial"/>
                <a:sym typeface="Arial"/>
              </a:rPr>
              <a:t>OUR TEAM</a:t>
            </a:r>
            <a:endParaRPr b="1" dirty="0">
              <a:solidFill>
                <a:srgbClr val="9F9FE9"/>
              </a:solidFill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F70D8-A84F-703E-D665-714F70233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61" y="1053735"/>
            <a:ext cx="1625669" cy="1625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47C45F-6A73-C1CF-AFE7-03195001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165" y="1053736"/>
            <a:ext cx="1625669" cy="16256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9CA3EA-CF52-0CF0-0666-2726DE00C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470" y="1053734"/>
            <a:ext cx="1625669" cy="16256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5E8CDC-1ACB-00A8-0349-9344048472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1899" y="2887838"/>
            <a:ext cx="1625669" cy="16256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3F53DD-23B4-5BBB-2729-3370FD7AB8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6434" y="2888380"/>
            <a:ext cx="1625669" cy="16256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A50DAB-BB91-32DB-F18D-B092D7592846}"/>
              </a:ext>
            </a:extLst>
          </p:cNvPr>
          <p:cNvSpPr txBox="1"/>
          <p:nvPr/>
        </p:nvSpPr>
        <p:spPr>
          <a:xfrm>
            <a:off x="634861" y="2703172"/>
            <a:ext cx="162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9F9FE9"/>
                </a:solidFill>
                <a:latin typeface="Syncopate"/>
                <a:sym typeface="Syncopate"/>
              </a:rPr>
              <a:t>Stelian Mikov</a:t>
            </a:r>
          </a:p>
          <a:p>
            <a:pPr algn="ctr"/>
            <a:r>
              <a:rPr lang="en-US" sz="900" b="1" dirty="0">
                <a:solidFill>
                  <a:srgbClr val="9F9FE9"/>
                </a:solidFill>
                <a:latin typeface="Syncopate"/>
                <a:sym typeface="Syncopate"/>
              </a:rPr>
              <a:t>Scrum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68E4A5-BFEA-A79F-C6FC-3948846DA85B}"/>
              </a:ext>
            </a:extLst>
          </p:cNvPr>
          <p:cNvSpPr txBox="1"/>
          <p:nvPr/>
        </p:nvSpPr>
        <p:spPr>
          <a:xfrm>
            <a:off x="3831163" y="2703172"/>
            <a:ext cx="152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9F9FE9"/>
                </a:solidFill>
                <a:latin typeface="Syncopate"/>
              </a:rPr>
              <a:t>Kevin Rusev</a:t>
            </a:r>
          </a:p>
          <a:p>
            <a:pPr algn="ctr"/>
            <a:r>
              <a:rPr lang="en-US" sz="900" b="1" dirty="0">
                <a:solidFill>
                  <a:srgbClr val="9F9FE9"/>
                </a:solidFill>
                <a:latin typeface="Syncopate"/>
              </a:rPr>
              <a:t>Backend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507DF0-4ACD-80E0-51B5-DD2B4B6A9160}"/>
              </a:ext>
            </a:extLst>
          </p:cNvPr>
          <p:cNvSpPr txBox="1"/>
          <p:nvPr/>
        </p:nvSpPr>
        <p:spPr>
          <a:xfrm>
            <a:off x="6982376" y="2689730"/>
            <a:ext cx="142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9F9FE9"/>
                </a:solidFill>
                <a:latin typeface="Syncopate"/>
              </a:rPr>
              <a:t>TODOR IVANOV</a:t>
            </a:r>
          </a:p>
          <a:p>
            <a:pPr algn="ctr"/>
            <a:r>
              <a:rPr lang="en-US" sz="900" b="1" dirty="0">
                <a:solidFill>
                  <a:srgbClr val="9F9FE9"/>
                </a:solidFill>
                <a:latin typeface="Syncopate"/>
              </a:rPr>
              <a:t>Backend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BF8E6F-9A76-C8A8-2C1D-204A7A19EC08}"/>
              </a:ext>
            </a:extLst>
          </p:cNvPr>
          <p:cNvSpPr txBox="1"/>
          <p:nvPr/>
        </p:nvSpPr>
        <p:spPr>
          <a:xfrm>
            <a:off x="2233011" y="4537274"/>
            <a:ext cx="152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9F9FE9"/>
                </a:solidFill>
                <a:latin typeface="Syncopate"/>
              </a:rPr>
              <a:t>Georgi Filipov</a:t>
            </a:r>
          </a:p>
          <a:p>
            <a:pPr algn="ctr"/>
            <a:r>
              <a:rPr lang="en-US" sz="900" b="1" dirty="0">
                <a:solidFill>
                  <a:srgbClr val="9F9FE9"/>
                </a:solidFill>
                <a:latin typeface="Syncopate"/>
              </a:rPr>
              <a:t>Designer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623F6-F924-D924-D129-146448268B44}"/>
              </a:ext>
            </a:extLst>
          </p:cNvPr>
          <p:cNvSpPr txBox="1"/>
          <p:nvPr/>
        </p:nvSpPr>
        <p:spPr>
          <a:xfrm>
            <a:off x="5455615" y="4537274"/>
            <a:ext cx="142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9F9FE9"/>
                </a:solidFill>
                <a:latin typeface="Syncopate"/>
              </a:rPr>
              <a:t>Polina Dineva</a:t>
            </a:r>
          </a:p>
          <a:p>
            <a:pPr algn="ctr"/>
            <a:r>
              <a:rPr lang="en-US" sz="900" b="1" dirty="0">
                <a:solidFill>
                  <a:srgbClr val="9F9FE9"/>
                </a:solidFill>
                <a:latin typeface="Syncopate"/>
              </a:rPr>
              <a:t>Designer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1"/>
          <p:cNvSpPr txBox="1">
            <a:spLocks noGrp="1"/>
          </p:cNvSpPr>
          <p:nvPr>
            <p:ph type="title"/>
          </p:nvPr>
        </p:nvSpPr>
        <p:spPr>
          <a:xfrm>
            <a:off x="1407750" y="117506"/>
            <a:ext cx="6328500" cy="9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9F9FE9"/>
                </a:solidFill>
                <a:cs typeface="Arial"/>
              </a:rPr>
              <a:t>OUR IDEA</a:t>
            </a:r>
            <a:endParaRPr sz="4000" b="1" dirty="0">
              <a:solidFill>
                <a:srgbClr val="9F9FE9"/>
              </a:solidFill>
              <a:cs typeface="Arial"/>
            </a:endParaRPr>
          </a:p>
        </p:txBody>
      </p:sp>
      <p:sp>
        <p:nvSpPr>
          <p:cNvPr id="977" name="Google Shape;977;p41"/>
          <p:cNvSpPr txBox="1">
            <a:spLocks noGrp="1"/>
          </p:cNvSpPr>
          <p:nvPr>
            <p:ph type="subTitle" idx="1"/>
          </p:nvPr>
        </p:nvSpPr>
        <p:spPr>
          <a:xfrm>
            <a:off x="668693" y="1705280"/>
            <a:ext cx="3919162" cy="13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600" b="1" dirty="0">
                <a:solidFill>
                  <a:srgbClr val="9F9FE9"/>
                </a:solidFill>
                <a:latin typeface="Amasis MT Pro Light" panose="020F0502020204030204" pitchFamily="18" charset="0"/>
                <a:sym typeface="Syncopate"/>
              </a:rPr>
              <a:t>The main idea of the app GradeUP is to help users discover their ideal university path through personalized recommendations. The platform uses AI-powered matching to suggest universities and programs based on the user’s skills, interests, and goals. Users can either take a survey to receive tailored suggestions or explore universities directly.</a:t>
            </a:r>
            <a:endParaRPr sz="1600" b="1" dirty="0">
              <a:solidFill>
                <a:srgbClr val="9F9FE9"/>
              </a:solidFill>
              <a:latin typeface="Amasis MT Pro Light" panose="020F0502020204030204" pitchFamily="18" charset="0"/>
              <a:sym typeface="Syncopate"/>
            </a:endParaRPr>
          </a:p>
        </p:txBody>
      </p:sp>
      <p:pic>
        <p:nvPicPr>
          <p:cNvPr id="5" name="Picture 4" descr="A logo for a graduate&#10;&#10;AI-generated content may be incorrect.">
            <a:extLst>
              <a:ext uri="{FF2B5EF4-FFF2-40B4-BE49-F238E27FC236}">
                <a16:creationId xmlns:a16="http://schemas.microsoft.com/office/drawing/2014/main" id="{F3EEA631-90BB-E078-FBFF-D34EE582B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798" y="606056"/>
            <a:ext cx="5890624" cy="41602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>
          <a:extLst>
            <a:ext uri="{FF2B5EF4-FFF2-40B4-BE49-F238E27FC236}">
              <a16:creationId xmlns:a16="http://schemas.microsoft.com/office/drawing/2014/main" id="{E207C504-E0C1-7F6A-4995-79FECB397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4">
            <a:extLst>
              <a:ext uri="{FF2B5EF4-FFF2-40B4-BE49-F238E27FC236}">
                <a16:creationId xmlns:a16="http://schemas.microsoft.com/office/drawing/2014/main" id="{626C36B3-132E-C129-880D-871D87013D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3649"/>
            <a:ext cx="9394042" cy="2458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rgbClr val="9F9FE9"/>
                </a:solidFill>
                <a:cs typeface="Arial"/>
              </a:rPr>
              <a:t>STAGES OF REALIZATION</a:t>
            </a:r>
            <a:endParaRPr sz="4800" b="1" dirty="0">
              <a:solidFill>
                <a:srgbClr val="9F9FE9"/>
              </a:solidFill>
              <a:cs typeface="Arial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07D2F8E-8796-C04E-C08F-3BDCE1E8F0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282936"/>
              </p:ext>
            </p:extLst>
          </p:nvPr>
        </p:nvGraphicFramePr>
        <p:xfrm>
          <a:off x="-3238943" y="556008"/>
          <a:ext cx="15247089" cy="5325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055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44"/>
          <p:cNvSpPr txBox="1">
            <a:spLocks noGrp="1"/>
          </p:cNvSpPr>
          <p:nvPr>
            <p:ph type="title"/>
          </p:nvPr>
        </p:nvSpPr>
        <p:spPr>
          <a:xfrm>
            <a:off x="720000" y="17174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9F9FE9"/>
                </a:solidFill>
                <a:cs typeface="Arial"/>
              </a:rPr>
              <a:t>Used technologies</a:t>
            </a:r>
            <a:endParaRPr sz="3600" b="1" dirty="0">
              <a:solidFill>
                <a:srgbClr val="9F9FE9"/>
              </a:solidFill>
              <a:cs typeface="Arial"/>
            </a:endParaRPr>
          </a:p>
        </p:txBody>
      </p:sp>
      <p:pic>
        <p:nvPicPr>
          <p:cNvPr id="11" name="Picture 10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B766D96F-71BE-0638-6809-53642EE93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75906"/>
            <a:ext cx="1144352" cy="1139899"/>
          </a:xfrm>
          <a:prstGeom prst="rect">
            <a:avLst/>
          </a:prstGeom>
        </p:spPr>
      </p:pic>
      <p:pic>
        <p:nvPicPr>
          <p:cNvPr id="13" name="Picture 12" descr="A logo with colorful squares&#10;&#10;AI-generated content may be incorrect.">
            <a:extLst>
              <a:ext uri="{FF2B5EF4-FFF2-40B4-BE49-F238E27FC236}">
                <a16:creationId xmlns:a16="http://schemas.microsoft.com/office/drawing/2014/main" id="{789972DF-B227-F7CD-4F39-15D0FC031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191" y="1197210"/>
            <a:ext cx="1326632" cy="1326632"/>
          </a:xfrm>
          <a:prstGeom prst="rect">
            <a:avLst/>
          </a:prstGeom>
        </p:spPr>
      </p:pic>
      <p:pic>
        <p:nvPicPr>
          <p:cNvPr id="17" name="Picture 1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8C5B07B-B7CC-BB25-4CBC-5DCA2A0EF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3126260"/>
            <a:ext cx="1147248" cy="1474692"/>
          </a:xfrm>
          <a:prstGeom prst="rect">
            <a:avLst/>
          </a:prstGeom>
        </p:spPr>
      </p:pic>
      <p:pic>
        <p:nvPicPr>
          <p:cNvPr id="19" name="Picture 18" descr="A blue square with white letter w&#10;&#10;AI-generated content may be incorrect.">
            <a:extLst>
              <a:ext uri="{FF2B5EF4-FFF2-40B4-BE49-F238E27FC236}">
                <a16:creationId xmlns:a16="http://schemas.microsoft.com/office/drawing/2014/main" id="{462BB9FB-2304-9240-69ED-21149C476A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493" y="3126260"/>
            <a:ext cx="2359507" cy="1474692"/>
          </a:xfrm>
          <a:prstGeom prst="rect">
            <a:avLst/>
          </a:prstGeom>
        </p:spPr>
      </p:pic>
      <p:pic>
        <p:nvPicPr>
          <p:cNvPr id="21" name="Picture 20" descr="A blue square with white text&#10;&#10;AI-generated content may be incorrect.">
            <a:extLst>
              <a:ext uri="{FF2B5EF4-FFF2-40B4-BE49-F238E27FC236}">
                <a16:creationId xmlns:a16="http://schemas.microsoft.com/office/drawing/2014/main" id="{45ABC239-930F-1E99-2804-DD69BA3B86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7244" y="2934586"/>
            <a:ext cx="1858040" cy="1858040"/>
          </a:xfrm>
          <a:prstGeom prst="rect">
            <a:avLst/>
          </a:prstGeom>
        </p:spPr>
      </p:pic>
      <p:pic>
        <p:nvPicPr>
          <p:cNvPr id="23" name="Picture 22" descr="A red and white logo&#10;&#10;AI-generated content may be incorrect.">
            <a:extLst>
              <a:ext uri="{FF2B5EF4-FFF2-40B4-BE49-F238E27FC236}">
                <a16:creationId xmlns:a16="http://schemas.microsoft.com/office/drawing/2014/main" id="{F7CBB908-DA11-C786-AFDD-3A8954D75B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8663" y="1158890"/>
            <a:ext cx="1442857" cy="1442857"/>
          </a:xfrm>
          <a:prstGeom prst="rect">
            <a:avLst/>
          </a:prstGeom>
        </p:spPr>
      </p:pic>
      <p:pic>
        <p:nvPicPr>
          <p:cNvPr id="25" name="Picture 24" descr="A colorful logo on a black background&#10;&#10;AI-generated content may be incorrect.">
            <a:extLst>
              <a:ext uri="{FF2B5EF4-FFF2-40B4-BE49-F238E27FC236}">
                <a16:creationId xmlns:a16="http://schemas.microsoft.com/office/drawing/2014/main" id="{5AC17DAF-05D9-3F2A-EB11-E418738648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6833" y="1017725"/>
            <a:ext cx="1858041" cy="1858041"/>
          </a:xfrm>
          <a:prstGeom prst="rect">
            <a:avLst/>
          </a:prstGeom>
        </p:spPr>
      </p:pic>
      <p:pic>
        <p:nvPicPr>
          <p:cNvPr id="27" name="Picture 26" descr="A blue circle with white text&#10;&#10;AI-generated content may be incorrect.">
            <a:extLst>
              <a:ext uri="{FF2B5EF4-FFF2-40B4-BE49-F238E27FC236}">
                <a16:creationId xmlns:a16="http://schemas.microsoft.com/office/drawing/2014/main" id="{BDB88271-84E0-18F9-10FA-97AE328EE3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4823" y="3022576"/>
            <a:ext cx="1682059" cy="16820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49"/>
          <p:cNvSpPr txBox="1">
            <a:spLocks noGrp="1"/>
          </p:cNvSpPr>
          <p:nvPr>
            <p:ph type="title"/>
          </p:nvPr>
        </p:nvSpPr>
        <p:spPr>
          <a:xfrm>
            <a:off x="1267500" y="562053"/>
            <a:ext cx="7004630" cy="40193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rgbClr val="9F9FE9"/>
                </a:solidFill>
                <a:cs typeface="Arial"/>
                <a:sym typeface="Arial"/>
              </a:rPr>
              <a:t>LET’S MovE TO THE APP -&gt;</a:t>
            </a:r>
            <a:endParaRPr sz="7200" b="1" dirty="0">
              <a:solidFill>
                <a:srgbClr val="9F9FE9"/>
              </a:solidFill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2CB44DA-04A5-4C4A-9814-1F3CD83BDDA5}">
  <we:reference id="wa200007130" version="1.0.0.1" store="en-US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99</Words>
  <Application>Microsoft Office PowerPoint</Application>
  <PresentationFormat>On-screen Show (16:9)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Archivo</vt:lpstr>
      <vt:lpstr>Arial</vt:lpstr>
      <vt:lpstr>Bebas Neue</vt:lpstr>
      <vt:lpstr>Syncopate</vt:lpstr>
      <vt:lpstr>Calibri</vt:lpstr>
      <vt:lpstr>Amasis MT Pro Light</vt:lpstr>
      <vt:lpstr>Aesthetic Tech Theme by Slidesgo</vt:lpstr>
      <vt:lpstr>PowerPoint Presentation</vt:lpstr>
      <vt:lpstr>OUR TEAM</vt:lpstr>
      <vt:lpstr>OUR IDEA</vt:lpstr>
      <vt:lpstr>STAGES OF REALIZATION</vt:lpstr>
      <vt:lpstr>Used technologies</vt:lpstr>
      <vt:lpstr>LET’S MovE TO THE APP -&gt;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Polina Dineva</dc:creator>
  <cp:lastModifiedBy>Polina Dineva</cp:lastModifiedBy>
  <cp:revision>2</cp:revision>
  <dcterms:modified xsi:type="dcterms:W3CDTF">2025-06-25T11:31:19Z</dcterms:modified>
</cp:coreProperties>
</file>