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1" r:id="rId6"/>
    <p:sldId id="288" r:id="rId7"/>
    <p:sldId id="267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  <p:bold r:id="rId11"/>
    </p:embeddedFont>
    <p:embeddedFont>
      <p:font typeface="DM Sans" panose="020B0604020202020204" charset="0"/>
      <p:regular r:id="rId12"/>
      <p:bold r:id="rId13"/>
      <p:italic r:id="rId14"/>
      <p:boldItalic r:id="rId15"/>
    </p:embeddedFont>
    <p:embeddedFont>
      <p:font typeface="Figtree" panose="020B0604020202020204" charset="0"/>
      <p:regular r:id="rId16"/>
      <p:bold r:id="rId17"/>
      <p:italic r:id="rId18"/>
      <p:boldItalic r:id="rId19"/>
    </p:embeddedFont>
    <p:embeddedFont>
      <p:font typeface="Sarabun" panose="020B0604020202020204" charset="-34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D2"/>
    <a:srgbClr val="FF00FF"/>
    <a:srgbClr val="DF6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255225-F31C-44AB-A9CC-842206C8DB8E}">
  <a:tblStyle styleId="{08255225-F31C-44AB-A9CC-842206C8DB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EB93EB-14B9-4197-9A68-C6D45D5661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4139E-CEC9-4420-B524-7640E9225C0C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074C0-9142-42ED-B224-A5305DD5D0A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Organization</a:t>
          </a:r>
        </a:p>
      </dgm:t>
    </dgm:pt>
    <dgm:pt modelId="{CA3AD16A-7D9F-4EB5-8530-A1B6AD07372E}" type="parTrans" cxnId="{32007707-96BF-42A4-866D-265812071107}">
      <dgm:prSet/>
      <dgm:spPr/>
      <dgm:t>
        <a:bodyPr/>
        <a:lstStyle/>
        <a:p>
          <a:endParaRPr lang="en-US"/>
        </a:p>
      </dgm:t>
    </dgm:pt>
    <dgm:pt modelId="{35566727-B2B1-455B-8DFF-D0628CEE3E91}" type="sibTrans" cxnId="{32007707-96BF-42A4-866D-265812071107}">
      <dgm:prSet/>
      <dgm:spPr/>
      <dgm:t>
        <a:bodyPr/>
        <a:lstStyle/>
        <a:p>
          <a:endParaRPr lang="en-US"/>
        </a:p>
      </dgm:t>
    </dgm:pt>
    <dgm:pt modelId="{A4E770A6-6B07-4DAC-8605-E3E295B48FF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Decide on the idea</a:t>
          </a:r>
        </a:p>
      </dgm:t>
    </dgm:pt>
    <dgm:pt modelId="{57216E7D-CED5-4436-9696-AEAD632AB94D}" type="parTrans" cxnId="{DDE07946-01D4-4CEB-81CB-6E12B88CAE11}">
      <dgm:prSet/>
      <dgm:spPr/>
      <dgm:t>
        <a:bodyPr/>
        <a:lstStyle/>
        <a:p>
          <a:endParaRPr lang="en-US"/>
        </a:p>
      </dgm:t>
    </dgm:pt>
    <dgm:pt modelId="{340E1A24-4073-4553-8D58-A1C88E795393}" type="sibTrans" cxnId="{DDE07946-01D4-4CEB-81CB-6E12B88CAE11}">
      <dgm:prSet/>
      <dgm:spPr/>
      <dgm:t>
        <a:bodyPr/>
        <a:lstStyle/>
        <a:p>
          <a:endParaRPr lang="en-US"/>
        </a:p>
      </dgm:t>
    </dgm:pt>
    <dgm:pt modelId="{C136B789-B1EA-40FE-9301-AF7A7C4CEB4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Development</a:t>
          </a:r>
        </a:p>
      </dgm:t>
    </dgm:pt>
    <dgm:pt modelId="{26E7C37F-453F-4705-9583-A796D11C83FF}" type="parTrans" cxnId="{B3FC8907-D17D-4163-8EBD-D75A3F70176C}">
      <dgm:prSet/>
      <dgm:spPr/>
      <dgm:t>
        <a:bodyPr/>
        <a:lstStyle/>
        <a:p>
          <a:endParaRPr lang="en-US"/>
        </a:p>
      </dgm:t>
    </dgm:pt>
    <dgm:pt modelId="{CE9AB7B4-2EDA-40CA-9504-E358D39A926D}" type="sibTrans" cxnId="{B3FC8907-D17D-4163-8EBD-D75A3F70176C}">
      <dgm:prSet/>
      <dgm:spPr/>
      <dgm:t>
        <a:bodyPr/>
        <a:lstStyle/>
        <a:p>
          <a:endParaRPr lang="en-US"/>
        </a:p>
      </dgm:t>
    </dgm:pt>
    <dgm:pt modelId="{6C4E68D5-EC53-4C14-90B2-729A81F977E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Present</a:t>
          </a:r>
        </a:p>
      </dgm:t>
    </dgm:pt>
    <dgm:pt modelId="{F4563F4E-4CC5-4798-877F-E487E5FA7545}" type="parTrans" cxnId="{08499C05-1D6C-48FA-8080-9C4B070648FF}">
      <dgm:prSet/>
      <dgm:spPr/>
      <dgm:t>
        <a:bodyPr/>
        <a:lstStyle/>
        <a:p>
          <a:endParaRPr lang="en-US"/>
        </a:p>
      </dgm:t>
    </dgm:pt>
    <dgm:pt modelId="{F4EAD22B-2400-4B39-9D33-936CEEBB25FD}" type="sibTrans" cxnId="{08499C05-1D6C-48FA-8080-9C4B070648FF}">
      <dgm:prSet/>
      <dgm:spPr/>
      <dgm:t>
        <a:bodyPr/>
        <a:lstStyle/>
        <a:p>
          <a:endParaRPr lang="en-US"/>
        </a:p>
      </dgm:t>
    </dgm:pt>
    <dgm:pt modelId="{4805BC9B-240D-449F-832F-4E4F271C2560}" type="pres">
      <dgm:prSet presAssocID="{B9B4139E-CEC9-4420-B524-7640E9225C0C}" presName="Name0" presStyleCnt="0">
        <dgm:presLayoutVars>
          <dgm:dir/>
          <dgm:resizeHandles val="exact"/>
        </dgm:presLayoutVars>
      </dgm:prSet>
      <dgm:spPr/>
    </dgm:pt>
    <dgm:pt modelId="{511624A2-8926-43ED-ABC5-311D41F8A52E}" type="pres">
      <dgm:prSet presAssocID="{CCB074C0-9142-42ED-B224-A5305DD5D0A3}" presName="node" presStyleLbl="node1" presStyleIdx="0" presStyleCnt="4">
        <dgm:presLayoutVars>
          <dgm:bulletEnabled val="1"/>
        </dgm:presLayoutVars>
      </dgm:prSet>
      <dgm:spPr/>
    </dgm:pt>
    <dgm:pt modelId="{1D7F072A-F2B3-4249-A6C2-679155AAD4B7}" type="pres">
      <dgm:prSet presAssocID="{35566727-B2B1-455B-8DFF-D0628CEE3E91}" presName="sibTrans" presStyleLbl="sibTrans1D1" presStyleIdx="0" presStyleCnt="3"/>
      <dgm:spPr/>
    </dgm:pt>
    <dgm:pt modelId="{D0BC82F6-047F-41D6-BBC2-C6FDF99C7B3B}" type="pres">
      <dgm:prSet presAssocID="{35566727-B2B1-455B-8DFF-D0628CEE3E91}" presName="connectorText" presStyleLbl="sibTrans1D1" presStyleIdx="0" presStyleCnt="3"/>
      <dgm:spPr/>
    </dgm:pt>
    <dgm:pt modelId="{A548BAE1-49B3-4677-8AA9-9E52C8B69BDD}" type="pres">
      <dgm:prSet presAssocID="{A4E770A6-6B07-4DAC-8605-E3E295B48FF7}" presName="node" presStyleLbl="node1" presStyleIdx="1" presStyleCnt="4">
        <dgm:presLayoutVars>
          <dgm:bulletEnabled val="1"/>
        </dgm:presLayoutVars>
      </dgm:prSet>
      <dgm:spPr/>
    </dgm:pt>
    <dgm:pt modelId="{701CE046-65EF-4879-832F-3041AB2E42A5}" type="pres">
      <dgm:prSet presAssocID="{340E1A24-4073-4553-8D58-A1C88E795393}" presName="sibTrans" presStyleLbl="sibTrans1D1" presStyleIdx="1" presStyleCnt="3"/>
      <dgm:spPr/>
    </dgm:pt>
    <dgm:pt modelId="{3F9C3E97-9FFC-410A-BEA5-7390597807A1}" type="pres">
      <dgm:prSet presAssocID="{340E1A24-4073-4553-8D58-A1C88E795393}" presName="connectorText" presStyleLbl="sibTrans1D1" presStyleIdx="1" presStyleCnt="3"/>
      <dgm:spPr/>
    </dgm:pt>
    <dgm:pt modelId="{C23B60BA-80D2-4047-B1E7-24503B446A32}" type="pres">
      <dgm:prSet presAssocID="{C136B789-B1EA-40FE-9301-AF7A7C4CEB45}" presName="node" presStyleLbl="node1" presStyleIdx="2" presStyleCnt="4">
        <dgm:presLayoutVars>
          <dgm:bulletEnabled val="1"/>
        </dgm:presLayoutVars>
      </dgm:prSet>
      <dgm:spPr/>
    </dgm:pt>
    <dgm:pt modelId="{93BE8416-C7FC-4AE8-BC37-D1E1786FFD5D}" type="pres">
      <dgm:prSet presAssocID="{CE9AB7B4-2EDA-40CA-9504-E358D39A926D}" presName="sibTrans" presStyleLbl="sibTrans1D1" presStyleIdx="2" presStyleCnt="3"/>
      <dgm:spPr/>
    </dgm:pt>
    <dgm:pt modelId="{3EDA58F5-7A28-4340-B03B-DC75BC3BE704}" type="pres">
      <dgm:prSet presAssocID="{CE9AB7B4-2EDA-40CA-9504-E358D39A926D}" presName="connectorText" presStyleLbl="sibTrans1D1" presStyleIdx="2" presStyleCnt="3"/>
      <dgm:spPr/>
    </dgm:pt>
    <dgm:pt modelId="{4D53AF0B-9DE2-499C-8441-B9BA324E3E4C}" type="pres">
      <dgm:prSet presAssocID="{6C4E68D5-EC53-4C14-90B2-729A81F977E7}" presName="node" presStyleLbl="node1" presStyleIdx="3" presStyleCnt="4">
        <dgm:presLayoutVars>
          <dgm:bulletEnabled val="1"/>
        </dgm:presLayoutVars>
      </dgm:prSet>
      <dgm:spPr/>
    </dgm:pt>
  </dgm:ptLst>
  <dgm:cxnLst>
    <dgm:cxn modelId="{46C16805-BD42-4449-90F7-1A91F7ADB98D}" type="presOf" srcId="{35566727-B2B1-455B-8DFF-D0628CEE3E91}" destId="{D0BC82F6-047F-41D6-BBC2-C6FDF99C7B3B}" srcOrd="1" destOrd="0" presId="urn:microsoft.com/office/officeart/2005/8/layout/bProcess3"/>
    <dgm:cxn modelId="{08499C05-1D6C-48FA-8080-9C4B070648FF}" srcId="{B9B4139E-CEC9-4420-B524-7640E9225C0C}" destId="{6C4E68D5-EC53-4C14-90B2-729A81F977E7}" srcOrd="3" destOrd="0" parTransId="{F4563F4E-4CC5-4798-877F-E487E5FA7545}" sibTransId="{F4EAD22B-2400-4B39-9D33-936CEEBB25FD}"/>
    <dgm:cxn modelId="{FBCAE105-D521-4C84-973E-B08923E60B41}" type="presOf" srcId="{6C4E68D5-EC53-4C14-90B2-729A81F977E7}" destId="{4D53AF0B-9DE2-499C-8441-B9BA324E3E4C}" srcOrd="0" destOrd="0" presId="urn:microsoft.com/office/officeart/2005/8/layout/bProcess3"/>
    <dgm:cxn modelId="{32007707-96BF-42A4-866D-265812071107}" srcId="{B9B4139E-CEC9-4420-B524-7640E9225C0C}" destId="{CCB074C0-9142-42ED-B224-A5305DD5D0A3}" srcOrd="0" destOrd="0" parTransId="{CA3AD16A-7D9F-4EB5-8530-A1B6AD07372E}" sibTransId="{35566727-B2B1-455B-8DFF-D0628CEE3E91}"/>
    <dgm:cxn modelId="{B3FC8907-D17D-4163-8EBD-D75A3F70176C}" srcId="{B9B4139E-CEC9-4420-B524-7640E9225C0C}" destId="{C136B789-B1EA-40FE-9301-AF7A7C4CEB45}" srcOrd="2" destOrd="0" parTransId="{26E7C37F-453F-4705-9583-A796D11C83FF}" sibTransId="{CE9AB7B4-2EDA-40CA-9504-E358D39A926D}"/>
    <dgm:cxn modelId="{437BF02F-28FF-4CC4-B75E-686F2371C7E0}" type="presOf" srcId="{B9B4139E-CEC9-4420-B524-7640E9225C0C}" destId="{4805BC9B-240D-449F-832F-4E4F271C2560}" srcOrd="0" destOrd="0" presId="urn:microsoft.com/office/officeart/2005/8/layout/bProcess3"/>
    <dgm:cxn modelId="{DDE07946-01D4-4CEB-81CB-6E12B88CAE11}" srcId="{B9B4139E-CEC9-4420-B524-7640E9225C0C}" destId="{A4E770A6-6B07-4DAC-8605-E3E295B48FF7}" srcOrd="1" destOrd="0" parTransId="{57216E7D-CED5-4436-9696-AEAD632AB94D}" sibTransId="{340E1A24-4073-4553-8D58-A1C88E795393}"/>
    <dgm:cxn modelId="{5397914A-3623-4592-834A-32076AC6F7CC}" type="presOf" srcId="{A4E770A6-6B07-4DAC-8605-E3E295B48FF7}" destId="{A548BAE1-49B3-4677-8AA9-9E52C8B69BDD}" srcOrd="0" destOrd="0" presId="urn:microsoft.com/office/officeart/2005/8/layout/bProcess3"/>
    <dgm:cxn modelId="{3703B54F-27F3-40AC-823B-46807CC1E4C5}" type="presOf" srcId="{35566727-B2B1-455B-8DFF-D0628CEE3E91}" destId="{1D7F072A-F2B3-4249-A6C2-679155AAD4B7}" srcOrd="0" destOrd="0" presId="urn:microsoft.com/office/officeart/2005/8/layout/bProcess3"/>
    <dgm:cxn modelId="{D864B990-2B23-4462-B43E-B56426FFFDC3}" type="presOf" srcId="{CE9AB7B4-2EDA-40CA-9504-E358D39A926D}" destId="{93BE8416-C7FC-4AE8-BC37-D1E1786FFD5D}" srcOrd="0" destOrd="0" presId="urn:microsoft.com/office/officeart/2005/8/layout/bProcess3"/>
    <dgm:cxn modelId="{321065B6-6C88-4FCC-83A8-5A9D0B3E7079}" type="presOf" srcId="{CE9AB7B4-2EDA-40CA-9504-E358D39A926D}" destId="{3EDA58F5-7A28-4340-B03B-DC75BC3BE704}" srcOrd="1" destOrd="0" presId="urn:microsoft.com/office/officeart/2005/8/layout/bProcess3"/>
    <dgm:cxn modelId="{393223CD-F556-4752-9039-3561CBFFEB87}" type="presOf" srcId="{C136B789-B1EA-40FE-9301-AF7A7C4CEB45}" destId="{C23B60BA-80D2-4047-B1E7-24503B446A32}" srcOrd="0" destOrd="0" presId="urn:microsoft.com/office/officeart/2005/8/layout/bProcess3"/>
    <dgm:cxn modelId="{F050E5DF-5C4C-41B9-9EF7-969079ADF93E}" type="presOf" srcId="{CCB074C0-9142-42ED-B224-A5305DD5D0A3}" destId="{511624A2-8926-43ED-ABC5-311D41F8A52E}" srcOrd="0" destOrd="0" presId="urn:microsoft.com/office/officeart/2005/8/layout/bProcess3"/>
    <dgm:cxn modelId="{2FF8C9E8-A295-421B-A97B-0472B91EEB52}" type="presOf" srcId="{340E1A24-4073-4553-8D58-A1C88E795393}" destId="{3F9C3E97-9FFC-410A-BEA5-7390597807A1}" srcOrd="1" destOrd="0" presId="urn:microsoft.com/office/officeart/2005/8/layout/bProcess3"/>
    <dgm:cxn modelId="{7DA19CFB-3340-494D-99BD-7B7633F9353F}" type="presOf" srcId="{340E1A24-4073-4553-8D58-A1C88E795393}" destId="{701CE046-65EF-4879-832F-3041AB2E42A5}" srcOrd="0" destOrd="0" presId="urn:microsoft.com/office/officeart/2005/8/layout/bProcess3"/>
    <dgm:cxn modelId="{135B1E4D-1AD5-40B6-B271-2E842F13FAB5}" type="presParOf" srcId="{4805BC9B-240D-449F-832F-4E4F271C2560}" destId="{511624A2-8926-43ED-ABC5-311D41F8A52E}" srcOrd="0" destOrd="0" presId="urn:microsoft.com/office/officeart/2005/8/layout/bProcess3"/>
    <dgm:cxn modelId="{77C4843C-7533-41B0-BCEE-8583ABD59D79}" type="presParOf" srcId="{4805BC9B-240D-449F-832F-4E4F271C2560}" destId="{1D7F072A-F2B3-4249-A6C2-679155AAD4B7}" srcOrd="1" destOrd="0" presId="urn:microsoft.com/office/officeart/2005/8/layout/bProcess3"/>
    <dgm:cxn modelId="{16020D07-601B-4AB0-BF68-454F0A7BE4EB}" type="presParOf" srcId="{1D7F072A-F2B3-4249-A6C2-679155AAD4B7}" destId="{D0BC82F6-047F-41D6-BBC2-C6FDF99C7B3B}" srcOrd="0" destOrd="0" presId="urn:microsoft.com/office/officeart/2005/8/layout/bProcess3"/>
    <dgm:cxn modelId="{06840BF7-800E-45FD-AFCE-D9051BD5ACC1}" type="presParOf" srcId="{4805BC9B-240D-449F-832F-4E4F271C2560}" destId="{A548BAE1-49B3-4677-8AA9-9E52C8B69BDD}" srcOrd="2" destOrd="0" presId="urn:microsoft.com/office/officeart/2005/8/layout/bProcess3"/>
    <dgm:cxn modelId="{92E33990-4D71-4C48-944D-7B7201701677}" type="presParOf" srcId="{4805BC9B-240D-449F-832F-4E4F271C2560}" destId="{701CE046-65EF-4879-832F-3041AB2E42A5}" srcOrd="3" destOrd="0" presId="urn:microsoft.com/office/officeart/2005/8/layout/bProcess3"/>
    <dgm:cxn modelId="{0E2EA377-662D-4DAD-87E6-D78FF808F501}" type="presParOf" srcId="{701CE046-65EF-4879-832F-3041AB2E42A5}" destId="{3F9C3E97-9FFC-410A-BEA5-7390597807A1}" srcOrd="0" destOrd="0" presId="urn:microsoft.com/office/officeart/2005/8/layout/bProcess3"/>
    <dgm:cxn modelId="{D8CE0719-BBD5-4824-998B-69301322C697}" type="presParOf" srcId="{4805BC9B-240D-449F-832F-4E4F271C2560}" destId="{C23B60BA-80D2-4047-B1E7-24503B446A32}" srcOrd="4" destOrd="0" presId="urn:microsoft.com/office/officeart/2005/8/layout/bProcess3"/>
    <dgm:cxn modelId="{651AC3CB-17AD-45FD-A0D1-C4D67245D57C}" type="presParOf" srcId="{4805BC9B-240D-449F-832F-4E4F271C2560}" destId="{93BE8416-C7FC-4AE8-BC37-D1E1786FFD5D}" srcOrd="5" destOrd="0" presId="urn:microsoft.com/office/officeart/2005/8/layout/bProcess3"/>
    <dgm:cxn modelId="{3887F2CB-E24B-4180-8799-53125C69FC18}" type="presParOf" srcId="{93BE8416-C7FC-4AE8-BC37-D1E1786FFD5D}" destId="{3EDA58F5-7A28-4340-B03B-DC75BC3BE704}" srcOrd="0" destOrd="0" presId="urn:microsoft.com/office/officeart/2005/8/layout/bProcess3"/>
    <dgm:cxn modelId="{6E0ADABA-0CFF-4C45-A5F1-4F01141FD4C4}" type="presParOf" srcId="{4805BC9B-240D-449F-832F-4E4F271C2560}" destId="{4D53AF0B-9DE2-499C-8441-B9BA324E3E4C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F072A-F2B3-4249-A6C2-679155AAD4B7}">
      <dsp:nvSpPr>
        <dsp:cNvPr id="0" name=""/>
        <dsp:cNvSpPr/>
      </dsp:nvSpPr>
      <dsp:spPr>
        <a:xfrm>
          <a:off x="2393303" y="782421"/>
          <a:ext cx="5200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0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9546" y="825388"/>
        <a:ext cx="27530" cy="5506"/>
      </dsp:txXfrm>
    </dsp:sp>
    <dsp:sp modelId="{511624A2-8926-43ED-ABC5-311D41F8A52E}">
      <dsp:nvSpPr>
        <dsp:cNvPr id="0" name=""/>
        <dsp:cNvSpPr/>
      </dsp:nvSpPr>
      <dsp:spPr>
        <a:xfrm>
          <a:off x="1121" y="109946"/>
          <a:ext cx="2393982" cy="143638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Organization</a:t>
          </a:r>
        </a:p>
      </dsp:txBody>
      <dsp:txXfrm>
        <a:off x="1121" y="109946"/>
        <a:ext cx="2393982" cy="1436389"/>
      </dsp:txXfrm>
    </dsp:sp>
    <dsp:sp modelId="{701CE046-65EF-4879-832F-3041AB2E42A5}">
      <dsp:nvSpPr>
        <dsp:cNvPr id="0" name=""/>
        <dsp:cNvSpPr/>
      </dsp:nvSpPr>
      <dsp:spPr>
        <a:xfrm>
          <a:off x="1198112" y="1544536"/>
          <a:ext cx="2944598" cy="520016"/>
        </a:xfrm>
        <a:custGeom>
          <a:avLst/>
          <a:gdLst/>
          <a:ahLst/>
          <a:cxnLst/>
          <a:rect l="0" t="0" r="0" b="0"/>
          <a:pathLst>
            <a:path>
              <a:moveTo>
                <a:pt x="2944598" y="0"/>
              </a:moveTo>
              <a:lnTo>
                <a:pt x="2944598" y="277108"/>
              </a:lnTo>
              <a:lnTo>
                <a:pt x="0" y="277108"/>
              </a:lnTo>
              <a:lnTo>
                <a:pt x="0" y="52001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5521" y="1801791"/>
        <a:ext cx="149781" cy="5506"/>
      </dsp:txXfrm>
    </dsp:sp>
    <dsp:sp modelId="{A548BAE1-49B3-4677-8AA9-9E52C8B69BDD}">
      <dsp:nvSpPr>
        <dsp:cNvPr id="0" name=""/>
        <dsp:cNvSpPr/>
      </dsp:nvSpPr>
      <dsp:spPr>
        <a:xfrm>
          <a:off x="2945720" y="109946"/>
          <a:ext cx="2393982" cy="143638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Decide on the idea</a:t>
          </a:r>
        </a:p>
      </dsp:txBody>
      <dsp:txXfrm>
        <a:off x="2945720" y="109946"/>
        <a:ext cx="2393982" cy="1436389"/>
      </dsp:txXfrm>
    </dsp:sp>
    <dsp:sp modelId="{93BE8416-C7FC-4AE8-BC37-D1E1786FFD5D}">
      <dsp:nvSpPr>
        <dsp:cNvPr id="0" name=""/>
        <dsp:cNvSpPr/>
      </dsp:nvSpPr>
      <dsp:spPr>
        <a:xfrm>
          <a:off x="2393303" y="2769427"/>
          <a:ext cx="5200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0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9546" y="2812394"/>
        <a:ext cx="27530" cy="5506"/>
      </dsp:txXfrm>
    </dsp:sp>
    <dsp:sp modelId="{C23B60BA-80D2-4047-B1E7-24503B446A32}">
      <dsp:nvSpPr>
        <dsp:cNvPr id="0" name=""/>
        <dsp:cNvSpPr/>
      </dsp:nvSpPr>
      <dsp:spPr>
        <a:xfrm>
          <a:off x="1121" y="2096952"/>
          <a:ext cx="2393982" cy="143638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Development</a:t>
          </a:r>
        </a:p>
      </dsp:txBody>
      <dsp:txXfrm>
        <a:off x="1121" y="2096952"/>
        <a:ext cx="2393982" cy="1436389"/>
      </dsp:txXfrm>
    </dsp:sp>
    <dsp:sp modelId="{4D53AF0B-9DE2-499C-8441-B9BA324E3E4C}">
      <dsp:nvSpPr>
        <dsp:cNvPr id="0" name=""/>
        <dsp:cNvSpPr/>
      </dsp:nvSpPr>
      <dsp:spPr>
        <a:xfrm>
          <a:off x="2945720" y="2096952"/>
          <a:ext cx="2393982" cy="143638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Present</a:t>
          </a:r>
        </a:p>
      </dsp:txBody>
      <dsp:txXfrm>
        <a:off x="2945720" y="2096952"/>
        <a:ext cx="2393982" cy="1436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9e673753c8_0_18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29e673753c8_0_18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432275"/>
            <a:ext cx="46464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51" y="3235425"/>
            <a:ext cx="4646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359625" y="1025301"/>
            <a:ext cx="3093000" cy="30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728663" algn="bl" rotWithShape="0">
              <a:schemeClr val="dk1">
                <a:alpha val="46000"/>
              </a:schemeClr>
            </a:outerShdw>
          </a:effectLst>
        </p:spPr>
      </p:sp>
      <p:grpSp>
        <p:nvGrpSpPr>
          <p:cNvPr id="13" name="Google Shape;13;p2"/>
          <p:cNvGrpSpPr/>
          <p:nvPr/>
        </p:nvGrpSpPr>
        <p:grpSpPr>
          <a:xfrm>
            <a:off x="-3321826" y="-3902865"/>
            <a:ext cx="11422156" cy="13366291"/>
            <a:chOff x="-3321826" y="-3902865"/>
            <a:chExt cx="11422156" cy="13366291"/>
          </a:xfrm>
        </p:grpSpPr>
        <p:pic>
          <p:nvPicPr>
            <p:cNvPr id="14" name="Google Shape;1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1854" y="-3902865"/>
              <a:ext cx="7578476" cy="6477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321826" y="2986100"/>
              <a:ext cx="7578476" cy="64773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31"/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pic>
          <p:nvPicPr>
            <p:cNvPr id="233" name="Google Shape;233;p31"/>
            <p:cNvPicPr preferRelativeResize="0"/>
            <p:nvPr/>
          </p:nvPicPr>
          <p:blipFill rotWithShape="1">
            <a:blip r:embed="rId3">
              <a:alphaModFix/>
            </a:blip>
            <a:srcRect l="10338" t="7821" r="56810" b="61006"/>
            <a:stretch/>
          </p:blipFill>
          <p:spPr>
            <a:xfrm>
              <a:off x="6654399" y="3124375"/>
              <a:ext cx="2489601" cy="2019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31"/>
            <p:cNvPicPr preferRelativeResize="0"/>
            <p:nvPr/>
          </p:nvPicPr>
          <p:blipFill rotWithShape="1">
            <a:blip r:embed="rId3">
              <a:alphaModFix/>
            </a:blip>
            <a:srcRect l="53258" t="56993" r="13889" b="3492"/>
            <a:stretch/>
          </p:blipFill>
          <p:spPr>
            <a:xfrm>
              <a:off x="0" y="0"/>
              <a:ext cx="2489601" cy="25593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l="59142" t="53165" r="7739" b="5827"/>
          <a:stretch/>
        </p:blipFill>
        <p:spPr>
          <a:xfrm rot="5400000">
            <a:off x="6560989" y="-91163"/>
            <a:ext cx="2509849" cy="265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l="13603" t="60213" r="53544" b="11706"/>
          <a:stretch/>
        </p:blipFill>
        <p:spPr>
          <a:xfrm flipH="1">
            <a:off x="-1" y="0"/>
            <a:ext cx="2489601" cy="18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768550" y="1606800"/>
            <a:ext cx="5607000" cy="19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-3231776" y="-3475165"/>
            <a:ext cx="15665643" cy="12448166"/>
            <a:chOff x="-3231776" y="-3475165"/>
            <a:chExt cx="15665643" cy="12448166"/>
          </a:xfrm>
        </p:grpSpPr>
        <p:pic>
          <p:nvPicPr>
            <p:cNvPr id="55" name="Google Shape;55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55391" y="-3475165"/>
              <a:ext cx="7578476" cy="6477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231776" y="2495675"/>
              <a:ext cx="7578476" cy="64773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135550" y="1323040"/>
            <a:ext cx="4872900" cy="11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135550" y="289459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9"/>
          <p:cNvGrpSpPr/>
          <p:nvPr/>
        </p:nvGrpSpPr>
        <p:grpSpPr>
          <a:xfrm>
            <a:off x="-3321826" y="-3902865"/>
            <a:ext cx="15991631" cy="13366291"/>
            <a:chOff x="-3321826" y="-3902865"/>
            <a:chExt cx="15991631" cy="13366291"/>
          </a:xfrm>
        </p:grpSpPr>
        <p:pic>
          <p:nvPicPr>
            <p:cNvPr id="62" name="Google Shape;62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91329" y="-3902865"/>
              <a:ext cx="7578476" cy="6477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321826" y="2986100"/>
              <a:ext cx="7578476" cy="64773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 rotWithShape="1">
          <a:blip r:embed="rId3">
            <a:alphaModFix/>
          </a:blip>
          <a:srcRect l="11080" t="57609" r="56067" b="7881"/>
          <a:stretch/>
        </p:blipFill>
        <p:spPr>
          <a:xfrm flipH="1">
            <a:off x="-1" y="0"/>
            <a:ext cx="2489601" cy="22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321327"/>
            <a:ext cx="7347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2994153"/>
            <a:ext cx="7347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1" y="1321327"/>
            <a:ext cx="7347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1" y="2994153"/>
            <a:ext cx="7347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49" y="1321327"/>
            <a:ext cx="7347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49" y="2994153"/>
            <a:ext cx="7347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20000" y="209229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200" b="1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3419271" y="209229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200" b="1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9"/>
          </p:nvPr>
        </p:nvSpPr>
        <p:spPr>
          <a:xfrm>
            <a:off x="6118549" y="209229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200" b="1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720000" y="376523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200" b="1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4"/>
          </p:nvPr>
        </p:nvSpPr>
        <p:spPr>
          <a:xfrm>
            <a:off x="3419271" y="376523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200" b="1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6118549" y="376523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200" b="1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"/>
          </p:nvPr>
        </p:nvSpPr>
        <p:spPr>
          <a:xfrm>
            <a:off x="4938653" y="1388850"/>
            <a:ext cx="29679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2"/>
          </p:nvPr>
        </p:nvSpPr>
        <p:spPr>
          <a:xfrm>
            <a:off x="1237438" y="1388850"/>
            <a:ext cx="29679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64776" y="2986100"/>
            <a:ext cx="7578476" cy="647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30"/>
          <p:cNvGrpSpPr/>
          <p:nvPr/>
        </p:nvGrpSpPr>
        <p:grpSpPr>
          <a:xfrm>
            <a:off x="1" y="-18000"/>
            <a:ext cx="9143999" cy="5161499"/>
            <a:chOff x="1" y="-18000"/>
            <a:chExt cx="9143999" cy="5161499"/>
          </a:xfrm>
        </p:grpSpPr>
        <p:pic>
          <p:nvPicPr>
            <p:cNvPr id="228" name="Google Shape;228;p30"/>
            <p:cNvPicPr preferRelativeResize="0"/>
            <p:nvPr/>
          </p:nvPicPr>
          <p:blipFill rotWithShape="1">
            <a:blip r:embed="rId3">
              <a:alphaModFix/>
            </a:blip>
            <a:srcRect l="59142" t="53165" r="7739" b="5827"/>
            <a:stretch/>
          </p:blipFill>
          <p:spPr>
            <a:xfrm rot="5400000">
              <a:off x="6560989" y="-91163"/>
              <a:ext cx="2509849" cy="2656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30"/>
            <p:cNvPicPr preferRelativeResize="0"/>
            <p:nvPr/>
          </p:nvPicPr>
          <p:blipFill rotWithShape="1">
            <a:blip r:embed="rId3">
              <a:alphaModFix/>
            </a:blip>
            <a:srcRect l="10435" t="2083" r="56446" b="56909"/>
            <a:stretch/>
          </p:blipFill>
          <p:spPr>
            <a:xfrm rot="5400000">
              <a:off x="73164" y="2560487"/>
              <a:ext cx="2509849" cy="26561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sz="35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sz="35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sz="35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sz="35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sz="35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sz="35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sz="35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sz="35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6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ctrTitle"/>
          </p:nvPr>
        </p:nvSpPr>
        <p:spPr>
          <a:xfrm>
            <a:off x="713225" y="1432275"/>
            <a:ext cx="46464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PATHFINDER</a:t>
            </a:r>
            <a:endParaRPr dirty="0"/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1"/>
          </p:nvPr>
        </p:nvSpPr>
        <p:spPr>
          <a:xfrm>
            <a:off x="713251" y="3235425"/>
            <a:ext cx="4646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modern platform for student’s path</a:t>
            </a:r>
            <a:endParaRPr dirty="0"/>
          </a:p>
        </p:txBody>
      </p:sp>
      <p:cxnSp>
        <p:nvCxnSpPr>
          <p:cNvPr id="248" name="Google Shape;248;p35"/>
          <p:cNvCxnSpPr/>
          <p:nvPr/>
        </p:nvCxnSpPr>
        <p:spPr>
          <a:xfrm>
            <a:off x="767575" y="3117610"/>
            <a:ext cx="3736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C690BBB-7156-447F-BE1F-05032879F63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359625" y="1025301"/>
            <a:ext cx="3093000" cy="3093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title" idx="2"/>
          </p:nvPr>
        </p:nvSpPr>
        <p:spPr>
          <a:xfrm>
            <a:off x="2780505" y="1365935"/>
            <a:ext cx="7347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title" idx="3"/>
          </p:nvPr>
        </p:nvSpPr>
        <p:spPr>
          <a:xfrm>
            <a:off x="5479776" y="3071528"/>
            <a:ext cx="7347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4"/>
          </p:nvPr>
        </p:nvSpPr>
        <p:spPr>
          <a:xfrm>
            <a:off x="5479776" y="1365935"/>
            <a:ext cx="7347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7" name="Google Shape;267;p37"/>
          <p:cNvSpPr txBox="1">
            <a:spLocks noGrp="1"/>
          </p:cNvSpPr>
          <p:nvPr>
            <p:ph type="title" idx="6"/>
          </p:nvPr>
        </p:nvSpPr>
        <p:spPr>
          <a:xfrm>
            <a:off x="2780505" y="3071528"/>
            <a:ext cx="7347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subTitle" idx="1"/>
          </p:nvPr>
        </p:nvSpPr>
        <p:spPr>
          <a:xfrm>
            <a:off x="1995105" y="213690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8"/>
          </p:nvPr>
        </p:nvSpPr>
        <p:spPr>
          <a:xfrm>
            <a:off x="4694376" y="213690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  <a:endParaRPr dirty="0"/>
          </a:p>
        </p:txBody>
      </p:sp>
      <p:sp>
        <p:nvSpPr>
          <p:cNvPr id="271" name="Google Shape;271;p37"/>
          <p:cNvSpPr txBox="1">
            <a:spLocks noGrp="1"/>
          </p:cNvSpPr>
          <p:nvPr>
            <p:ph type="subTitle" idx="9"/>
          </p:nvPr>
        </p:nvSpPr>
        <p:spPr>
          <a:xfrm>
            <a:off x="1995105" y="384249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</a:t>
            </a:r>
            <a:endParaRPr dirty="0"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13"/>
          </p:nvPr>
        </p:nvSpPr>
        <p:spPr>
          <a:xfrm>
            <a:off x="4694376" y="408489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technologies</a:t>
            </a:r>
            <a:endParaRPr dirty="0"/>
          </a:p>
        </p:txBody>
      </p:sp>
      <p:cxnSp>
        <p:nvCxnSpPr>
          <p:cNvPr id="275" name="Google Shape;275;p37"/>
          <p:cNvCxnSpPr/>
          <p:nvPr/>
        </p:nvCxnSpPr>
        <p:spPr>
          <a:xfrm>
            <a:off x="2815755" y="2018268"/>
            <a:ext cx="664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7"/>
          <p:cNvCxnSpPr/>
          <p:nvPr/>
        </p:nvCxnSpPr>
        <p:spPr>
          <a:xfrm>
            <a:off x="5515026" y="2018268"/>
            <a:ext cx="664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37"/>
          <p:cNvCxnSpPr/>
          <p:nvPr/>
        </p:nvCxnSpPr>
        <p:spPr>
          <a:xfrm>
            <a:off x="2815755" y="3723861"/>
            <a:ext cx="664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7"/>
          <p:cNvCxnSpPr/>
          <p:nvPr/>
        </p:nvCxnSpPr>
        <p:spPr>
          <a:xfrm>
            <a:off x="5515026" y="3723985"/>
            <a:ext cx="664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>
            <a:spLocks noGrp="1"/>
          </p:cNvSpPr>
          <p:nvPr>
            <p:ph type="title"/>
          </p:nvPr>
        </p:nvSpPr>
        <p:spPr>
          <a:xfrm>
            <a:off x="2135550" y="47766"/>
            <a:ext cx="4872900" cy="975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F6FBA6-ABE0-454B-AA6B-71301F4BB981}"/>
              </a:ext>
            </a:extLst>
          </p:cNvPr>
          <p:cNvGrpSpPr/>
          <p:nvPr/>
        </p:nvGrpSpPr>
        <p:grpSpPr>
          <a:xfrm>
            <a:off x="2103120" y="3051775"/>
            <a:ext cx="1645920" cy="1645920"/>
            <a:chOff x="739821" y="913914"/>
            <a:chExt cx="1922287" cy="19175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772B473-26B1-4E91-BF9B-73F37EE61554}"/>
                </a:ext>
              </a:extLst>
            </p:cNvPr>
            <p:cNvGrpSpPr/>
            <p:nvPr/>
          </p:nvGrpSpPr>
          <p:grpSpPr>
            <a:xfrm>
              <a:off x="739821" y="913914"/>
              <a:ext cx="1922287" cy="1917510"/>
              <a:chOff x="554324" y="691045"/>
              <a:chExt cx="1922287" cy="191751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54A26AA-3996-42DD-86DF-7882D163B27D}"/>
                  </a:ext>
                </a:extLst>
              </p:cNvPr>
              <p:cNvSpPr/>
              <p:nvPr/>
            </p:nvSpPr>
            <p:spPr>
              <a:xfrm>
                <a:off x="556371" y="691045"/>
                <a:ext cx="1920240" cy="1917510"/>
              </a:xfrm>
              <a:prstGeom prst="ellipse">
                <a:avLst/>
              </a:prstGeom>
              <a:noFill/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00E42D3-90C5-40C9-9B69-09D22C097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324" y="697459"/>
                <a:ext cx="1911096" cy="1911096"/>
              </a:xfrm>
              <a:prstGeom prst="ellipse">
                <a:avLst/>
              </a:prstGeom>
            </p:spPr>
          </p:pic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97055A-DB69-458B-928C-EFE5DC0C4BA3}"/>
                </a:ext>
              </a:extLst>
            </p:cNvPr>
            <p:cNvSpPr/>
            <p:nvPr/>
          </p:nvSpPr>
          <p:spPr>
            <a:xfrm>
              <a:off x="741868" y="913914"/>
              <a:ext cx="1920240" cy="1917510"/>
            </a:xfrm>
            <a:prstGeom prst="ellipse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596837-2E21-4F71-A7DD-3BCE3CF055FB}"/>
              </a:ext>
            </a:extLst>
          </p:cNvPr>
          <p:cNvGrpSpPr/>
          <p:nvPr/>
        </p:nvGrpSpPr>
        <p:grpSpPr>
          <a:xfrm>
            <a:off x="3749040" y="1143527"/>
            <a:ext cx="1645920" cy="1645920"/>
            <a:chOff x="2966297" y="1021213"/>
            <a:chExt cx="1931431" cy="192665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1E92F2-15A4-4F0C-B95B-2D3C04E41C40}"/>
                </a:ext>
              </a:extLst>
            </p:cNvPr>
            <p:cNvSpPr/>
            <p:nvPr/>
          </p:nvSpPr>
          <p:spPr>
            <a:xfrm>
              <a:off x="2977488" y="1027627"/>
              <a:ext cx="1920240" cy="1920240"/>
            </a:xfrm>
            <a:prstGeom prst="ellipse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E989146-DB18-45A8-B0E1-B7066DC95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0066" y="1036771"/>
              <a:ext cx="1895083" cy="1901952"/>
            </a:xfrm>
            <a:prstGeom prst="ellipse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5EF0EA-30A7-4086-B3A4-E24D0D8A9F4F}"/>
                </a:ext>
              </a:extLst>
            </p:cNvPr>
            <p:cNvSpPr/>
            <p:nvPr/>
          </p:nvSpPr>
          <p:spPr>
            <a:xfrm>
              <a:off x="2966297" y="1021213"/>
              <a:ext cx="1920240" cy="1917510"/>
            </a:xfrm>
            <a:prstGeom prst="ellipse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939844-19B6-4BE1-A947-FB56F1265803}"/>
              </a:ext>
            </a:extLst>
          </p:cNvPr>
          <p:cNvGrpSpPr/>
          <p:nvPr/>
        </p:nvGrpSpPr>
        <p:grpSpPr>
          <a:xfrm>
            <a:off x="7029284" y="1156818"/>
            <a:ext cx="1645920" cy="1645920"/>
            <a:chOff x="5522795" y="1086262"/>
            <a:chExt cx="1920240" cy="19175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B51A55-601B-4F06-A8E1-81E442C95C3E}"/>
                </a:ext>
              </a:extLst>
            </p:cNvPr>
            <p:cNvSpPr/>
            <p:nvPr/>
          </p:nvSpPr>
          <p:spPr>
            <a:xfrm>
              <a:off x="5522795" y="1086262"/>
              <a:ext cx="1920240" cy="1917510"/>
            </a:xfrm>
            <a:prstGeom prst="ellipse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4F76FC9-CE65-42F4-87DE-7A70CD184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1939" y="1086262"/>
              <a:ext cx="1901952" cy="1901952"/>
            </a:xfrm>
            <a:prstGeom prst="ellipse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6C24D87-2088-4D08-A5F2-DB23966DEAA8}"/>
                </a:ext>
              </a:extLst>
            </p:cNvPr>
            <p:cNvSpPr/>
            <p:nvPr/>
          </p:nvSpPr>
          <p:spPr>
            <a:xfrm>
              <a:off x="5522795" y="1086262"/>
              <a:ext cx="1920240" cy="1917510"/>
            </a:xfrm>
            <a:prstGeom prst="ellipse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7B58E-C340-43F7-97D1-DEDCDF52F701}"/>
              </a:ext>
            </a:extLst>
          </p:cNvPr>
          <p:cNvGrpSpPr/>
          <p:nvPr/>
        </p:nvGrpSpPr>
        <p:grpSpPr>
          <a:xfrm>
            <a:off x="457200" y="1156818"/>
            <a:ext cx="1645920" cy="1645920"/>
            <a:chOff x="1960728" y="3004330"/>
            <a:chExt cx="1921263" cy="19244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B05FC9-5932-48D8-8708-66F1E5874B07}"/>
                </a:ext>
              </a:extLst>
            </p:cNvPr>
            <p:cNvSpPr/>
            <p:nvPr/>
          </p:nvSpPr>
          <p:spPr>
            <a:xfrm>
              <a:off x="1960728" y="3011296"/>
              <a:ext cx="1920240" cy="1917510"/>
            </a:xfrm>
            <a:prstGeom prst="ellipse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C6389AD-9268-4FEA-ACC8-4D5C68D83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61751" y="3004330"/>
              <a:ext cx="1920240" cy="1920240"/>
            </a:xfrm>
            <a:prstGeom prst="ellipse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BC3B2-E7AC-4874-BB13-5234714482BA}"/>
                </a:ext>
              </a:extLst>
            </p:cNvPr>
            <p:cNvSpPr/>
            <p:nvPr/>
          </p:nvSpPr>
          <p:spPr>
            <a:xfrm>
              <a:off x="1961751" y="3004330"/>
              <a:ext cx="1920240" cy="1917510"/>
            </a:xfrm>
            <a:prstGeom prst="ellipse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DBBB10-E767-446F-9636-7E471F25CDB3}"/>
              </a:ext>
            </a:extLst>
          </p:cNvPr>
          <p:cNvGrpSpPr/>
          <p:nvPr/>
        </p:nvGrpSpPr>
        <p:grpSpPr>
          <a:xfrm>
            <a:off x="5384240" y="3051775"/>
            <a:ext cx="1645920" cy="1645920"/>
            <a:chOff x="4561652" y="3067201"/>
            <a:chExt cx="1921263" cy="19202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D8806C9-2A3E-4555-8570-94E548CD0234}"/>
                </a:ext>
              </a:extLst>
            </p:cNvPr>
            <p:cNvSpPr/>
            <p:nvPr/>
          </p:nvSpPr>
          <p:spPr>
            <a:xfrm>
              <a:off x="4562675" y="3067201"/>
              <a:ext cx="1920240" cy="1917510"/>
            </a:xfrm>
            <a:prstGeom prst="ellipse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1F18B17-6335-4686-B8B5-1BB2EE261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61652" y="3067201"/>
              <a:ext cx="1920240" cy="1920240"/>
            </a:xfrm>
            <a:prstGeom prst="ellipse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171A68-C2C6-4F16-88D2-D7CCA456A8AE}"/>
                </a:ext>
              </a:extLst>
            </p:cNvPr>
            <p:cNvSpPr/>
            <p:nvPr/>
          </p:nvSpPr>
          <p:spPr>
            <a:xfrm>
              <a:off x="4561652" y="3067201"/>
              <a:ext cx="1920240" cy="1917510"/>
            </a:xfrm>
            <a:prstGeom prst="ellipse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85;p38">
            <a:extLst>
              <a:ext uri="{FF2B5EF4-FFF2-40B4-BE49-F238E27FC236}">
                <a16:creationId xmlns:a16="http://schemas.microsoft.com/office/drawing/2014/main" id="{D2E4EA2D-0317-48E1-8A41-BACEEA379E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5550" y="47766"/>
            <a:ext cx="4872900" cy="975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Idea</a:t>
            </a:r>
            <a:endParaRPr sz="6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1190DD-BF01-4FF5-98E5-447AE425B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13120"/>
            <a:ext cx="3810000" cy="381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74340-C46C-4C08-A1FC-C81C1AF0D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668" y="1278113"/>
            <a:ext cx="2996663" cy="2996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38">
            <a:extLst>
              <a:ext uri="{FF2B5EF4-FFF2-40B4-BE49-F238E27FC236}">
                <a16:creationId xmlns:a16="http://schemas.microsoft.com/office/drawing/2014/main" id="{0C563FCA-F344-4037-9BB6-B9F2344CD9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5550" y="47766"/>
            <a:ext cx="4872900" cy="975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Process</a:t>
            </a:r>
            <a:endParaRPr sz="6000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2F01B4C-0280-4072-954D-8BF17C150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9387579"/>
              </p:ext>
            </p:extLst>
          </p:nvPr>
        </p:nvGraphicFramePr>
        <p:xfrm>
          <a:off x="1901588" y="1022833"/>
          <a:ext cx="5340824" cy="3643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7"/>
          <p:cNvSpPr/>
          <p:nvPr/>
        </p:nvSpPr>
        <p:spPr>
          <a:xfrm>
            <a:off x="1292650" y="2306843"/>
            <a:ext cx="7347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854" name="Google Shape;854;p67"/>
          <p:cNvSpPr/>
          <p:nvPr/>
        </p:nvSpPr>
        <p:spPr>
          <a:xfrm>
            <a:off x="5269579" y="2306843"/>
            <a:ext cx="7347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855" name="Google Shape;855;p67"/>
          <p:cNvSpPr/>
          <p:nvPr/>
        </p:nvSpPr>
        <p:spPr>
          <a:xfrm>
            <a:off x="7116625" y="2306843"/>
            <a:ext cx="7347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49" name="Google Shape;285;p38">
            <a:extLst>
              <a:ext uri="{FF2B5EF4-FFF2-40B4-BE49-F238E27FC236}">
                <a16:creationId xmlns:a16="http://schemas.microsoft.com/office/drawing/2014/main" id="{EE9CCA33-5109-475B-98BE-155ED1237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151" y="47766"/>
            <a:ext cx="7465608" cy="975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Used technologies</a:t>
            </a:r>
            <a:endParaRPr sz="6000" dirty="0"/>
          </a:p>
        </p:txBody>
      </p:sp>
      <p:pic>
        <p:nvPicPr>
          <p:cNvPr id="50" name="object 5">
            <a:extLst>
              <a:ext uri="{FF2B5EF4-FFF2-40B4-BE49-F238E27FC236}">
                <a16:creationId xmlns:a16="http://schemas.microsoft.com/office/drawing/2014/main" id="{B47AD661-02A8-4E35-B06B-AF27535731D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8513" y="3246421"/>
            <a:ext cx="1371600" cy="1371600"/>
          </a:xfrm>
          <a:prstGeom prst="rect">
            <a:avLst/>
          </a:prstGeom>
        </p:spPr>
      </p:pic>
      <p:pic>
        <p:nvPicPr>
          <p:cNvPr id="51" name="object 6">
            <a:extLst>
              <a:ext uri="{FF2B5EF4-FFF2-40B4-BE49-F238E27FC236}">
                <a16:creationId xmlns:a16="http://schemas.microsoft.com/office/drawing/2014/main" id="{E213B640-9D7E-4B45-8F17-ECD9365CCC1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2914" y="3211958"/>
            <a:ext cx="1371600" cy="1371600"/>
          </a:xfrm>
          <a:prstGeom prst="rect">
            <a:avLst/>
          </a:prstGeom>
        </p:spPr>
      </p:pic>
      <p:pic>
        <p:nvPicPr>
          <p:cNvPr id="52" name="Picture 4" descr="Getting started with Microsoft Azure Cloud|Digital Transformation Hub">
            <a:extLst>
              <a:ext uri="{FF2B5EF4-FFF2-40B4-BE49-F238E27FC236}">
                <a16:creationId xmlns:a16="http://schemas.microsoft.com/office/drawing/2014/main" id="{DC0720FA-652A-47A2-A365-FC5510661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488" y="3125674"/>
            <a:ext cx="2435837" cy="15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object 3">
            <a:extLst>
              <a:ext uri="{FF2B5EF4-FFF2-40B4-BE49-F238E27FC236}">
                <a16:creationId xmlns:a16="http://schemas.microsoft.com/office/drawing/2014/main" id="{9FAF4BD0-D5CF-4082-A000-72A54D5835B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2914" y="1234600"/>
            <a:ext cx="1371600" cy="1371600"/>
          </a:xfrm>
          <a:prstGeom prst="rect">
            <a:avLst/>
          </a:prstGeom>
        </p:spPr>
      </p:pic>
      <p:pic>
        <p:nvPicPr>
          <p:cNvPr id="55" name="object 7">
            <a:extLst>
              <a:ext uri="{FF2B5EF4-FFF2-40B4-BE49-F238E27FC236}">
                <a16:creationId xmlns:a16="http://schemas.microsoft.com/office/drawing/2014/main" id="{CE49892F-007D-401B-A58E-6BD2AC352ACF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58513" y="1254668"/>
            <a:ext cx="1371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5EDAD3-2A37-4AC2-8CD6-3944523A81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4112" y="1302593"/>
            <a:ext cx="13716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62C78D-9762-4654-BBA7-5B3383963B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9778" r="91556">
                        <a14:foregroundMark x1="23111" y1="44444" x2="16444" y2="23111"/>
                        <a14:foregroundMark x1="29387" y1="24380" x2="39111" y2="25333"/>
                        <a14:foregroundMark x1="16444" y1="23111" x2="27937" y2="24238"/>
                        <a14:foregroundMark x1="38924" y1="35265" x2="38667" y2="48889"/>
                        <a14:foregroundMark x1="38939" y1="34416" x2="38923" y2="35265"/>
                        <a14:foregroundMark x1="39027" y1="29778" x2="38986" y2="31924"/>
                        <a14:foregroundMark x1="39044" y1="28889" x2="39027" y2="29778"/>
                        <a14:foregroundMark x1="39069" y1="27556" x2="39044" y2="28889"/>
                        <a14:foregroundMark x1="39111" y1="25333" x2="39069" y2="27556"/>
                        <a14:foregroundMark x1="38667" y1="48889" x2="46667" y2="70667"/>
                        <a14:foregroundMark x1="46667" y1="70667" x2="70222" y2="80000"/>
                        <a14:foregroundMark x1="70222" y1="80000" x2="43111" y2="72000"/>
                        <a14:foregroundMark x1="43111" y1="72000" x2="24000" y2="47556"/>
                        <a14:foregroundMark x1="24000" y1="47556" x2="30351" y2="23661"/>
                        <a14:foregroundMark x1="33333" y1="28889" x2="33333" y2="45778"/>
                        <a14:foregroundMark x1="33333" y1="21438" x2="33333" y2="28889"/>
                        <a14:foregroundMark x1="21778" y1="51556" x2="33228" y2="76672"/>
                        <a14:foregroundMark x1="28444" y1="58667" x2="36000" y2="71556"/>
                        <a14:foregroundMark x1="39111" y1="79111" x2="62222" y2="85333"/>
                        <a14:foregroundMark x1="62222" y1="85333" x2="69333" y2="84889"/>
                        <a14:foregroundMark x1="75111" y1="81333" x2="80000" y2="82222"/>
                        <a14:foregroundMark x1="89333" y1="82222" x2="91556" y2="82222"/>
                        <a14:foregroundMark x1="20000" y1="58667" x2="16444" y2="44889"/>
                        <a14:foregroundMark x1="36444" y1="26222" x2="42184" y2="27430"/>
                        <a14:backgroundMark x1="29333" y1="14667" x2="34667" y2="20444"/>
                        <a14:backgroundMark x1="35556" y1="81778" x2="35556" y2="81778"/>
                        <a14:backgroundMark x1="30222" y1="80000" x2="36161" y2="82970"/>
                        <a14:backgroundMark x1="40889" y1="28889" x2="40889" y2="28889"/>
                        <a14:backgroundMark x1="42667" y1="29778" x2="42667" y2="29778"/>
                        <a14:backgroundMark x1="42667" y1="28889" x2="42667" y2="28889"/>
                        <a14:backgroundMark x1="42667" y1="28889" x2="44000" y2="28889"/>
                        <a14:backgroundMark x1="42667" y1="28889" x2="44444" y2="28889"/>
                        <a14:backgroundMark x1="41778" y1="28000" x2="44444" y2="28444"/>
                        <a14:backgroundMark x1="41333" y1="27556" x2="41333" y2="27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4112" y="3246421"/>
            <a:ext cx="1371600" cy="1371600"/>
          </a:xfrm>
          <a:prstGeom prst="ellipse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378D99-6BFA-4B4A-99E9-66B227DA4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4121" y="1344735"/>
            <a:ext cx="1532708" cy="1681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1768500" y="1606800"/>
            <a:ext cx="5607000" cy="19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Let’s jump into the project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Transformation by Slidesgo">
  <a:themeElements>
    <a:clrScheme name="Simple Light">
      <a:dk1>
        <a:srgbClr val="FFFFFF"/>
      </a:dk1>
      <a:lt1>
        <a:srgbClr val="000658"/>
      </a:lt1>
      <a:dk2>
        <a:srgbClr val="000641"/>
      </a:dk2>
      <a:lt2>
        <a:srgbClr val="FF00FF"/>
      </a:lt2>
      <a:accent1>
        <a:srgbClr val="0067FF"/>
      </a:accent1>
      <a:accent2>
        <a:srgbClr val="4993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38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DM Sans</vt:lpstr>
      <vt:lpstr>Figtree</vt:lpstr>
      <vt:lpstr>Arial</vt:lpstr>
      <vt:lpstr>Anaheim</vt:lpstr>
      <vt:lpstr>Sarabun</vt:lpstr>
      <vt:lpstr>Nunito Light</vt:lpstr>
      <vt:lpstr>Digital Transformation by Slidesgo</vt:lpstr>
      <vt:lpstr>PATHFINDER</vt:lpstr>
      <vt:lpstr>Table of contents</vt:lpstr>
      <vt:lpstr>Our team</vt:lpstr>
      <vt:lpstr>Idea</vt:lpstr>
      <vt:lpstr>Process</vt:lpstr>
      <vt:lpstr>Used technologies</vt:lpstr>
      <vt:lpstr>Let’s jump into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PATHFINDER</dc:title>
  <dc:creator>Стоян Георгиев Скулиев</dc:creator>
  <cp:lastModifiedBy>Стоян Георгиев Скулиев</cp:lastModifiedBy>
  <cp:revision>13</cp:revision>
  <dcterms:modified xsi:type="dcterms:W3CDTF">2025-06-05T12:39:18Z</dcterms:modified>
</cp:coreProperties>
</file>