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9" r:id="rId3"/>
    <p:sldId id="263" r:id="rId4"/>
    <p:sldId id="261" r:id="rId5"/>
    <p:sldId id="262" r:id="rId6"/>
  </p:sldIdLst>
  <p:sldSz cx="9144000" cy="5143500" type="screen16x9"/>
  <p:notesSz cx="6858000" cy="9144000"/>
  <p:embeddedFontLst>
    <p:embeddedFont>
      <p:font typeface="Exo" panose="020B0604020202020204" charset="0"/>
      <p:regular r:id="rId8"/>
      <p:bold r:id="rId9"/>
      <p:italic r:id="rId10"/>
      <p:boldItalic r:id="rId11"/>
    </p:embeddedFont>
    <p:embeddedFont>
      <p:font typeface="PT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2E4F8-3762-425E-81F1-C3EFA2DB80D0}">
  <a:tblStyle styleId="{0B02E4F8-3762-425E-81F1-C3EFA2DB8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4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088819"/>
            <a:ext cx="4401600" cy="11988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57881"/>
            <a:ext cx="4401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A7E68CFF-0D41-B2F1-AC8E-C207910E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09" y="285643"/>
            <a:ext cx="4509447" cy="4509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2239853" y="112265"/>
            <a:ext cx="4401600" cy="11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Our team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596239" y="4297878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6FC88DB-8776-D735-B4A6-490315DD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77" y="1957396"/>
            <a:ext cx="1520914" cy="1521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E8508-9225-B2C5-39D4-E802B70BE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53" y="1979234"/>
            <a:ext cx="1521042" cy="1521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CE805-ACDC-F6E3-0931-419DA53C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015" y="1961850"/>
            <a:ext cx="1521042" cy="1521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575D6-A6E1-4FE9-C63D-C2DD501D9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39" y="1957524"/>
            <a:ext cx="1520914" cy="15209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2218539" y="112265"/>
            <a:ext cx="4401600" cy="11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Steps of realization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7548555" y="4188704"/>
            <a:ext cx="605982" cy="167855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596239" y="4297878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Google Shape;2805;p37">
            <a:extLst>
              <a:ext uri="{FF2B5EF4-FFF2-40B4-BE49-F238E27FC236}">
                <a16:creationId xmlns:a16="http://schemas.microsoft.com/office/drawing/2014/main" id="{F27B8944-3469-4147-A7A2-937CE96E3D5C}"/>
              </a:ext>
            </a:extLst>
          </p:cNvPr>
          <p:cNvSpPr txBox="1">
            <a:spLocks/>
          </p:cNvSpPr>
          <p:nvPr/>
        </p:nvSpPr>
        <p:spPr>
          <a:xfrm>
            <a:off x="-240909" y="2253781"/>
            <a:ext cx="2248307" cy="515643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sz="1800" dirty="0">
                <a:solidFill>
                  <a:schemeClr val="accent2"/>
                </a:solidFill>
              </a:rPr>
              <a:t>Research</a:t>
            </a:r>
          </a:p>
        </p:txBody>
      </p:sp>
      <p:sp>
        <p:nvSpPr>
          <p:cNvPr id="53" name="Google Shape;2805;p37">
            <a:extLst>
              <a:ext uri="{FF2B5EF4-FFF2-40B4-BE49-F238E27FC236}">
                <a16:creationId xmlns:a16="http://schemas.microsoft.com/office/drawing/2014/main" id="{A7D12AF2-987A-4247-BB45-239D7C43E9B4}"/>
              </a:ext>
            </a:extLst>
          </p:cNvPr>
          <p:cNvSpPr txBox="1">
            <a:spLocks/>
          </p:cNvSpPr>
          <p:nvPr/>
        </p:nvSpPr>
        <p:spPr>
          <a:xfrm>
            <a:off x="1270497" y="2253780"/>
            <a:ext cx="2248307" cy="515643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sz="1800" dirty="0">
                <a:solidFill>
                  <a:schemeClr val="accent2"/>
                </a:solidFill>
              </a:rPr>
              <a:t>Idea</a:t>
            </a:r>
          </a:p>
        </p:txBody>
      </p:sp>
      <p:sp>
        <p:nvSpPr>
          <p:cNvPr id="54" name="Google Shape;2805;p37">
            <a:extLst>
              <a:ext uri="{FF2B5EF4-FFF2-40B4-BE49-F238E27FC236}">
                <a16:creationId xmlns:a16="http://schemas.microsoft.com/office/drawing/2014/main" id="{EED3BB4C-9CC5-415B-89E1-F5E483F1BEDA}"/>
              </a:ext>
            </a:extLst>
          </p:cNvPr>
          <p:cNvSpPr txBox="1">
            <a:spLocks/>
          </p:cNvSpPr>
          <p:nvPr/>
        </p:nvSpPr>
        <p:spPr>
          <a:xfrm>
            <a:off x="2842353" y="2253779"/>
            <a:ext cx="2248307" cy="515643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sz="1800" dirty="0">
                <a:solidFill>
                  <a:schemeClr val="accent2"/>
                </a:solidFill>
              </a:rPr>
              <a:t>Programming</a:t>
            </a:r>
          </a:p>
        </p:txBody>
      </p:sp>
      <p:sp>
        <p:nvSpPr>
          <p:cNvPr id="55" name="Google Shape;2805;p37">
            <a:extLst>
              <a:ext uri="{FF2B5EF4-FFF2-40B4-BE49-F238E27FC236}">
                <a16:creationId xmlns:a16="http://schemas.microsoft.com/office/drawing/2014/main" id="{3B7D77FF-AF79-4A07-9C12-8635C9E6C02C}"/>
              </a:ext>
            </a:extLst>
          </p:cNvPr>
          <p:cNvSpPr txBox="1">
            <a:spLocks/>
          </p:cNvSpPr>
          <p:nvPr/>
        </p:nvSpPr>
        <p:spPr>
          <a:xfrm>
            <a:off x="4880191" y="2253778"/>
            <a:ext cx="2248307" cy="515643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sz="1800" dirty="0">
                <a:solidFill>
                  <a:schemeClr val="accent2"/>
                </a:solidFill>
              </a:rPr>
              <a:t>Fix errors</a:t>
            </a:r>
          </a:p>
        </p:txBody>
      </p:sp>
      <p:sp>
        <p:nvSpPr>
          <p:cNvPr id="56" name="Google Shape;2805;p37">
            <a:extLst>
              <a:ext uri="{FF2B5EF4-FFF2-40B4-BE49-F238E27FC236}">
                <a16:creationId xmlns:a16="http://schemas.microsoft.com/office/drawing/2014/main" id="{2DC49E8D-A901-439D-BDAF-55CF3FF01E92}"/>
              </a:ext>
            </a:extLst>
          </p:cNvPr>
          <p:cNvSpPr txBox="1">
            <a:spLocks/>
          </p:cNvSpPr>
          <p:nvPr/>
        </p:nvSpPr>
        <p:spPr>
          <a:xfrm>
            <a:off x="6763083" y="2253777"/>
            <a:ext cx="2248307" cy="515643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sz="1800" dirty="0">
                <a:solidFill>
                  <a:schemeClr val="accent2"/>
                </a:solidFill>
              </a:rPr>
              <a:t>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B823B-CCA7-40D0-B70C-EC1BC1A7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" y="2769421"/>
            <a:ext cx="1761393" cy="1321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E92FE-94CA-45FB-9F08-C4A81BBC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45" y="2671410"/>
            <a:ext cx="1517295" cy="1517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42909-927F-4FF0-9159-34201BB22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161" y="2807528"/>
            <a:ext cx="1990423" cy="1114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03B45-5928-4DE1-AE3D-18BED197D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722" y="2769421"/>
            <a:ext cx="2386739" cy="13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0CEFC-C2D9-4FD4-807B-D0768C3D3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971" y="2535995"/>
            <a:ext cx="3036874" cy="16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39"/>
          <p:cNvSpPr txBox="1">
            <a:spLocks noGrp="1"/>
          </p:cNvSpPr>
          <p:nvPr>
            <p:ph type="title"/>
          </p:nvPr>
        </p:nvSpPr>
        <p:spPr>
          <a:xfrm>
            <a:off x="1205864" y="894657"/>
            <a:ext cx="672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Used technologies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917" name="Google Shape;2917;p39"/>
          <p:cNvGrpSpPr/>
          <p:nvPr/>
        </p:nvGrpSpPr>
        <p:grpSpPr>
          <a:xfrm rot="-5400000">
            <a:off x="2746096" y="-164363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96656C-C897-9EF1-0D16-867D1A8D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2" y="1574269"/>
            <a:ext cx="1315695" cy="12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8AAE86-C076-87B7-A26D-F9CFB5A1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26" y="1681728"/>
            <a:ext cx="1143824" cy="10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66EB4E-D87B-1CE4-2E1A-3AAA9726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54" y="3042562"/>
            <a:ext cx="1136210" cy="10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1E6D124-C0CD-8C7E-72D2-CC97437B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7" y="2597062"/>
            <a:ext cx="2034413" cy="20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5EB7E-256F-F981-18F4-77C8D11A3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675" y="3092108"/>
            <a:ext cx="1057243" cy="1057243"/>
          </a:xfrm>
          <a:prstGeom prst="rect">
            <a:avLst/>
          </a:prstGeom>
        </p:spPr>
      </p:pic>
      <p:pic>
        <p:nvPicPr>
          <p:cNvPr id="3084" name="Picture 12" descr="Flask&quot; Icon - Download for free – Iconduck">
            <a:extLst>
              <a:ext uri="{FF2B5EF4-FFF2-40B4-BE49-F238E27FC236}">
                <a16:creationId xmlns:a16="http://schemas.microsoft.com/office/drawing/2014/main" id="{ADE89A9C-A93B-FCAB-8BFA-E3C2FD94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189" y="1718732"/>
            <a:ext cx="906270" cy="11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Python Tool Review: Using PyCharm for Python Development - and More |  Caktus Group">
            <a:extLst>
              <a:ext uri="{FF2B5EF4-FFF2-40B4-BE49-F238E27FC236}">
                <a16:creationId xmlns:a16="http://schemas.microsoft.com/office/drawing/2014/main" id="{3A80D865-3FCE-999A-FD1A-2B406F8C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56" y="2992618"/>
            <a:ext cx="1256225" cy="12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3A76C-100A-4EBC-A656-4F35DDF97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5767" y="1553807"/>
            <a:ext cx="3905731" cy="1328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666C-DDC2-AE7D-41F1-09C49B92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</a:t>
            </a:r>
            <a:r>
              <a:rPr lang="en-US"/>
              <a:t>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4101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On-screen Show (16:9)</PresentationFormat>
  <Paragraphs>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Sans</vt:lpstr>
      <vt:lpstr>Exo</vt:lpstr>
      <vt:lpstr>Data Center Business Plan by Slidesgo</vt:lpstr>
      <vt:lpstr>PowerPoint Presentation</vt:lpstr>
      <vt:lpstr>Our team</vt:lpstr>
      <vt:lpstr>Steps of realization</vt:lpstr>
      <vt:lpstr>Used technologies</vt:lpstr>
      <vt:lpstr>Let’s continue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valio</dc:creator>
  <cp:lastModifiedBy>Апостол Янев Купенов</cp:lastModifiedBy>
  <cp:revision>3</cp:revision>
  <dcterms:modified xsi:type="dcterms:W3CDTF">2025-07-02T07:00:19Z</dcterms:modified>
</cp:coreProperties>
</file>