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2E4F8-3762-425E-81F1-C3EFA2DB80D0}">
  <a:tblStyle styleId="{0B02E4F8-3762-425E-81F1-C3EFA2DB8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A7E68CFF-0D41-B2F1-AC8E-C207910E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09" y="285643"/>
            <a:ext cx="4509447" cy="4509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2239853" y="112265"/>
            <a:ext cx="44016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596239" y="4297878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FC88DB-8776-D735-B4A6-490315DD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77" y="1957396"/>
            <a:ext cx="1520914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E8508-9225-B2C5-39D4-E802B70B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53" y="1979234"/>
            <a:ext cx="1521042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CE805-ACDC-F6E3-0931-419DA53C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015" y="1961850"/>
            <a:ext cx="1521042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575D6-A6E1-4FE9-C63D-C2DD501D9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39" y="1957524"/>
            <a:ext cx="1520914" cy="1520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38"/>
          <p:cNvSpPr txBox="1">
            <a:spLocks noGrp="1"/>
          </p:cNvSpPr>
          <p:nvPr>
            <p:ph type="title"/>
          </p:nvPr>
        </p:nvSpPr>
        <p:spPr>
          <a:xfrm>
            <a:off x="1610247" y="541619"/>
            <a:ext cx="58302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About the project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5579D7-797E-C3D6-F4F8-78248BFC05ED}"/>
              </a:ext>
            </a:extLst>
          </p:cNvPr>
          <p:cNvSpPr txBox="1"/>
          <p:nvPr/>
        </p:nvSpPr>
        <p:spPr>
          <a:xfrm>
            <a:off x="1619992" y="1815953"/>
            <a:ext cx="593835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accent2"/>
                </a:solidFill>
                <a:latin typeface="Exo"/>
                <a:sym typeface="Exo"/>
              </a:rPr>
              <a:t>A Flask-based web app that helps students find the best extracurricular activities using custom-built machine learning models. Students fill out surveys to get personalized recommendations. The platform supports roles for students, teachers, and admins, and secures its API with JWT authentication.</a:t>
            </a:r>
          </a:p>
          <a:p>
            <a:pPr algn="ctr"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accent2"/>
                </a:solidFill>
                <a:latin typeface="Exo"/>
                <a:sym typeface="Exo"/>
              </a:rPr>
              <a:t>Tech stack includes Python, Flask, </a:t>
            </a:r>
            <a:r>
              <a:rPr lang="en-US" sz="1600" b="1" dirty="0" err="1">
                <a:solidFill>
                  <a:schemeClr val="accent2"/>
                </a:solidFill>
                <a:latin typeface="Exo"/>
                <a:sym typeface="Exo"/>
              </a:rPr>
              <a:t>SQLAlchemy</a:t>
            </a:r>
            <a:r>
              <a:rPr lang="en-US" sz="1600" b="1" dirty="0">
                <a:solidFill>
                  <a:schemeClr val="accent2"/>
                </a:solidFill>
                <a:latin typeface="Exo"/>
                <a:sym typeface="Exo"/>
              </a:rPr>
              <a:t>, and custom ML code with </a:t>
            </a:r>
            <a:r>
              <a:rPr lang="en-US" sz="1600" b="1" dirty="0" err="1">
                <a:solidFill>
                  <a:schemeClr val="accent2"/>
                </a:solidFill>
                <a:latin typeface="Exo"/>
                <a:sym typeface="Exo"/>
              </a:rPr>
              <a:t>numpy</a:t>
            </a:r>
            <a:r>
              <a:rPr lang="en-US" sz="1600" b="1" dirty="0">
                <a:solidFill>
                  <a:schemeClr val="accent2"/>
                </a:solidFill>
                <a:latin typeface="Exo"/>
                <a:sym typeface="Exo"/>
              </a:rPr>
              <a:t> and pandas.</a:t>
            </a:r>
          </a:p>
          <a:p>
            <a:endParaRPr lang="en-US" b="1" dirty="0">
              <a:solidFill>
                <a:schemeClr val="accent2"/>
              </a:solidFill>
              <a:latin typeface="Exo"/>
              <a:sym typeface="Ex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9"/>
          <p:cNvSpPr txBox="1">
            <a:spLocks noGrp="1"/>
          </p:cNvSpPr>
          <p:nvPr>
            <p:ph type="title"/>
          </p:nvPr>
        </p:nvSpPr>
        <p:spPr>
          <a:xfrm>
            <a:off x="1205864" y="894657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Used technologies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917" name="Google Shape;2917;p39"/>
          <p:cNvGrpSpPr/>
          <p:nvPr/>
        </p:nvGrpSpPr>
        <p:grpSpPr>
          <a:xfrm rot="-5400000">
            <a:off x="2746096" y="-164363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96656C-C897-9EF1-0D16-867D1A8D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2" y="1574269"/>
            <a:ext cx="1315695" cy="12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AAE86-C076-87B7-A26D-F9CFB5A1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26" y="1681728"/>
            <a:ext cx="1143824" cy="10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66EB4E-D87B-1CE4-2E1A-3AAA9726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54" y="3042562"/>
            <a:ext cx="1136210" cy="10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1E6D124-C0CD-8C7E-72D2-CC97437B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7" y="2597062"/>
            <a:ext cx="2034413" cy="20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5EB7E-256F-F981-18F4-77C8D11A3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685" y="3128986"/>
            <a:ext cx="1057243" cy="1057243"/>
          </a:xfrm>
          <a:prstGeom prst="rect">
            <a:avLst/>
          </a:prstGeom>
        </p:spPr>
      </p:pic>
      <p:pic>
        <p:nvPicPr>
          <p:cNvPr id="3084" name="Picture 12" descr="Flask&quot; Icon - Download for free – Iconduck">
            <a:extLst>
              <a:ext uri="{FF2B5EF4-FFF2-40B4-BE49-F238E27FC236}">
                <a16:creationId xmlns:a16="http://schemas.microsoft.com/office/drawing/2014/main" id="{ADE89A9C-A93B-FCAB-8BFA-E3C2FD94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65" y="1647294"/>
            <a:ext cx="906270" cy="11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BE980-D3FB-28C4-896B-B84EC3133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3743" y="1359994"/>
            <a:ext cx="1682568" cy="1682568"/>
          </a:xfrm>
          <a:prstGeom prst="rect">
            <a:avLst/>
          </a:prstGeom>
        </p:spPr>
      </p:pic>
      <p:pic>
        <p:nvPicPr>
          <p:cNvPr id="3090" name="Picture 18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3A80D865-3FCE-999A-FD1A-2B406F8C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56" y="2992618"/>
            <a:ext cx="1256225" cy="1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666C-DDC2-AE7D-41F1-09C49B92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</a:t>
            </a:r>
            <a:r>
              <a:rPr lang="en-US"/>
              <a:t>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10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Exo</vt:lpstr>
      <vt:lpstr>PT Sans</vt:lpstr>
      <vt:lpstr>Arial</vt:lpstr>
      <vt:lpstr>Data Center Business Plan by Slidesgo</vt:lpstr>
      <vt:lpstr>PowerPoint Presentation</vt:lpstr>
      <vt:lpstr>Our team</vt:lpstr>
      <vt:lpstr>About the project</vt:lpstr>
      <vt:lpstr>Used technologies</vt:lpstr>
      <vt:lpstr>Let’s continue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valio</dc:creator>
  <cp:lastModifiedBy>Valio</cp:lastModifiedBy>
  <cp:revision>1</cp:revision>
  <dcterms:modified xsi:type="dcterms:W3CDTF">2025-06-17T08:07:35Z</dcterms:modified>
</cp:coreProperties>
</file>