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11"/>
  </p:notesMasterIdLst>
  <p:sldIdLst>
    <p:sldId id="256" r:id="rId2"/>
    <p:sldId id="258" r:id="rId3"/>
    <p:sldId id="260" r:id="rId4"/>
    <p:sldId id="259" r:id="rId5"/>
    <p:sldId id="288" r:id="rId6"/>
    <p:sldId id="270" r:id="rId7"/>
    <p:sldId id="262" r:id="rId8"/>
    <p:sldId id="286" r:id="rId9"/>
    <p:sldId id="287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07BE3F-39D4-4E7D-9DBF-21E7D9165136}">
  <a:tblStyle styleId="{B107BE3F-39D4-4E7D-9DBF-21E7D91651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4c66b833e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4c66b833e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4c66b833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4c66b833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232f01766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232f01766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232f01766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2232f01766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232f01766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2232f01766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861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2232f01766_1_17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2232f01766_1_17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4c66b833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24c66b833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22465ab009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122465ab009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22465ab009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122465ab009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34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45575" y="1077625"/>
            <a:ext cx="5052900" cy="23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25" y="3525613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771760" y="-424457"/>
            <a:ext cx="5070489" cy="1544172"/>
          </a:xfrm>
          <a:custGeom>
            <a:avLst/>
            <a:gdLst/>
            <a:ahLst/>
            <a:cxnLst/>
            <a:rect l="l" t="t" r="r" b="b"/>
            <a:pathLst>
              <a:path w="183348" h="55837" extrusionOk="0">
                <a:moveTo>
                  <a:pt x="1" y="31"/>
                </a:moveTo>
                <a:cubicBezTo>
                  <a:pt x="1004" y="1064"/>
                  <a:pt x="2159" y="1976"/>
                  <a:pt x="3375" y="2736"/>
                </a:cubicBezTo>
                <a:cubicBezTo>
                  <a:pt x="11125" y="7630"/>
                  <a:pt x="32402" y="3435"/>
                  <a:pt x="45625" y="15320"/>
                </a:cubicBezTo>
                <a:cubicBezTo>
                  <a:pt x="49606" y="18876"/>
                  <a:pt x="52737" y="23314"/>
                  <a:pt x="55838" y="27660"/>
                </a:cubicBezTo>
                <a:cubicBezTo>
                  <a:pt x="58938" y="32037"/>
                  <a:pt x="62251" y="36353"/>
                  <a:pt x="66567" y="39545"/>
                </a:cubicBezTo>
                <a:cubicBezTo>
                  <a:pt x="82707" y="51399"/>
                  <a:pt x="99182" y="39363"/>
                  <a:pt x="114805" y="33648"/>
                </a:cubicBezTo>
                <a:cubicBezTo>
                  <a:pt x="123742" y="30426"/>
                  <a:pt x="132891" y="30821"/>
                  <a:pt x="141766" y="34773"/>
                </a:cubicBezTo>
                <a:cubicBezTo>
                  <a:pt x="149669" y="38299"/>
                  <a:pt x="163803" y="55837"/>
                  <a:pt x="183013" y="45958"/>
                </a:cubicBezTo>
                <a:lnTo>
                  <a:pt x="183348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374782" y="-402610"/>
            <a:ext cx="4551819" cy="1823266"/>
          </a:xfrm>
          <a:custGeom>
            <a:avLst/>
            <a:gdLst/>
            <a:ahLst/>
            <a:cxnLst/>
            <a:rect l="l" t="t" r="r" b="b"/>
            <a:pathLst>
              <a:path w="164593" h="65929" extrusionOk="0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30074" y="-586499"/>
            <a:ext cx="3046337" cy="3596892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284300" y="1801460"/>
            <a:ext cx="3851622" cy="3663320"/>
          </a:xfrm>
          <a:custGeom>
            <a:avLst/>
            <a:gdLst/>
            <a:ahLst/>
            <a:cxnLst/>
            <a:rect l="l" t="t" r="r" b="b"/>
            <a:pathLst>
              <a:path w="139274" h="132465" extrusionOk="0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587299" y="3535257"/>
            <a:ext cx="5474833" cy="1824096"/>
          </a:xfrm>
          <a:custGeom>
            <a:avLst/>
            <a:gdLst/>
            <a:ahLst/>
            <a:cxnLst/>
            <a:rect l="l" t="t" r="r" b="b"/>
            <a:pathLst>
              <a:path w="197969" h="65959" extrusionOk="0">
                <a:moveTo>
                  <a:pt x="197968" y="7508"/>
                </a:moveTo>
                <a:cubicBezTo>
                  <a:pt x="197208" y="7083"/>
                  <a:pt x="196388" y="6657"/>
                  <a:pt x="195597" y="6292"/>
                </a:cubicBezTo>
                <a:cubicBezTo>
                  <a:pt x="182466" y="61"/>
                  <a:pt x="166539" y="0"/>
                  <a:pt x="153378" y="6231"/>
                </a:cubicBezTo>
                <a:cubicBezTo>
                  <a:pt x="137268" y="13891"/>
                  <a:pt x="124897" y="25381"/>
                  <a:pt x="105504" y="27843"/>
                </a:cubicBezTo>
                <a:cubicBezTo>
                  <a:pt x="85139" y="30426"/>
                  <a:pt x="65686" y="20517"/>
                  <a:pt x="46385" y="27600"/>
                </a:cubicBezTo>
                <a:cubicBezTo>
                  <a:pt x="34652" y="31885"/>
                  <a:pt x="27722" y="43709"/>
                  <a:pt x="19029" y="52676"/>
                </a:cubicBezTo>
                <a:cubicBezTo>
                  <a:pt x="13527" y="58360"/>
                  <a:pt x="7022" y="62767"/>
                  <a:pt x="1" y="65959"/>
                </a:cubicBezTo>
                <a:lnTo>
                  <a:pt x="197968" y="659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535080" y="2295937"/>
            <a:ext cx="2600842" cy="3042133"/>
          </a:xfrm>
          <a:custGeom>
            <a:avLst/>
            <a:gdLst/>
            <a:ahLst/>
            <a:cxnLst/>
            <a:rect l="l" t="t" r="r" b="b"/>
            <a:pathLst>
              <a:path w="94046" h="110003" extrusionOk="0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257186" y="2619003"/>
            <a:ext cx="2407478" cy="2837016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209260" y="3466325"/>
            <a:ext cx="4267720" cy="1961956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209260" y="3090576"/>
            <a:ext cx="2543652" cy="233770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323549" y="-514273"/>
            <a:ext cx="3221171" cy="1963643"/>
          </a:xfrm>
          <a:custGeom>
            <a:avLst/>
            <a:gdLst/>
            <a:ahLst/>
            <a:cxnLst/>
            <a:rect l="l" t="t" r="r" b="b"/>
            <a:pathLst>
              <a:path w="116477" h="71005" extrusionOk="0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subTitle" idx="1"/>
          </p:nvPr>
        </p:nvSpPr>
        <p:spPr>
          <a:xfrm>
            <a:off x="813150" y="2327525"/>
            <a:ext cx="3556800" cy="15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813150" y="1567975"/>
            <a:ext cx="4552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-917811" y="3189990"/>
            <a:ext cx="2407478" cy="2837016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-869885" y="3849437"/>
            <a:ext cx="4267720" cy="1961956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rgbClr val="BCDF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-869885" y="3661564"/>
            <a:ext cx="2543652" cy="233770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1195863" y="16828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title" idx="2"/>
          </p:nvPr>
        </p:nvSpPr>
        <p:spPr>
          <a:xfrm>
            <a:off x="5081043" y="16828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3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title" idx="4"/>
          </p:nvPr>
        </p:nvSpPr>
        <p:spPr>
          <a:xfrm>
            <a:off x="1195863" y="3116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5"/>
          </p:nvPr>
        </p:nvSpPr>
        <p:spPr>
          <a:xfrm>
            <a:off x="1195863" y="3702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title" idx="6"/>
          </p:nvPr>
        </p:nvSpPr>
        <p:spPr>
          <a:xfrm>
            <a:off x="5081043" y="3116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7"/>
          </p:nvPr>
        </p:nvSpPr>
        <p:spPr>
          <a:xfrm>
            <a:off x="5081043" y="3702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title" idx="2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ubTitle" idx="3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title" idx="4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subTitle" idx="5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title" idx="6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subTitle" idx="7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title" idx="8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subTitle" idx="9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 idx="13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subTitle" idx="14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subTitle" idx="1"/>
          </p:nvPr>
        </p:nvSpPr>
        <p:spPr>
          <a:xfrm>
            <a:off x="2425075" y="1835350"/>
            <a:ext cx="4293900" cy="10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8" name="Google Shape;208;p26"/>
          <p:cNvSpPr txBox="1"/>
          <p:nvPr/>
        </p:nvSpPr>
        <p:spPr>
          <a:xfrm>
            <a:off x="2425075" y="4211600"/>
            <a:ext cx="42939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09" name="Google Shape;209;p26"/>
          <p:cNvSpPr/>
          <p:nvPr/>
        </p:nvSpPr>
        <p:spPr>
          <a:xfrm rot="5400000" flipH="1">
            <a:off x="-1022808" y="-109009"/>
            <a:ext cx="4714425" cy="4483940"/>
          </a:xfrm>
          <a:custGeom>
            <a:avLst/>
            <a:gdLst/>
            <a:ahLst/>
            <a:cxnLst/>
            <a:rect l="l" t="t" r="r" b="b"/>
            <a:pathLst>
              <a:path w="139274" h="132465" extrusionOk="0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6"/>
          <p:cNvSpPr/>
          <p:nvPr/>
        </p:nvSpPr>
        <p:spPr>
          <a:xfrm rot="5400000" flipH="1">
            <a:off x="-503817" y="-494318"/>
            <a:ext cx="3183457" cy="3723602"/>
          </a:xfrm>
          <a:custGeom>
            <a:avLst/>
            <a:gdLst/>
            <a:ahLst/>
            <a:cxnLst/>
            <a:rect l="l" t="t" r="r" b="b"/>
            <a:pathLst>
              <a:path w="94046" h="110003" extrusionOk="0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6"/>
          <p:cNvSpPr/>
          <p:nvPr/>
        </p:nvSpPr>
        <p:spPr>
          <a:xfrm rot="5400000" flipH="1">
            <a:off x="-1172076" y="173953"/>
            <a:ext cx="2072229" cy="1275840"/>
          </a:xfrm>
          <a:custGeom>
            <a:avLst/>
            <a:gdLst/>
            <a:ahLst/>
            <a:cxnLst/>
            <a:rect l="l" t="t" r="r" b="b"/>
            <a:pathLst>
              <a:path w="61218" h="37691" extrusionOk="0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6"/>
          <p:cNvSpPr/>
          <p:nvPr/>
        </p:nvSpPr>
        <p:spPr>
          <a:xfrm rot="-5400000" flipH="1">
            <a:off x="5805848" y="-1358480"/>
            <a:ext cx="3567473" cy="4203974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6"/>
          <p:cNvSpPr/>
          <p:nvPr/>
        </p:nvSpPr>
        <p:spPr>
          <a:xfrm rot="-5400000" flipH="1">
            <a:off x="5430472" y="1205888"/>
            <a:ext cx="6324034" cy="2907285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6"/>
          <p:cNvSpPr/>
          <p:nvPr/>
        </p:nvSpPr>
        <p:spPr>
          <a:xfrm rot="-5400000" flipH="1">
            <a:off x="6429462" y="-349897"/>
            <a:ext cx="3769258" cy="3464080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6"/>
          <p:cNvSpPr/>
          <p:nvPr/>
        </p:nvSpPr>
        <p:spPr>
          <a:xfrm rot="-5400000" flipH="1">
            <a:off x="6846899" y="739763"/>
            <a:ext cx="4714425" cy="4483940"/>
          </a:xfrm>
          <a:custGeom>
            <a:avLst/>
            <a:gdLst/>
            <a:ahLst/>
            <a:cxnLst/>
            <a:rect l="l" t="t" r="r" b="b"/>
            <a:pathLst>
              <a:path w="139274" h="132465" extrusionOk="0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6"/>
          <p:cNvSpPr/>
          <p:nvPr/>
        </p:nvSpPr>
        <p:spPr>
          <a:xfrm rot="-5400000" flipH="1">
            <a:off x="7868401" y="1780635"/>
            <a:ext cx="3183457" cy="3723602"/>
          </a:xfrm>
          <a:custGeom>
            <a:avLst/>
            <a:gdLst/>
            <a:ahLst/>
            <a:cxnLst/>
            <a:rect l="l" t="t" r="r" b="b"/>
            <a:pathLst>
              <a:path w="94046" h="110003" extrusionOk="0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6"/>
          <p:cNvSpPr/>
          <p:nvPr/>
        </p:nvSpPr>
        <p:spPr>
          <a:xfrm rot="-5400000" flipH="1">
            <a:off x="8390813" y="3560126"/>
            <a:ext cx="2072229" cy="1275840"/>
          </a:xfrm>
          <a:custGeom>
            <a:avLst/>
            <a:gdLst/>
            <a:ahLst/>
            <a:cxnLst/>
            <a:rect l="l" t="t" r="r" b="b"/>
            <a:pathLst>
              <a:path w="61218" h="37691" extrusionOk="0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6"/>
          <p:cNvSpPr/>
          <p:nvPr/>
        </p:nvSpPr>
        <p:spPr>
          <a:xfrm rot="5400000" flipH="1">
            <a:off x="-1606355" y="2088224"/>
            <a:ext cx="3567473" cy="4203974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6"/>
          <p:cNvSpPr/>
          <p:nvPr/>
        </p:nvSpPr>
        <p:spPr>
          <a:xfrm rot="5400000" flipH="1">
            <a:off x="-2431754" y="1819535"/>
            <a:ext cx="3769258" cy="3464080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/>
          <p:nvPr/>
        </p:nvSpPr>
        <p:spPr>
          <a:xfrm rot="5400000">
            <a:off x="-524808" y="1494138"/>
            <a:ext cx="4714425" cy="4483940"/>
          </a:xfrm>
          <a:custGeom>
            <a:avLst/>
            <a:gdLst/>
            <a:ahLst/>
            <a:cxnLst/>
            <a:rect l="l" t="t" r="r" b="b"/>
            <a:pathLst>
              <a:path w="139274" h="132465" extrusionOk="0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7"/>
          <p:cNvSpPr/>
          <p:nvPr/>
        </p:nvSpPr>
        <p:spPr>
          <a:xfrm rot="5400000">
            <a:off x="-5817" y="2639785"/>
            <a:ext cx="3183457" cy="3723602"/>
          </a:xfrm>
          <a:custGeom>
            <a:avLst/>
            <a:gdLst/>
            <a:ahLst/>
            <a:cxnLst/>
            <a:rect l="l" t="t" r="r" b="b"/>
            <a:pathLst>
              <a:path w="94046" h="110003" extrusionOk="0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7"/>
          <p:cNvSpPr/>
          <p:nvPr/>
        </p:nvSpPr>
        <p:spPr>
          <a:xfrm rot="5400000">
            <a:off x="-674076" y="4419276"/>
            <a:ext cx="2072229" cy="1275840"/>
          </a:xfrm>
          <a:custGeom>
            <a:avLst/>
            <a:gdLst/>
            <a:ahLst/>
            <a:cxnLst/>
            <a:rect l="l" t="t" r="r" b="b"/>
            <a:pathLst>
              <a:path w="61218" h="37691" extrusionOk="0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7"/>
          <p:cNvSpPr/>
          <p:nvPr/>
        </p:nvSpPr>
        <p:spPr>
          <a:xfrm rot="-5400000">
            <a:off x="5073598" y="3095424"/>
            <a:ext cx="3567473" cy="4203974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 rot="-5400000">
            <a:off x="4698222" y="1827745"/>
            <a:ext cx="6324034" cy="2907285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/>
          <p:cNvSpPr/>
          <p:nvPr/>
        </p:nvSpPr>
        <p:spPr>
          <a:xfrm rot="-5400000">
            <a:off x="5697212" y="2826735"/>
            <a:ext cx="3769258" cy="3464080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/>
          <p:nvPr/>
        </p:nvSpPr>
        <p:spPr>
          <a:xfrm flipH="1">
            <a:off x="6761925" y="-156750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8"/>
          <p:cNvSpPr/>
          <p:nvPr/>
        </p:nvSpPr>
        <p:spPr>
          <a:xfrm rot="10800000">
            <a:off x="6946525" y="-754575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8"/>
          <p:cNvSpPr/>
          <p:nvPr/>
        </p:nvSpPr>
        <p:spPr>
          <a:xfrm rot="10800000" flipH="1">
            <a:off x="-610111" y="-420997"/>
            <a:ext cx="2407478" cy="2837016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8"/>
          <p:cNvSpPr/>
          <p:nvPr/>
        </p:nvSpPr>
        <p:spPr>
          <a:xfrm rot="10800000" flipH="1">
            <a:off x="-562185" y="-205384"/>
            <a:ext cx="4267720" cy="1961956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8"/>
          <p:cNvSpPr/>
          <p:nvPr/>
        </p:nvSpPr>
        <p:spPr>
          <a:xfrm rot="10800000" flipH="1">
            <a:off x="-562185" y="-393259"/>
            <a:ext cx="2543652" cy="233770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29"/>
          <p:cNvSpPr/>
          <p:nvPr/>
        </p:nvSpPr>
        <p:spPr>
          <a:xfrm rot="10800000" flipH="1">
            <a:off x="659175" y="-328750"/>
            <a:ext cx="3566200" cy="1412675"/>
          </a:xfrm>
          <a:custGeom>
            <a:avLst/>
            <a:gdLst/>
            <a:ahLst/>
            <a:cxnLst/>
            <a:rect l="l" t="t" r="r" b="b"/>
            <a:pathLst>
              <a:path w="142648" h="56507" extrusionOk="0">
                <a:moveTo>
                  <a:pt x="142647" y="56476"/>
                </a:moveTo>
                <a:cubicBezTo>
                  <a:pt x="139456" y="54986"/>
                  <a:pt x="136416" y="53132"/>
                  <a:pt x="133286" y="50457"/>
                </a:cubicBezTo>
                <a:cubicBezTo>
                  <a:pt x="127814" y="45776"/>
                  <a:pt x="119030" y="30396"/>
                  <a:pt x="115230" y="26718"/>
                </a:cubicBezTo>
                <a:cubicBezTo>
                  <a:pt x="100944" y="12858"/>
                  <a:pt x="82981" y="19271"/>
                  <a:pt x="66415" y="22341"/>
                </a:cubicBezTo>
                <a:cubicBezTo>
                  <a:pt x="56962" y="24104"/>
                  <a:pt x="47478" y="22828"/>
                  <a:pt x="39211" y="17721"/>
                </a:cubicBezTo>
                <a:cubicBezTo>
                  <a:pt x="31855" y="13162"/>
                  <a:pt x="15958" y="1"/>
                  <a:pt x="0" y="4834"/>
                </a:cubicBezTo>
                <a:lnTo>
                  <a:pt x="11216" y="56506"/>
                </a:lnTo>
                <a:lnTo>
                  <a:pt x="142647" y="565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9"/>
          <p:cNvSpPr/>
          <p:nvPr/>
        </p:nvSpPr>
        <p:spPr>
          <a:xfrm rot="10800000" flipH="1">
            <a:off x="-154025" y="-157975"/>
            <a:ext cx="2176350" cy="2564650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9"/>
          <p:cNvSpPr/>
          <p:nvPr/>
        </p:nvSpPr>
        <p:spPr>
          <a:xfrm rot="10800000" flipH="1">
            <a:off x="-110700" y="-132900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9"/>
          <p:cNvSpPr/>
          <p:nvPr/>
        </p:nvSpPr>
        <p:spPr>
          <a:xfrm rot="10800000">
            <a:off x="6425950" y="2109538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9"/>
          <p:cNvSpPr/>
          <p:nvPr/>
        </p:nvSpPr>
        <p:spPr>
          <a:xfrm rot="10800000">
            <a:off x="6267900" y="3462388"/>
            <a:ext cx="2911925" cy="1775125"/>
          </a:xfrm>
          <a:custGeom>
            <a:avLst/>
            <a:gdLst/>
            <a:ahLst/>
            <a:cxnLst/>
            <a:rect l="l" t="t" r="r" b="b"/>
            <a:pathLst>
              <a:path w="116477" h="71005" extrusionOk="0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9"/>
          <p:cNvSpPr/>
          <p:nvPr/>
        </p:nvSpPr>
        <p:spPr>
          <a:xfrm rot="10800000">
            <a:off x="7368975" y="4533838"/>
            <a:ext cx="1810850" cy="703675"/>
          </a:xfrm>
          <a:custGeom>
            <a:avLst/>
            <a:gdLst/>
            <a:ahLst/>
            <a:cxnLst/>
            <a:rect l="l" t="t" r="r" b="b"/>
            <a:pathLst>
              <a:path w="72434" h="28147" extrusionOk="0">
                <a:moveTo>
                  <a:pt x="0" y="0"/>
                </a:moveTo>
                <a:lnTo>
                  <a:pt x="0" y="28147"/>
                </a:lnTo>
                <a:cubicBezTo>
                  <a:pt x="4012" y="26870"/>
                  <a:pt x="8177" y="26110"/>
                  <a:pt x="12310" y="25745"/>
                </a:cubicBezTo>
                <a:cubicBezTo>
                  <a:pt x="21247" y="24955"/>
                  <a:pt x="30274" y="25563"/>
                  <a:pt x="39180" y="24682"/>
                </a:cubicBezTo>
                <a:cubicBezTo>
                  <a:pt x="48117" y="23800"/>
                  <a:pt x="57235" y="21308"/>
                  <a:pt x="64074" y="15107"/>
                </a:cubicBezTo>
                <a:cubicBezTo>
                  <a:pt x="68299" y="11277"/>
                  <a:pt x="71400" y="5745"/>
                  <a:pt x="7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">
    <p:bg>
      <p:bgPr>
        <a:solidFill>
          <a:srgbClr val="46A9E7">
            <a:alpha val="7140"/>
          </a:srgbClr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>
            <a:spLocks noGrp="1"/>
          </p:cNvSpPr>
          <p:nvPr>
            <p:ph type="sldNum" idx="12"/>
          </p:nvPr>
        </p:nvSpPr>
        <p:spPr>
          <a:xfrm rot="10800000" flipH="1">
            <a:off x="8404384" y="-3488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0"/>
          <p:cNvSpPr/>
          <p:nvPr/>
        </p:nvSpPr>
        <p:spPr>
          <a:xfrm>
            <a:off x="659175" y="3948438"/>
            <a:ext cx="3566200" cy="1412675"/>
          </a:xfrm>
          <a:custGeom>
            <a:avLst/>
            <a:gdLst/>
            <a:ahLst/>
            <a:cxnLst/>
            <a:rect l="l" t="t" r="r" b="b"/>
            <a:pathLst>
              <a:path w="142648" h="56507" extrusionOk="0">
                <a:moveTo>
                  <a:pt x="142647" y="56476"/>
                </a:moveTo>
                <a:cubicBezTo>
                  <a:pt x="139456" y="54986"/>
                  <a:pt x="136416" y="53132"/>
                  <a:pt x="133286" y="50457"/>
                </a:cubicBezTo>
                <a:cubicBezTo>
                  <a:pt x="127814" y="45776"/>
                  <a:pt x="119030" y="30396"/>
                  <a:pt x="115230" y="26718"/>
                </a:cubicBezTo>
                <a:cubicBezTo>
                  <a:pt x="100944" y="12858"/>
                  <a:pt x="82981" y="19271"/>
                  <a:pt x="66415" y="22341"/>
                </a:cubicBezTo>
                <a:cubicBezTo>
                  <a:pt x="56962" y="24104"/>
                  <a:pt x="47478" y="22828"/>
                  <a:pt x="39211" y="17721"/>
                </a:cubicBezTo>
                <a:cubicBezTo>
                  <a:pt x="31855" y="13162"/>
                  <a:pt x="15958" y="1"/>
                  <a:pt x="0" y="4834"/>
                </a:cubicBezTo>
                <a:lnTo>
                  <a:pt x="11216" y="56506"/>
                </a:lnTo>
                <a:lnTo>
                  <a:pt x="142647" y="565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0"/>
          <p:cNvSpPr/>
          <p:nvPr/>
        </p:nvSpPr>
        <p:spPr>
          <a:xfrm>
            <a:off x="-154025" y="2625688"/>
            <a:ext cx="2176350" cy="2564650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0"/>
          <p:cNvSpPr/>
          <p:nvPr/>
        </p:nvSpPr>
        <p:spPr>
          <a:xfrm>
            <a:off x="-110700" y="3051988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0"/>
          <p:cNvSpPr/>
          <p:nvPr/>
        </p:nvSpPr>
        <p:spPr>
          <a:xfrm flipH="1">
            <a:off x="6425950" y="-328750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0"/>
          <p:cNvSpPr/>
          <p:nvPr/>
        </p:nvSpPr>
        <p:spPr>
          <a:xfrm flipH="1">
            <a:off x="6267900" y="-205150"/>
            <a:ext cx="2911925" cy="1775125"/>
          </a:xfrm>
          <a:custGeom>
            <a:avLst/>
            <a:gdLst/>
            <a:ahLst/>
            <a:cxnLst/>
            <a:rect l="l" t="t" r="r" b="b"/>
            <a:pathLst>
              <a:path w="116477" h="71005" extrusionOk="0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0"/>
          <p:cNvSpPr/>
          <p:nvPr/>
        </p:nvSpPr>
        <p:spPr>
          <a:xfrm flipH="1">
            <a:off x="7368975" y="-205150"/>
            <a:ext cx="1810850" cy="703675"/>
          </a:xfrm>
          <a:custGeom>
            <a:avLst/>
            <a:gdLst/>
            <a:ahLst/>
            <a:cxnLst/>
            <a:rect l="l" t="t" r="r" b="b"/>
            <a:pathLst>
              <a:path w="72434" h="28147" extrusionOk="0">
                <a:moveTo>
                  <a:pt x="0" y="0"/>
                </a:moveTo>
                <a:lnTo>
                  <a:pt x="0" y="28147"/>
                </a:lnTo>
                <a:cubicBezTo>
                  <a:pt x="4012" y="26870"/>
                  <a:pt x="8177" y="26110"/>
                  <a:pt x="12310" y="25745"/>
                </a:cubicBezTo>
                <a:cubicBezTo>
                  <a:pt x="21247" y="24955"/>
                  <a:pt x="30274" y="25563"/>
                  <a:pt x="39180" y="24682"/>
                </a:cubicBezTo>
                <a:cubicBezTo>
                  <a:pt x="48117" y="23800"/>
                  <a:pt x="57235" y="21308"/>
                  <a:pt x="64074" y="15107"/>
                </a:cubicBezTo>
                <a:cubicBezTo>
                  <a:pt x="68299" y="11277"/>
                  <a:pt x="71400" y="5745"/>
                  <a:pt x="7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Tittle Only 1">
  <p:cSld name="TITLE_ONL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6053282" y="-402610"/>
            <a:ext cx="4551819" cy="1823266"/>
          </a:xfrm>
          <a:custGeom>
            <a:avLst/>
            <a:gdLst/>
            <a:ahLst/>
            <a:cxnLst/>
            <a:rect l="l" t="t" r="r" b="b"/>
            <a:pathLst>
              <a:path w="164593" h="65929" extrusionOk="0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 rot="10800000">
            <a:off x="7074850" y="-626250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20000" y="1874875"/>
            <a:ext cx="244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305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1"/>
          </p:nvPr>
        </p:nvSpPr>
        <p:spPr>
          <a:xfrm>
            <a:off x="720000" y="2325813"/>
            <a:ext cx="244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3"/>
          </p:nvPr>
        </p:nvSpPr>
        <p:spPr>
          <a:xfrm>
            <a:off x="3327300" y="1874875"/>
            <a:ext cx="259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 idx="4" hasCustomPrompt="1"/>
          </p:nvPr>
        </p:nvSpPr>
        <p:spPr>
          <a:xfrm>
            <a:off x="3327300" y="13305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5"/>
          </p:nvPr>
        </p:nvSpPr>
        <p:spPr>
          <a:xfrm>
            <a:off x="3327300" y="2329300"/>
            <a:ext cx="259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6"/>
          </p:nvPr>
        </p:nvSpPr>
        <p:spPr>
          <a:xfrm>
            <a:off x="6087600" y="1874875"/>
            <a:ext cx="244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3305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8"/>
          </p:nvPr>
        </p:nvSpPr>
        <p:spPr>
          <a:xfrm>
            <a:off x="6087600" y="2329300"/>
            <a:ext cx="244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9"/>
          </p:nvPr>
        </p:nvSpPr>
        <p:spPr>
          <a:xfrm>
            <a:off x="720000" y="3664275"/>
            <a:ext cx="244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1199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4"/>
          </p:nvPr>
        </p:nvSpPr>
        <p:spPr>
          <a:xfrm>
            <a:off x="720000" y="4118700"/>
            <a:ext cx="244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 idx="15"/>
          </p:nvPr>
        </p:nvSpPr>
        <p:spPr>
          <a:xfrm>
            <a:off x="3327300" y="3664275"/>
            <a:ext cx="259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16" hasCustomPrompt="1"/>
          </p:nvPr>
        </p:nvSpPr>
        <p:spPr>
          <a:xfrm>
            <a:off x="3327300" y="31199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7"/>
          </p:nvPr>
        </p:nvSpPr>
        <p:spPr>
          <a:xfrm>
            <a:off x="3327300" y="4118700"/>
            <a:ext cx="259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 idx="18"/>
          </p:nvPr>
        </p:nvSpPr>
        <p:spPr>
          <a:xfrm>
            <a:off x="6087600" y="3664275"/>
            <a:ext cx="244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 idx="19" hasCustomPrompt="1"/>
          </p:nvPr>
        </p:nvSpPr>
        <p:spPr>
          <a:xfrm>
            <a:off x="6087600" y="3119975"/>
            <a:ext cx="1334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20"/>
          </p:nvPr>
        </p:nvSpPr>
        <p:spPr>
          <a:xfrm>
            <a:off x="6087600" y="4118700"/>
            <a:ext cx="244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/>
          <p:nvPr/>
        </p:nvSpPr>
        <p:spPr>
          <a:xfrm flipH="1">
            <a:off x="6449100" y="-437475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/>
          <p:nvPr/>
        </p:nvSpPr>
        <p:spPr>
          <a:xfrm rot="10800000">
            <a:off x="7074850" y="-626250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rgbClr val="46A9E7">
            <a:alpha val="7140"/>
          </a:srgbClr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2290025" y="3185288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rgbClr val="46A9E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"/>
          </p:nvPr>
        </p:nvSpPr>
        <p:spPr>
          <a:xfrm>
            <a:off x="1708625" y="1426325"/>
            <a:ext cx="5726700" cy="16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7"/>
          <p:cNvSpPr/>
          <p:nvPr/>
        </p:nvSpPr>
        <p:spPr>
          <a:xfrm rot="10800000" flipH="1">
            <a:off x="659175" y="-328750"/>
            <a:ext cx="3566200" cy="1412675"/>
          </a:xfrm>
          <a:custGeom>
            <a:avLst/>
            <a:gdLst/>
            <a:ahLst/>
            <a:cxnLst/>
            <a:rect l="l" t="t" r="r" b="b"/>
            <a:pathLst>
              <a:path w="142648" h="56507" extrusionOk="0">
                <a:moveTo>
                  <a:pt x="142647" y="56476"/>
                </a:moveTo>
                <a:cubicBezTo>
                  <a:pt x="139456" y="54986"/>
                  <a:pt x="136416" y="53132"/>
                  <a:pt x="133286" y="50457"/>
                </a:cubicBezTo>
                <a:cubicBezTo>
                  <a:pt x="127814" y="45776"/>
                  <a:pt x="119030" y="30396"/>
                  <a:pt x="115230" y="26718"/>
                </a:cubicBezTo>
                <a:cubicBezTo>
                  <a:pt x="100944" y="12858"/>
                  <a:pt x="82981" y="19271"/>
                  <a:pt x="66415" y="22341"/>
                </a:cubicBezTo>
                <a:cubicBezTo>
                  <a:pt x="56962" y="24104"/>
                  <a:pt x="47478" y="22828"/>
                  <a:pt x="39211" y="17721"/>
                </a:cubicBezTo>
                <a:cubicBezTo>
                  <a:pt x="31855" y="13162"/>
                  <a:pt x="15958" y="1"/>
                  <a:pt x="0" y="4834"/>
                </a:cubicBezTo>
                <a:lnTo>
                  <a:pt x="11216" y="56506"/>
                </a:lnTo>
                <a:lnTo>
                  <a:pt x="142647" y="565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 rot="10800000" flipH="1">
            <a:off x="-154025" y="-157975"/>
            <a:ext cx="2176350" cy="2564650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/>
          <p:nvPr/>
        </p:nvSpPr>
        <p:spPr>
          <a:xfrm rot="10800000" flipH="1">
            <a:off x="-110700" y="-132900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/>
          <p:nvPr/>
        </p:nvSpPr>
        <p:spPr>
          <a:xfrm rot="10800000">
            <a:off x="6425950" y="2109538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7"/>
          <p:cNvSpPr/>
          <p:nvPr/>
        </p:nvSpPr>
        <p:spPr>
          <a:xfrm rot="10800000">
            <a:off x="6267900" y="3462388"/>
            <a:ext cx="2911925" cy="1775125"/>
          </a:xfrm>
          <a:custGeom>
            <a:avLst/>
            <a:gdLst/>
            <a:ahLst/>
            <a:cxnLst/>
            <a:rect l="l" t="t" r="r" b="b"/>
            <a:pathLst>
              <a:path w="116477" h="71005" extrusionOk="0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/>
          <p:nvPr/>
        </p:nvSpPr>
        <p:spPr>
          <a:xfrm rot="10800000">
            <a:off x="7368975" y="4533838"/>
            <a:ext cx="1810850" cy="703675"/>
          </a:xfrm>
          <a:custGeom>
            <a:avLst/>
            <a:gdLst/>
            <a:ahLst/>
            <a:cxnLst/>
            <a:rect l="l" t="t" r="r" b="b"/>
            <a:pathLst>
              <a:path w="72434" h="28147" extrusionOk="0">
                <a:moveTo>
                  <a:pt x="0" y="0"/>
                </a:moveTo>
                <a:lnTo>
                  <a:pt x="0" y="28147"/>
                </a:lnTo>
                <a:cubicBezTo>
                  <a:pt x="4012" y="26870"/>
                  <a:pt x="8177" y="26110"/>
                  <a:pt x="12310" y="25745"/>
                </a:cubicBezTo>
                <a:cubicBezTo>
                  <a:pt x="21247" y="24955"/>
                  <a:pt x="30274" y="25563"/>
                  <a:pt x="39180" y="24682"/>
                </a:cubicBezTo>
                <a:cubicBezTo>
                  <a:pt x="48117" y="23800"/>
                  <a:pt x="57235" y="21308"/>
                  <a:pt x="64074" y="15107"/>
                </a:cubicBezTo>
                <a:cubicBezTo>
                  <a:pt x="68299" y="11277"/>
                  <a:pt x="71400" y="5745"/>
                  <a:pt x="7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2525675" y="3178675"/>
            <a:ext cx="4092600" cy="15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2525700" y="2741600"/>
            <a:ext cx="409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/>
          <p:nvPr/>
        </p:nvSpPr>
        <p:spPr>
          <a:xfrm flipH="1">
            <a:off x="6761925" y="-156750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/>
          <p:nvPr/>
        </p:nvSpPr>
        <p:spPr>
          <a:xfrm rot="10800000">
            <a:off x="6946525" y="-754575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 rot="10800000" flipH="1">
            <a:off x="-610111" y="-420997"/>
            <a:ext cx="2407478" cy="2837016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 rot="10800000" flipH="1">
            <a:off x="-562185" y="-205384"/>
            <a:ext cx="4267720" cy="1961956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 rot="10800000" flipH="1">
            <a:off x="-562185" y="-393259"/>
            <a:ext cx="2543652" cy="233770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46A9E7">
            <a:alpha val="714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  <p:sldLayoutId id="2147483657" r:id="rId4"/>
    <p:sldLayoutId id="2147483658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9" r:id="rId12"/>
    <p:sldLayoutId id="2147483670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jfif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>
            <a:spLocks noGrp="1"/>
          </p:cNvSpPr>
          <p:nvPr>
            <p:ph type="ctrTitle"/>
          </p:nvPr>
        </p:nvSpPr>
        <p:spPr>
          <a:xfrm>
            <a:off x="2045550" y="2093483"/>
            <a:ext cx="5052900" cy="10633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1"/>
                </a:solidFill>
              </a:rPr>
              <a:t>My path </a:t>
            </a:r>
            <a:br>
              <a:rPr lang="en-US" dirty="0">
                <a:solidFill>
                  <a:schemeClr val="accent1"/>
                </a:solidFill>
              </a:rPr>
            </a:b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>
            <a:spLocks noGrp="1"/>
          </p:cNvSpPr>
          <p:nvPr>
            <p:ph type="title"/>
          </p:nvPr>
        </p:nvSpPr>
        <p:spPr>
          <a:xfrm>
            <a:off x="1217238" y="2066628"/>
            <a:ext cx="244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Our team</a:t>
            </a:r>
            <a:endParaRPr sz="2800" dirty="0"/>
          </a:p>
        </p:txBody>
      </p:sp>
      <p:sp>
        <p:nvSpPr>
          <p:cNvPr id="275" name="Google Shape;275;p36"/>
          <p:cNvSpPr txBox="1">
            <a:spLocks noGrp="1"/>
          </p:cNvSpPr>
          <p:nvPr>
            <p:ph type="title" idx="2"/>
          </p:nvPr>
        </p:nvSpPr>
        <p:spPr>
          <a:xfrm>
            <a:off x="1500504" y="1439144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01</a:t>
            </a:r>
            <a:endParaRPr sz="5400" dirty="0"/>
          </a:p>
        </p:txBody>
      </p:sp>
      <p:sp>
        <p:nvSpPr>
          <p:cNvPr id="277" name="Google Shape;277;p36"/>
          <p:cNvSpPr txBox="1">
            <a:spLocks noGrp="1"/>
          </p:cNvSpPr>
          <p:nvPr>
            <p:ph type="title" idx="3"/>
          </p:nvPr>
        </p:nvSpPr>
        <p:spPr>
          <a:xfrm>
            <a:off x="1217238" y="4082957"/>
            <a:ext cx="259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Our idea</a:t>
            </a:r>
            <a:endParaRPr sz="2800" dirty="0"/>
          </a:p>
        </p:txBody>
      </p:sp>
      <p:sp>
        <p:nvSpPr>
          <p:cNvPr id="278" name="Google Shape;278;p36"/>
          <p:cNvSpPr txBox="1">
            <a:spLocks noGrp="1"/>
          </p:cNvSpPr>
          <p:nvPr>
            <p:ph type="title" idx="4"/>
          </p:nvPr>
        </p:nvSpPr>
        <p:spPr>
          <a:xfrm>
            <a:off x="1500504" y="338595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02</a:t>
            </a:r>
            <a:endParaRPr sz="5400" dirty="0"/>
          </a:p>
        </p:txBody>
      </p:sp>
      <p:sp>
        <p:nvSpPr>
          <p:cNvPr id="280" name="Google Shape;280;p36"/>
          <p:cNvSpPr txBox="1">
            <a:spLocks noGrp="1"/>
          </p:cNvSpPr>
          <p:nvPr>
            <p:ph type="title" idx="6"/>
          </p:nvPr>
        </p:nvSpPr>
        <p:spPr>
          <a:xfrm>
            <a:off x="3483666" y="3146487"/>
            <a:ext cx="186658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Our project</a:t>
            </a:r>
          </a:p>
        </p:txBody>
      </p:sp>
      <p:sp>
        <p:nvSpPr>
          <p:cNvPr id="281" name="Google Shape;281;p36"/>
          <p:cNvSpPr txBox="1">
            <a:spLocks noGrp="1"/>
          </p:cNvSpPr>
          <p:nvPr>
            <p:ph type="title" idx="7"/>
          </p:nvPr>
        </p:nvSpPr>
        <p:spPr>
          <a:xfrm>
            <a:off x="3934350" y="2467634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03</a:t>
            </a:r>
            <a:endParaRPr sz="5400" dirty="0"/>
          </a:p>
        </p:txBody>
      </p:sp>
      <p:sp>
        <p:nvSpPr>
          <p:cNvPr id="283" name="Google Shape;283;p36"/>
          <p:cNvSpPr txBox="1">
            <a:spLocks noGrp="1"/>
          </p:cNvSpPr>
          <p:nvPr>
            <p:ph type="title" idx="9"/>
          </p:nvPr>
        </p:nvSpPr>
        <p:spPr>
          <a:xfrm>
            <a:off x="5350246" y="4134545"/>
            <a:ext cx="299001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Used technologies</a:t>
            </a:r>
          </a:p>
        </p:txBody>
      </p:sp>
      <p:sp>
        <p:nvSpPr>
          <p:cNvPr id="284" name="Google Shape;284;p36"/>
          <p:cNvSpPr txBox="1">
            <a:spLocks noGrp="1"/>
          </p:cNvSpPr>
          <p:nvPr>
            <p:ph type="title" idx="13"/>
          </p:nvPr>
        </p:nvSpPr>
        <p:spPr>
          <a:xfrm>
            <a:off x="6507664" y="3396566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05</a:t>
            </a:r>
            <a:endParaRPr sz="5400" dirty="0"/>
          </a:p>
        </p:txBody>
      </p:sp>
      <p:sp>
        <p:nvSpPr>
          <p:cNvPr id="292" name="Google Shape;292;p36"/>
          <p:cNvSpPr txBox="1">
            <a:spLocks noGrp="1"/>
          </p:cNvSpPr>
          <p:nvPr>
            <p:ph type="title" idx="21"/>
          </p:nvPr>
        </p:nvSpPr>
        <p:spPr>
          <a:xfrm>
            <a:off x="2235600" y="3989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Table of contents</a:t>
            </a:r>
            <a:endParaRPr sz="4400" dirty="0"/>
          </a:p>
        </p:txBody>
      </p:sp>
      <p:sp>
        <p:nvSpPr>
          <p:cNvPr id="293" name="Google Shape;293;p36"/>
          <p:cNvSpPr/>
          <p:nvPr/>
        </p:nvSpPr>
        <p:spPr>
          <a:xfrm>
            <a:off x="2304375" y="-797750"/>
            <a:ext cx="2028900" cy="22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E08D0B-DB13-420B-92FF-395C81CC8422}"/>
              </a:ext>
            </a:extLst>
          </p:cNvPr>
          <p:cNvSpPr/>
          <p:nvPr/>
        </p:nvSpPr>
        <p:spPr>
          <a:xfrm>
            <a:off x="6368198" y="1371911"/>
            <a:ext cx="9541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sz="5400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14" name="Google Shape;280;p36">
            <a:extLst>
              <a:ext uri="{FF2B5EF4-FFF2-40B4-BE49-F238E27FC236}">
                <a16:creationId xmlns:a16="http://schemas.microsoft.com/office/drawing/2014/main" id="{DF436E6D-13D7-4528-A94D-CB70F257E69E}"/>
              </a:ext>
            </a:extLst>
          </p:cNvPr>
          <p:cNvSpPr txBox="1">
            <a:spLocks/>
          </p:cNvSpPr>
          <p:nvPr/>
        </p:nvSpPr>
        <p:spPr>
          <a:xfrm>
            <a:off x="5209650" y="2100182"/>
            <a:ext cx="348749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800" dirty="0"/>
              <a:t>Stages of realization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>
            <a:spLocks noGrp="1"/>
          </p:cNvSpPr>
          <p:nvPr>
            <p:ph type="subTitle" idx="1"/>
          </p:nvPr>
        </p:nvSpPr>
        <p:spPr>
          <a:xfrm>
            <a:off x="6472712" y="4619463"/>
            <a:ext cx="1391676" cy="5614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Dimitar</a:t>
            </a:r>
            <a:r>
              <a:rPr lang="en-US" sz="1600" dirty="0"/>
              <a:t> </a:t>
            </a:r>
            <a:r>
              <a:rPr lang="en-US" sz="1600" dirty="0" err="1"/>
              <a:t>Dimov</a:t>
            </a:r>
            <a:r>
              <a:rPr lang="en-US" sz="16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     Designer</a:t>
            </a:r>
            <a:endParaRPr sz="1600" dirty="0"/>
          </a:p>
        </p:txBody>
      </p:sp>
      <p:sp>
        <p:nvSpPr>
          <p:cNvPr id="308" name="Google Shape;308;p38"/>
          <p:cNvSpPr/>
          <p:nvPr/>
        </p:nvSpPr>
        <p:spPr>
          <a:xfrm flipH="1">
            <a:off x="6761925" y="-156750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8"/>
          <p:cNvSpPr/>
          <p:nvPr/>
        </p:nvSpPr>
        <p:spPr>
          <a:xfrm rot="10800000">
            <a:off x="7464700" y="-106825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800595-9030-40BE-A0D2-E42A2AD43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839" y="2531822"/>
            <a:ext cx="1663422" cy="20808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289CF8-BE73-49AF-9FCA-71A17850E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738" y="2503233"/>
            <a:ext cx="1637498" cy="2080894"/>
          </a:xfrm>
          <a:prstGeom prst="rect">
            <a:avLst/>
          </a:prstGeom>
        </p:spPr>
      </p:pic>
      <p:sp>
        <p:nvSpPr>
          <p:cNvPr id="9" name="Google Shape;305;p38">
            <a:extLst>
              <a:ext uri="{FF2B5EF4-FFF2-40B4-BE49-F238E27FC236}">
                <a16:creationId xmlns:a16="http://schemas.microsoft.com/office/drawing/2014/main" id="{9EA270E8-CB3A-4F84-B7B9-9273E64E81F5}"/>
              </a:ext>
            </a:extLst>
          </p:cNvPr>
          <p:cNvSpPr txBox="1">
            <a:spLocks/>
          </p:cNvSpPr>
          <p:nvPr/>
        </p:nvSpPr>
        <p:spPr>
          <a:xfrm>
            <a:off x="3137362" y="4584127"/>
            <a:ext cx="2036249" cy="628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US" sz="1600" dirty="0"/>
              <a:t>Demetra </a:t>
            </a:r>
            <a:r>
              <a:rPr lang="en-US" sz="1600" dirty="0" err="1"/>
              <a:t>Karagyozova</a:t>
            </a:r>
            <a:endParaRPr lang="en-US" sz="1600" dirty="0"/>
          </a:p>
          <a:p>
            <a:pPr marL="0" indent="0"/>
            <a:r>
              <a:rPr lang="en-US" sz="1600" dirty="0"/>
              <a:t>            Designer</a:t>
            </a:r>
          </a:p>
        </p:txBody>
      </p:sp>
      <p:sp>
        <p:nvSpPr>
          <p:cNvPr id="11" name="Google Shape;305;p38">
            <a:extLst>
              <a:ext uri="{FF2B5EF4-FFF2-40B4-BE49-F238E27FC236}">
                <a16:creationId xmlns:a16="http://schemas.microsoft.com/office/drawing/2014/main" id="{FDA24BE6-B1F5-449B-A5B1-F10871797EB6}"/>
              </a:ext>
            </a:extLst>
          </p:cNvPr>
          <p:cNvSpPr txBox="1">
            <a:spLocks/>
          </p:cNvSpPr>
          <p:nvPr/>
        </p:nvSpPr>
        <p:spPr>
          <a:xfrm>
            <a:off x="4916002" y="2147915"/>
            <a:ext cx="1769199" cy="492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US" sz="1600" dirty="0"/>
              <a:t>Alexandra </a:t>
            </a:r>
            <a:r>
              <a:rPr lang="en-US" sz="1600" dirty="0" err="1"/>
              <a:t>Zheleva</a:t>
            </a:r>
            <a:endParaRPr lang="en-US" sz="1600" dirty="0"/>
          </a:p>
          <a:p>
            <a:pPr marL="0" indent="0"/>
            <a:r>
              <a:rPr lang="en-US" sz="1600" dirty="0"/>
              <a:t>      Developer</a:t>
            </a:r>
          </a:p>
        </p:txBody>
      </p:sp>
      <p:sp>
        <p:nvSpPr>
          <p:cNvPr id="13" name="Google Shape;305;p38">
            <a:extLst>
              <a:ext uri="{FF2B5EF4-FFF2-40B4-BE49-F238E27FC236}">
                <a16:creationId xmlns:a16="http://schemas.microsoft.com/office/drawing/2014/main" id="{498FDC4B-F936-401E-9FAE-06C6FD6F5F3C}"/>
              </a:ext>
            </a:extLst>
          </p:cNvPr>
          <p:cNvSpPr txBox="1">
            <a:spLocks/>
          </p:cNvSpPr>
          <p:nvPr/>
        </p:nvSpPr>
        <p:spPr>
          <a:xfrm>
            <a:off x="399011" y="4619463"/>
            <a:ext cx="1713662" cy="531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US" sz="1600" dirty="0"/>
              <a:t>Viktoria </a:t>
            </a:r>
            <a:r>
              <a:rPr lang="en-US" sz="1600" dirty="0" err="1"/>
              <a:t>Kupenova</a:t>
            </a:r>
            <a:endParaRPr lang="en-US" sz="1600" dirty="0"/>
          </a:p>
          <a:p>
            <a:pPr marL="0" indent="0"/>
            <a:r>
              <a:rPr lang="en-US" sz="1600" dirty="0"/>
              <a:t>       Developer</a:t>
            </a:r>
          </a:p>
        </p:txBody>
      </p:sp>
      <p:sp>
        <p:nvSpPr>
          <p:cNvPr id="15" name="Google Shape;305;p38">
            <a:extLst>
              <a:ext uri="{FF2B5EF4-FFF2-40B4-BE49-F238E27FC236}">
                <a16:creationId xmlns:a16="http://schemas.microsoft.com/office/drawing/2014/main" id="{E537277D-98C8-42F0-9F23-4F34CA0D0EB3}"/>
              </a:ext>
            </a:extLst>
          </p:cNvPr>
          <p:cNvSpPr txBox="1">
            <a:spLocks/>
          </p:cNvSpPr>
          <p:nvPr/>
        </p:nvSpPr>
        <p:spPr>
          <a:xfrm>
            <a:off x="1728882" y="1956757"/>
            <a:ext cx="1569494" cy="683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US" sz="1600" dirty="0" err="1"/>
              <a:t>Steliyan</a:t>
            </a:r>
            <a:r>
              <a:rPr lang="en-US" sz="1600" dirty="0"/>
              <a:t> </a:t>
            </a:r>
            <a:r>
              <a:rPr lang="en-US" sz="1600" dirty="0" err="1"/>
              <a:t>Nikolov</a:t>
            </a:r>
            <a:endParaRPr lang="en-US" sz="1600" dirty="0"/>
          </a:p>
          <a:p>
            <a:pPr marL="0" indent="0"/>
            <a:r>
              <a:rPr lang="en-US" sz="1600" dirty="0"/>
              <a:t>  Scrum Trainer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80DC8D-DE56-40D4-A6FD-0AB30905D7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50" y="2496542"/>
            <a:ext cx="1436585" cy="2080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E56436-D60F-4298-ADDF-00F894D258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3902" y="151708"/>
            <a:ext cx="1889296" cy="18892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851029-8078-48AE-90FB-8F9122C8C3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8382" y="123119"/>
            <a:ext cx="1889296" cy="18892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>
            <a:spLocks noGrp="1"/>
          </p:cNvSpPr>
          <p:nvPr>
            <p:ph type="subTitle" idx="1"/>
          </p:nvPr>
        </p:nvSpPr>
        <p:spPr>
          <a:xfrm>
            <a:off x="816723" y="2571750"/>
            <a:ext cx="3801973" cy="15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800" dirty="0"/>
              <a:t>Our idea is to create an application, which will help students to choose the right video to watch based on a particular survey</a:t>
            </a:r>
            <a:endParaRPr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F297CD-F681-44A2-A8CF-473B744DEC09}"/>
              </a:ext>
            </a:extLst>
          </p:cNvPr>
          <p:cNvSpPr/>
          <p:nvPr/>
        </p:nvSpPr>
        <p:spPr>
          <a:xfrm>
            <a:off x="3495398" y="515187"/>
            <a:ext cx="21531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dirty="0"/>
              <a:t>Our idea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2F117-BDEC-41AC-A037-BC50761DC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607" y="1661939"/>
            <a:ext cx="2736975" cy="23618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F297CD-F681-44A2-A8CF-473B744DEC09}"/>
              </a:ext>
            </a:extLst>
          </p:cNvPr>
          <p:cNvSpPr/>
          <p:nvPr/>
        </p:nvSpPr>
        <p:spPr>
          <a:xfrm>
            <a:off x="3210088" y="412431"/>
            <a:ext cx="27238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dirty="0"/>
              <a:t>Our project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29092D-5A08-4D65-9053-CFB3F80B7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486" y="1629338"/>
            <a:ext cx="3887373" cy="23372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3AB55D-45D8-47C8-9729-11AAC0C20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141" y="1635241"/>
            <a:ext cx="3887375" cy="233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8"/>
          <p:cNvSpPr/>
          <p:nvPr/>
        </p:nvSpPr>
        <p:spPr>
          <a:xfrm>
            <a:off x="1099100" y="1752660"/>
            <a:ext cx="963900" cy="96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 sz="3000"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4" name="Google Shape;524;p48"/>
          <p:cNvSpPr/>
          <p:nvPr/>
        </p:nvSpPr>
        <p:spPr>
          <a:xfrm>
            <a:off x="3095325" y="1750750"/>
            <a:ext cx="963900" cy="96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5" name="Google Shape;525;p48"/>
          <p:cNvSpPr/>
          <p:nvPr/>
        </p:nvSpPr>
        <p:spPr>
          <a:xfrm>
            <a:off x="5086600" y="1746375"/>
            <a:ext cx="963900" cy="96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3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6" name="Google Shape;526;p48"/>
          <p:cNvSpPr/>
          <p:nvPr/>
        </p:nvSpPr>
        <p:spPr>
          <a:xfrm>
            <a:off x="7076050" y="1746375"/>
            <a:ext cx="963900" cy="96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4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527" name="Google Shape;527;p48"/>
          <p:cNvCxnSpPr>
            <a:stCxn id="523" idx="6"/>
            <a:endCxn id="524" idx="2"/>
          </p:cNvCxnSpPr>
          <p:nvPr/>
        </p:nvCxnSpPr>
        <p:spPr>
          <a:xfrm flipV="1">
            <a:off x="2063000" y="2232700"/>
            <a:ext cx="1032325" cy="191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8" name="Google Shape;528;p48"/>
          <p:cNvCxnSpPr>
            <a:stCxn id="524" idx="6"/>
            <a:endCxn id="525" idx="2"/>
          </p:cNvCxnSpPr>
          <p:nvPr/>
        </p:nvCxnSpPr>
        <p:spPr>
          <a:xfrm rot="10800000" flipH="1">
            <a:off x="4059225" y="2228200"/>
            <a:ext cx="1027500" cy="4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9" name="Google Shape;529;p48"/>
          <p:cNvCxnSpPr>
            <a:stCxn id="525" idx="6"/>
            <a:endCxn id="526" idx="2"/>
          </p:cNvCxnSpPr>
          <p:nvPr/>
        </p:nvCxnSpPr>
        <p:spPr>
          <a:xfrm>
            <a:off x="6050500" y="2228325"/>
            <a:ext cx="1025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0" name="Google Shape;530;p48"/>
          <p:cNvSpPr txBox="1">
            <a:spLocks noGrp="1"/>
          </p:cNvSpPr>
          <p:nvPr>
            <p:ph type="title" idx="4294967295"/>
          </p:nvPr>
        </p:nvSpPr>
        <p:spPr>
          <a:xfrm>
            <a:off x="711463" y="2823912"/>
            <a:ext cx="1731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Beginning 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531" name="Google Shape;531;p48"/>
          <p:cNvSpPr txBox="1">
            <a:spLocks noGrp="1"/>
          </p:cNvSpPr>
          <p:nvPr>
            <p:ph type="title" idx="4294967295"/>
          </p:nvPr>
        </p:nvSpPr>
        <p:spPr>
          <a:xfrm>
            <a:off x="2704552" y="2843369"/>
            <a:ext cx="1731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Decisions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532" name="Google Shape;532;p48"/>
          <p:cNvSpPr txBox="1">
            <a:spLocks noGrp="1"/>
          </p:cNvSpPr>
          <p:nvPr>
            <p:ph type="subTitle" idx="4294967295"/>
          </p:nvPr>
        </p:nvSpPr>
        <p:spPr>
          <a:xfrm>
            <a:off x="2694643" y="3951601"/>
            <a:ext cx="173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Decided about the design and what exactly what our project would be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33" name="Google Shape;533;p48"/>
          <p:cNvSpPr txBox="1">
            <a:spLocks noGrp="1"/>
          </p:cNvSpPr>
          <p:nvPr>
            <p:ph type="title" idx="4294967295"/>
          </p:nvPr>
        </p:nvSpPr>
        <p:spPr>
          <a:xfrm>
            <a:off x="4572000" y="2839399"/>
            <a:ext cx="1731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Develop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534" name="Google Shape;534;p48"/>
          <p:cNvSpPr txBox="1">
            <a:spLocks noGrp="1"/>
          </p:cNvSpPr>
          <p:nvPr>
            <p:ph type="subTitle" idx="4294967295"/>
          </p:nvPr>
        </p:nvSpPr>
        <p:spPr>
          <a:xfrm>
            <a:off x="4707550" y="3815711"/>
            <a:ext cx="173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Finishing the little details and mistakes on the code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35" name="Google Shape;535;p48"/>
          <p:cNvSpPr txBox="1">
            <a:spLocks noGrp="1"/>
          </p:cNvSpPr>
          <p:nvPr>
            <p:ph type="title" idx="4294967295"/>
          </p:nvPr>
        </p:nvSpPr>
        <p:spPr>
          <a:xfrm>
            <a:off x="6687093" y="2866538"/>
            <a:ext cx="1731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Finalize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536" name="Google Shape;536;p48"/>
          <p:cNvSpPr txBox="1">
            <a:spLocks noGrp="1"/>
          </p:cNvSpPr>
          <p:nvPr>
            <p:ph type="subTitle" idx="4294967295"/>
          </p:nvPr>
        </p:nvSpPr>
        <p:spPr>
          <a:xfrm>
            <a:off x="6687093" y="3831900"/>
            <a:ext cx="173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The project is done and ready to be presented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37" name="Google Shape;537;p48"/>
          <p:cNvSpPr txBox="1">
            <a:spLocks noGrp="1"/>
          </p:cNvSpPr>
          <p:nvPr>
            <p:ph type="subTitle" idx="4294967295"/>
          </p:nvPr>
        </p:nvSpPr>
        <p:spPr>
          <a:xfrm>
            <a:off x="715100" y="4001440"/>
            <a:ext cx="173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Our team was formed and we started working on the project 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DA5201-FC75-4CEA-8344-140AA840B2EF}"/>
              </a:ext>
            </a:extLst>
          </p:cNvPr>
          <p:cNvSpPr/>
          <p:nvPr/>
        </p:nvSpPr>
        <p:spPr>
          <a:xfrm>
            <a:off x="2242676" y="427416"/>
            <a:ext cx="48333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dirty="0"/>
              <a:t>Stages of realization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A9E7">
            <a:alpha val="7140"/>
          </a:srgbClr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9B6238-9346-4AF6-9CEF-50073CAA9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980" y="3280757"/>
            <a:ext cx="1738557" cy="17232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C62362-20B3-4752-85CC-7B71F2405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553" y="3414321"/>
            <a:ext cx="1467873" cy="14561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753137-0B4E-4A36-8FAE-7206CF9FB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874" y="1559092"/>
            <a:ext cx="1533525" cy="14287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D77EFB-397B-4FEC-BCD3-EAE20F2B72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116" y="1329265"/>
            <a:ext cx="1658577" cy="1658577"/>
          </a:xfrm>
          <a:prstGeom prst="rect">
            <a:avLst/>
          </a:prstGeom>
        </p:spPr>
      </p:pic>
      <p:sp>
        <p:nvSpPr>
          <p:cNvPr id="20" name="AutoShape 14" descr="Figma">
            <a:extLst>
              <a:ext uri="{FF2B5EF4-FFF2-40B4-BE49-F238E27FC236}">
                <a16:creationId xmlns:a16="http://schemas.microsoft.com/office/drawing/2014/main" id="{28F9F58E-CA50-4877-B4D6-0A2A4EC0E3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18879" y="242976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16" descr="Figma">
            <a:extLst>
              <a:ext uri="{FF2B5EF4-FFF2-40B4-BE49-F238E27FC236}">
                <a16:creationId xmlns:a16="http://schemas.microsoft.com/office/drawing/2014/main" id="{F79C2DDF-5B69-4998-91BD-2D992697BA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0822F9E-1F56-4695-9958-63BE766DF3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600" y="1466082"/>
            <a:ext cx="1112367" cy="166821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368917B-18CA-4DBA-AFCD-8A72C4F52C5C}"/>
              </a:ext>
            </a:extLst>
          </p:cNvPr>
          <p:cNvSpPr/>
          <p:nvPr/>
        </p:nvSpPr>
        <p:spPr>
          <a:xfrm>
            <a:off x="2369313" y="424431"/>
            <a:ext cx="44053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dirty="0"/>
              <a:t>Used technologies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64"/>
          <p:cNvSpPr txBox="1">
            <a:spLocks noGrp="1"/>
          </p:cNvSpPr>
          <p:nvPr>
            <p:ph type="ctrTitle"/>
          </p:nvPr>
        </p:nvSpPr>
        <p:spPr>
          <a:xfrm>
            <a:off x="1922136" y="2279169"/>
            <a:ext cx="5299728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 for your attention!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67EA0E-E512-4B7D-AC41-8060667BD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352" y="3803050"/>
            <a:ext cx="4393843" cy="11960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64"/>
          <p:cNvSpPr txBox="1">
            <a:spLocks noGrp="1"/>
          </p:cNvSpPr>
          <p:nvPr>
            <p:ph type="ctrTitle"/>
          </p:nvPr>
        </p:nvSpPr>
        <p:spPr>
          <a:xfrm>
            <a:off x="1464936" y="2072850"/>
            <a:ext cx="6484885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move to the web application!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67EA0E-E512-4B7D-AC41-8060667BD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352" y="3803050"/>
            <a:ext cx="4393843" cy="119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261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Watery Shapes Style MK Campaign by Slidesgo">
  <a:themeElements>
    <a:clrScheme name="Simple Light">
      <a:dk1>
        <a:srgbClr val="091D31"/>
      </a:dk1>
      <a:lt1>
        <a:srgbClr val="FFFFFF"/>
      </a:lt1>
      <a:dk2>
        <a:srgbClr val="336E94"/>
      </a:dk2>
      <a:lt2>
        <a:srgbClr val="9ED2F2"/>
      </a:lt2>
      <a:accent1>
        <a:srgbClr val="46A9E7"/>
      </a:accent1>
      <a:accent2>
        <a:srgbClr val="C1E7FF"/>
      </a:accent2>
      <a:accent3>
        <a:srgbClr val="BCDFF6"/>
      </a:accent3>
      <a:accent4>
        <a:srgbClr val="E6F5FF"/>
      </a:accent4>
      <a:accent5>
        <a:srgbClr val="0097A7"/>
      </a:accent5>
      <a:accent6>
        <a:srgbClr val="FFFFFF"/>
      </a:accent6>
      <a:hlink>
        <a:srgbClr val="091D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139</Words>
  <Application>Microsoft Office PowerPoint</Application>
  <PresentationFormat>On-screen Show (16:9)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Anaheim</vt:lpstr>
      <vt:lpstr>Arial</vt:lpstr>
      <vt:lpstr>Bebas Neue</vt:lpstr>
      <vt:lpstr>Comfortaa</vt:lpstr>
      <vt:lpstr>Lato</vt:lpstr>
      <vt:lpstr>Simple Watery Shapes Style MK Campaign by Slidesgo</vt:lpstr>
      <vt:lpstr>My path  </vt:lpstr>
      <vt:lpstr>Our team</vt:lpstr>
      <vt:lpstr>PowerPoint Presentation</vt:lpstr>
      <vt:lpstr>PowerPoint Presentation</vt:lpstr>
      <vt:lpstr>PowerPoint Presentation</vt:lpstr>
      <vt:lpstr>Beginning </vt:lpstr>
      <vt:lpstr>PowerPoint Presentation</vt:lpstr>
      <vt:lpstr>Thank you for your attention!</vt:lpstr>
      <vt:lpstr>Let’s move to the web application!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path  9th grade</dc:title>
  <dc:creator>Стелиян Станимиров Николов</dc:creator>
  <cp:lastModifiedBy>Виктория Георгиева Купенова</cp:lastModifiedBy>
  <cp:revision>7</cp:revision>
  <dcterms:modified xsi:type="dcterms:W3CDTF">2025-07-01T07:33:06Z</dcterms:modified>
</cp:coreProperties>
</file>