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8288000" cy="10287000"/>
  <p:notesSz cx="6858000" cy="9144000"/>
  <p:embeddedFontLst>
    <p:embeddedFont>
      <p:font typeface="Arimo" panose="020B0604020202020204" charset="0"/>
      <p:regular r:id="rId8"/>
    </p:embeddedFont>
    <p:embeddedFont>
      <p:font typeface="Arimo Bold" panose="020B0604020202020204" charset="0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5DDFB7-2623-D047-7236-11393040D41E}" v="156" dt="2025-01-26T16:31:36.6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26.01.2025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3" Type="http://schemas.openxmlformats.org/officeDocument/2006/relationships/image" Target="../media/image31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11" Type="http://schemas.openxmlformats.org/officeDocument/2006/relationships/image" Target="../media/image37.png"/><Relationship Id="rId5" Type="http://schemas.openxmlformats.org/officeDocument/2006/relationships/image" Target="../media/image5.png"/><Relationship Id="rId10" Type="http://schemas.openxmlformats.org/officeDocument/2006/relationships/image" Target="../media/image36.svg"/><Relationship Id="rId4" Type="http://schemas.openxmlformats.org/officeDocument/2006/relationships/image" Target="../media/image32.sv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13" Type="http://schemas.openxmlformats.org/officeDocument/2006/relationships/image" Target="../media/image51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sv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svg"/><Relationship Id="rId4" Type="http://schemas.openxmlformats.org/officeDocument/2006/relationships/image" Target="../media/image42.svg"/><Relationship Id="rId9" Type="http://schemas.openxmlformats.org/officeDocument/2006/relationships/image" Target="../media/image47.png"/><Relationship Id="rId14" Type="http://schemas.openxmlformats.org/officeDocument/2006/relationships/image" Target="../media/image5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F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461250" y="8946450"/>
            <a:ext cx="8231974" cy="1538788"/>
          </a:xfrm>
          <a:custGeom>
            <a:avLst/>
            <a:gdLst/>
            <a:ahLst/>
            <a:cxnLst/>
            <a:rect l="l" t="t" r="r" b="b"/>
            <a:pathLst>
              <a:path w="8231974" h="1538788">
                <a:moveTo>
                  <a:pt x="0" y="0"/>
                </a:moveTo>
                <a:lnTo>
                  <a:pt x="8231974" y="0"/>
                </a:lnTo>
                <a:lnTo>
                  <a:pt x="8231974" y="1538788"/>
                </a:lnTo>
                <a:lnTo>
                  <a:pt x="0" y="15387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3930550" y="-313250"/>
            <a:ext cx="4906900" cy="3161000"/>
          </a:xfrm>
          <a:custGeom>
            <a:avLst/>
            <a:gdLst/>
            <a:ahLst/>
            <a:cxnLst/>
            <a:rect l="l" t="t" r="r" b="b"/>
            <a:pathLst>
              <a:path w="4906900" h="3161000">
                <a:moveTo>
                  <a:pt x="0" y="0"/>
                </a:moveTo>
                <a:lnTo>
                  <a:pt x="4906900" y="0"/>
                </a:lnTo>
                <a:lnTo>
                  <a:pt x="4906900" y="3161000"/>
                </a:lnTo>
                <a:lnTo>
                  <a:pt x="0" y="31610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3673850" y="-1079700"/>
            <a:ext cx="6151100" cy="3857800"/>
          </a:xfrm>
          <a:custGeom>
            <a:avLst/>
            <a:gdLst/>
            <a:ahLst/>
            <a:cxnLst/>
            <a:rect l="l" t="t" r="r" b="b"/>
            <a:pathLst>
              <a:path w="6151100" h="3857800">
                <a:moveTo>
                  <a:pt x="0" y="0"/>
                </a:moveTo>
                <a:lnTo>
                  <a:pt x="6151100" y="0"/>
                </a:lnTo>
                <a:lnTo>
                  <a:pt x="6151100" y="3857800"/>
                </a:lnTo>
                <a:lnTo>
                  <a:pt x="0" y="3857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759423" y="6489727"/>
            <a:ext cx="5395378" cy="5616055"/>
          </a:xfrm>
          <a:custGeom>
            <a:avLst/>
            <a:gdLst/>
            <a:ahLst/>
            <a:cxnLst/>
            <a:rect l="l" t="t" r="r" b="b"/>
            <a:pathLst>
              <a:path w="5395378" h="5616055">
                <a:moveTo>
                  <a:pt x="0" y="0"/>
                </a:moveTo>
                <a:lnTo>
                  <a:pt x="5395378" y="0"/>
                </a:lnTo>
                <a:lnTo>
                  <a:pt x="5395378" y="5616056"/>
                </a:lnTo>
                <a:lnTo>
                  <a:pt x="0" y="561605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1902984" y="6621165"/>
            <a:ext cx="7588008" cy="4847450"/>
          </a:xfrm>
          <a:custGeom>
            <a:avLst/>
            <a:gdLst/>
            <a:ahLst/>
            <a:cxnLst/>
            <a:rect l="l" t="t" r="r" b="b"/>
            <a:pathLst>
              <a:path w="7588008" h="4847450">
                <a:moveTo>
                  <a:pt x="0" y="0"/>
                </a:moveTo>
                <a:lnTo>
                  <a:pt x="7588008" y="0"/>
                </a:lnTo>
                <a:lnTo>
                  <a:pt x="7588008" y="4847450"/>
                </a:lnTo>
                <a:lnTo>
                  <a:pt x="0" y="484745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1596500" y="-1477050"/>
            <a:ext cx="6151086" cy="4445658"/>
          </a:xfrm>
          <a:custGeom>
            <a:avLst/>
            <a:gdLst/>
            <a:ahLst/>
            <a:cxnLst/>
            <a:rect l="l" t="t" r="r" b="b"/>
            <a:pathLst>
              <a:path w="6151086" h="4445658">
                <a:moveTo>
                  <a:pt x="0" y="0"/>
                </a:moveTo>
                <a:lnTo>
                  <a:pt x="6151086" y="0"/>
                </a:lnTo>
                <a:lnTo>
                  <a:pt x="6151086" y="4445658"/>
                </a:lnTo>
                <a:lnTo>
                  <a:pt x="0" y="4445658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-128594" y="-699721"/>
            <a:ext cx="4764566" cy="4404164"/>
          </a:xfrm>
          <a:custGeom>
            <a:avLst/>
            <a:gdLst/>
            <a:ahLst/>
            <a:cxnLst/>
            <a:rect l="l" t="t" r="r" b="b"/>
            <a:pathLst>
              <a:path w="4764566" h="4404164">
                <a:moveTo>
                  <a:pt x="0" y="0"/>
                </a:moveTo>
                <a:lnTo>
                  <a:pt x="4764566" y="0"/>
                </a:lnTo>
                <a:lnTo>
                  <a:pt x="4764566" y="4404164"/>
                </a:lnTo>
                <a:lnTo>
                  <a:pt x="0" y="440416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4197800" y="6231800"/>
            <a:ext cx="4580250" cy="4412902"/>
          </a:xfrm>
          <a:custGeom>
            <a:avLst/>
            <a:gdLst/>
            <a:ahLst/>
            <a:cxnLst/>
            <a:rect l="l" t="t" r="r" b="b"/>
            <a:pathLst>
              <a:path w="4580250" h="4412902">
                <a:moveTo>
                  <a:pt x="0" y="0"/>
                </a:moveTo>
                <a:lnTo>
                  <a:pt x="4580250" y="0"/>
                </a:lnTo>
                <a:lnTo>
                  <a:pt x="4580250" y="4412902"/>
                </a:lnTo>
                <a:lnTo>
                  <a:pt x="0" y="4412902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3048428" y="4215010"/>
            <a:ext cx="10231800" cy="1438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99"/>
              </a:lnSpc>
            </a:pPr>
            <a:r>
              <a:rPr lang="en-US" sz="9999">
                <a:solidFill>
                  <a:srgbClr val="164A4A"/>
                </a:solidFill>
                <a:latin typeface="Arimo"/>
              </a:rPr>
              <a:t>Library Manager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3048428" y="6078127"/>
            <a:ext cx="7789800" cy="823200"/>
            <a:chOff x="0" y="0"/>
            <a:chExt cx="10386400" cy="1097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0386314" cy="1097661"/>
            </a:xfrm>
            <a:custGeom>
              <a:avLst/>
              <a:gdLst/>
              <a:ahLst/>
              <a:cxnLst/>
              <a:rect l="l" t="t" r="r" b="b"/>
              <a:pathLst>
                <a:path w="10386314" h="1097661">
                  <a:moveTo>
                    <a:pt x="0" y="548767"/>
                  </a:moveTo>
                  <a:cubicBezTo>
                    <a:pt x="0" y="245745"/>
                    <a:pt x="245745" y="0"/>
                    <a:pt x="548767" y="0"/>
                  </a:cubicBezTo>
                  <a:lnTo>
                    <a:pt x="9837548" y="0"/>
                  </a:lnTo>
                  <a:cubicBezTo>
                    <a:pt x="10140697" y="0"/>
                    <a:pt x="10386314" y="245745"/>
                    <a:pt x="10386314" y="548767"/>
                  </a:cubicBezTo>
                  <a:cubicBezTo>
                    <a:pt x="10386314" y="851789"/>
                    <a:pt x="10140569" y="1097534"/>
                    <a:pt x="9837548" y="1097534"/>
                  </a:cubicBezTo>
                  <a:lnTo>
                    <a:pt x="548767" y="1097534"/>
                  </a:lnTo>
                  <a:cubicBezTo>
                    <a:pt x="245745" y="1097661"/>
                    <a:pt x="0" y="851916"/>
                    <a:pt x="0" y="548767"/>
                  </a:cubicBezTo>
                  <a:close/>
                </a:path>
              </a:pathLst>
            </a:custGeom>
            <a:solidFill>
              <a:srgbClr val="ADDBD0"/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3525800" y="6218265"/>
            <a:ext cx="712620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3200">
                <a:solidFill>
                  <a:srgbClr val="2E3338"/>
                </a:solidFill>
                <a:latin typeface="Arimo"/>
              </a:rPr>
              <a:t>Стилиян Иванов 10В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F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243401" y="-646449"/>
            <a:ext cx="5081496" cy="4730706"/>
          </a:xfrm>
          <a:custGeom>
            <a:avLst/>
            <a:gdLst/>
            <a:ahLst/>
            <a:cxnLst/>
            <a:rect l="l" t="t" r="r" b="b"/>
            <a:pathLst>
              <a:path w="5081496" h="4730706">
                <a:moveTo>
                  <a:pt x="0" y="0"/>
                </a:moveTo>
                <a:lnTo>
                  <a:pt x="5081496" y="0"/>
                </a:lnTo>
                <a:lnTo>
                  <a:pt x="5081496" y="4730706"/>
                </a:lnTo>
                <a:lnTo>
                  <a:pt x="0" y="47307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4299052" y="6286304"/>
            <a:ext cx="9716152" cy="6259096"/>
          </a:xfrm>
          <a:custGeom>
            <a:avLst/>
            <a:gdLst/>
            <a:ahLst/>
            <a:cxnLst/>
            <a:rect l="l" t="t" r="r" b="b"/>
            <a:pathLst>
              <a:path w="9716152" h="6259096">
                <a:moveTo>
                  <a:pt x="0" y="0"/>
                </a:moveTo>
                <a:lnTo>
                  <a:pt x="9716152" y="0"/>
                </a:lnTo>
                <a:lnTo>
                  <a:pt x="9716152" y="6259096"/>
                </a:lnTo>
                <a:lnTo>
                  <a:pt x="0" y="625909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038600" y="6785100"/>
            <a:ext cx="3834450" cy="3694350"/>
          </a:xfrm>
          <a:custGeom>
            <a:avLst/>
            <a:gdLst/>
            <a:ahLst/>
            <a:cxnLst/>
            <a:rect l="l" t="t" r="r" b="b"/>
            <a:pathLst>
              <a:path w="3834450" h="3694350">
                <a:moveTo>
                  <a:pt x="0" y="0"/>
                </a:moveTo>
                <a:lnTo>
                  <a:pt x="3834450" y="0"/>
                </a:lnTo>
                <a:lnTo>
                  <a:pt x="3834450" y="3694350"/>
                </a:lnTo>
                <a:lnTo>
                  <a:pt x="0" y="369435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403808" y="-846893"/>
            <a:ext cx="4089482" cy="2182975"/>
          </a:xfrm>
          <a:custGeom>
            <a:avLst/>
            <a:gdLst/>
            <a:ahLst/>
            <a:cxnLst/>
            <a:rect l="l" t="t" r="r" b="b"/>
            <a:pathLst>
              <a:path w="4089482" h="2182975">
                <a:moveTo>
                  <a:pt x="0" y="0"/>
                </a:moveTo>
                <a:lnTo>
                  <a:pt x="4089482" y="0"/>
                </a:lnTo>
                <a:lnTo>
                  <a:pt x="4089482" y="2182976"/>
                </a:lnTo>
                <a:lnTo>
                  <a:pt x="0" y="218297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4893950" y="3806971"/>
            <a:ext cx="9729000" cy="1299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720"/>
              </a:lnSpc>
            </a:pPr>
            <a:r>
              <a:rPr lang="en-US" sz="9000">
                <a:solidFill>
                  <a:srgbClr val="164A4A"/>
                </a:solidFill>
                <a:latin typeface="Arimo"/>
              </a:rPr>
              <a:t>Идеята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889150" y="5487751"/>
            <a:ext cx="9733800" cy="1461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840"/>
              </a:lnSpc>
            </a:pPr>
            <a:r>
              <a:rPr lang="en-US" sz="3200" dirty="0" err="1">
                <a:solidFill>
                  <a:srgbClr val="2E3338"/>
                </a:solidFill>
                <a:latin typeface="Arimo"/>
              </a:rPr>
              <a:t>Приложение</a:t>
            </a:r>
            <a:r>
              <a:rPr lang="en-US" sz="3200" dirty="0">
                <a:solidFill>
                  <a:srgbClr val="2E3338"/>
                </a:solidFill>
                <a:latin typeface="Arimo"/>
              </a:rPr>
              <a:t> </a:t>
            </a:r>
            <a:r>
              <a:rPr lang="en-US" sz="3200" dirty="0" err="1">
                <a:solidFill>
                  <a:srgbClr val="2E3338"/>
                </a:solidFill>
                <a:latin typeface="Arimo"/>
              </a:rPr>
              <a:t>за</a:t>
            </a:r>
            <a:r>
              <a:rPr lang="en-US" sz="3200" dirty="0">
                <a:solidFill>
                  <a:srgbClr val="2E3338"/>
                </a:solidFill>
                <a:latin typeface="Arimo"/>
              </a:rPr>
              <a:t> </a:t>
            </a:r>
            <a:r>
              <a:rPr lang="en-US" sz="3200" dirty="0" err="1">
                <a:solidFill>
                  <a:srgbClr val="2E3338"/>
                </a:solidFill>
                <a:latin typeface="Arimo"/>
              </a:rPr>
              <a:t>управление</a:t>
            </a:r>
            <a:r>
              <a:rPr lang="en-US" sz="3200" dirty="0">
                <a:solidFill>
                  <a:srgbClr val="2E3338"/>
                </a:solidFill>
                <a:latin typeface="Arimo"/>
              </a:rPr>
              <a:t> </a:t>
            </a:r>
            <a:r>
              <a:rPr lang="en-US" sz="3200" dirty="0" err="1">
                <a:solidFill>
                  <a:srgbClr val="2E3338"/>
                </a:solidFill>
                <a:latin typeface="Arimo"/>
              </a:rPr>
              <a:t>на</a:t>
            </a:r>
            <a:r>
              <a:rPr lang="en-US" sz="3200" dirty="0">
                <a:solidFill>
                  <a:srgbClr val="2E3338"/>
                </a:solidFill>
                <a:latin typeface="Arimo"/>
              </a:rPr>
              <a:t> </a:t>
            </a:r>
            <a:r>
              <a:rPr lang="en-US" sz="3200" dirty="0" err="1">
                <a:solidFill>
                  <a:srgbClr val="2E3338"/>
                </a:solidFill>
                <a:latin typeface="Arimo"/>
              </a:rPr>
              <a:t>музикални</a:t>
            </a:r>
            <a:r>
              <a:rPr lang="en-US" sz="3200" dirty="0">
                <a:solidFill>
                  <a:srgbClr val="2E3338"/>
                </a:solidFill>
                <a:latin typeface="Arimo"/>
              </a:rPr>
              <a:t> </a:t>
            </a:r>
            <a:r>
              <a:rPr lang="en-US" sz="3200" dirty="0" err="1">
                <a:solidFill>
                  <a:srgbClr val="2E3338"/>
                </a:solidFill>
                <a:latin typeface="Arimo"/>
              </a:rPr>
              <a:t>фестивали</a:t>
            </a:r>
            <a:r>
              <a:rPr lang="en-US" sz="3200" dirty="0">
                <a:solidFill>
                  <a:srgbClr val="2E3338"/>
                </a:solidFill>
                <a:latin typeface="Arimo"/>
              </a:rPr>
              <a:t> с </a:t>
            </a:r>
            <a:r>
              <a:rPr lang="en-US" sz="3200" dirty="0" err="1">
                <a:solidFill>
                  <a:srgbClr val="2E3338"/>
                </a:solidFill>
                <a:latin typeface="Arimo"/>
              </a:rPr>
              <a:t>възможността</a:t>
            </a:r>
            <a:r>
              <a:rPr lang="en-US" sz="3200" dirty="0">
                <a:solidFill>
                  <a:srgbClr val="2E3338"/>
                </a:solidFill>
                <a:latin typeface="Arimo"/>
              </a:rPr>
              <a:t> </a:t>
            </a:r>
            <a:r>
              <a:rPr lang="en-US" sz="3200" dirty="0" err="1">
                <a:solidFill>
                  <a:srgbClr val="2E3338"/>
                </a:solidFill>
                <a:latin typeface="Arimo"/>
              </a:rPr>
              <a:t>да</a:t>
            </a:r>
            <a:r>
              <a:rPr lang="en-US" sz="3200" dirty="0">
                <a:solidFill>
                  <a:srgbClr val="2E3338"/>
                </a:solidFill>
                <a:latin typeface="Arimo"/>
              </a:rPr>
              <a:t> </a:t>
            </a:r>
            <a:r>
              <a:rPr lang="en-US" sz="3200" dirty="0" err="1">
                <a:solidFill>
                  <a:srgbClr val="2E3338"/>
                </a:solidFill>
                <a:latin typeface="Arimo"/>
              </a:rPr>
              <a:t>преглеждаме</a:t>
            </a:r>
            <a:r>
              <a:rPr lang="en-US" sz="3200" dirty="0">
                <a:solidFill>
                  <a:srgbClr val="2E3338"/>
                </a:solidFill>
                <a:latin typeface="Arimo"/>
              </a:rPr>
              <a:t>, </a:t>
            </a:r>
            <a:r>
              <a:rPr lang="en-US" sz="3200" dirty="0" err="1">
                <a:solidFill>
                  <a:srgbClr val="2E3338"/>
                </a:solidFill>
                <a:latin typeface="Arimo"/>
              </a:rPr>
              <a:t>добавяме</a:t>
            </a:r>
            <a:r>
              <a:rPr lang="en-US" sz="3200" dirty="0">
                <a:solidFill>
                  <a:srgbClr val="2E3338"/>
                </a:solidFill>
                <a:latin typeface="Arimo"/>
              </a:rPr>
              <a:t> и </a:t>
            </a:r>
            <a:r>
              <a:rPr lang="en-US" sz="3200" dirty="0" err="1">
                <a:solidFill>
                  <a:srgbClr val="2E3338"/>
                </a:solidFill>
                <a:latin typeface="Arimo"/>
              </a:rPr>
              <a:t>редактираме</a:t>
            </a:r>
            <a:r>
              <a:rPr lang="en-US" sz="3200" dirty="0">
                <a:solidFill>
                  <a:srgbClr val="2E3338"/>
                </a:solidFill>
                <a:latin typeface="Arimo"/>
              </a:rPr>
              <a:t> </a:t>
            </a:r>
            <a:r>
              <a:rPr lang="en-US" sz="3200" dirty="0" err="1">
                <a:solidFill>
                  <a:srgbClr val="2E3338"/>
                </a:solidFill>
                <a:latin typeface="Arimo"/>
              </a:rPr>
              <a:t>фестивали</a:t>
            </a:r>
            <a:endParaRPr lang="en-US" sz="3200" dirty="0" err="1">
              <a:solidFill>
                <a:srgbClr val="2E3338"/>
              </a:solidFill>
              <a:latin typeface="Arimo"/>
              <a:ea typeface="Arimo"/>
              <a:cs typeface="Arimo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12901025" y="1281229"/>
            <a:ext cx="1731450" cy="1731450"/>
            <a:chOff x="0" y="0"/>
            <a:chExt cx="2308600" cy="2308600"/>
          </a:xfrm>
        </p:grpSpPr>
        <p:sp>
          <p:nvSpPr>
            <p:cNvPr id="9" name="Freeform 9"/>
            <p:cNvSpPr/>
            <p:nvPr/>
          </p:nvSpPr>
          <p:spPr>
            <a:xfrm>
              <a:off x="12700" y="12700"/>
              <a:ext cx="2283206" cy="2283206"/>
            </a:xfrm>
            <a:custGeom>
              <a:avLst/>
              <a:gdLst/>
              <a:ahLst/>
              <a:cxnLst/>
              <a:rect l="l" t="t" r="r" b="b"/>
              <a:pathLst>
                <a:path w="2283206" h="2283206">
                  <a:moveTo>
                    <a:pt x="0" y="1141603"/>
                  </a:moveTo>
                  <a:cubicBezTo>
                    <a:pt x="0" y="511175"/>
                    <a:pt x="511175" y="0"/>
                    <a:pt x="1141603" y="0"/>
                  </a:cubicBezTo>
                  <a:cubicBezTo>
                    <a:pt x="1772031" y="0"/>
                    <a:pt x="2283206" y="511175"/>
                    <a:pt x="2283206" y="1141603"/>
                  </a:cubicBezTo>
                  <a:cubicBezTo>
                    <a:pt x="2283206" y="1772031"/>
                    <a:pt x="1772031" y="2283206"/>
                    <a:pt x="1141603" y="2283206"/>
                  </a:cubicBezTo>
                  <a:cubicBezTo>
                    <a:pt x="511175" y="2283206"/>
                    <a:pt x="0" y="1772031"/>
                    <a:pt x="0" y="1141603"/>
                  </a:cubicBezTo>
                  <a:close/>
                </a:path>
              </a:pathLst>
            </a:custGeom>
            <a:solidFill>
              <a:srgbClr val="3F4853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0" y="0"/>
              <a:ext cx="2308606" cy="2308606"/>
            </a:xfrm>
            <a:custGeom>
              <a:avLst/>
              <a:gdLst/>
              <a:ahLst/>
              <a:cxnLst/>
              <a:rect l="l" t="t" r="r" b="b"/>
              <a:pathLst>
                <a:path w="2308606" h="2308606">
                  <a:moveTo>
                    <a:pt x="0" y="1154303"/>
                  </a:moveTo>
                  <a:cubicBezTo>
                    <a:pt x="0" y="516763"/>
                    <a:pt x="516763" y="0"/>
                    <a:pt x="1154303" y="0"/>
                  </a:cubicBezTo>
                  <a:lnTo>
                    <a:pt x="1154303" y="12700"/>
                  </a:lnTo>
                  <a:lnTo>
                    <a:pt x="1154303" y="0"/>
                  </a:lnTo>
                  <a:cubicBezTo>
                    <a:pt x="1791843" y="0"/>
                    <a:pt x="2308606" y="516763"/>
                    <a:pt x="2308606" y="1154303"/>
                  </a:cubicBezTo>
                  <a:lnTo>
                    <a:pt x="2295906" y="1154303"/>
                  </a:lnTo>
                  <a:lnTo>
                    <a:pt x="2308606" y="1154303"/>
                  </a:lnTo>
                  <a:cubicBezTo>
                    <a:pt x="2308606" y="1791843"/>
                    <a:pt x="1791843" y="2308606"/>
                    <a:pt x="1154303" y="2308606"/>
                  </a:cubicBezTo>
                  <a:lnTo>
                    <a:pt x="1154303" y="2295906"/>
                  </a:lnTo>
                  <a:lnTo>
                    <a:pt x="1154303" y="2308606"/>
                  </a:lnTo>
                  <a:cubicBezTo>
                    <a:pt x="516763" y="2308606"/>
                    <a:pt x="0" y="1791843"/>
                    <a:pt x="0" y="1154303"/>
                  </a:cubicBezTo>
                  <a:lnTo>
                    <a:pt x="12700" y="1154303"/>
                  </a:lnTo>
                  <a:lnTo>
                    <a:pt x="25400" y="1154303"/>
                  </a:lnTo>
                  <a:lnTo>
                    <a:pt x="12700" y="1154303"/>
                  </a:lnTo>
                  <a:lnTo>
                    <a:pt x="0" y="1154303"/>
                  </a:lnTo>
                  <a:moveTo>
                    <a:pt x="25400" y="1154303"/>
                  </a:moveTo>
                  <a:cubicBezTo>
                    <a:pt x="25400" y="1161288"/>
                    <a:pt x="19685" y="1167003"/>
                    <a:pt x="12700" y="1167003"/>
                  </a:cubicBezTo>
                  <a:cubicBezTo>
                    <a:pt x="5715" y="1167003"/>
                    <a:pt x="0" y="1161288"/>
                    <a:pt x="0" y="1154303"/>
                  </a:cubicBezTo>
                  <a:cubicBezTo>
                    <a:pt x="0" y="1147318"/>
                    <a:pt x="5715" y="1141603"/>
                    <a:pt x="12700" y="1141603"/>
                  </a:cubicBezTo>
                  <a:cubicBezTo>
                    <a:pt x="19685" y="1141603"/>
                    <a:pt x="25400" y="1147318"/>
                    <a:pt x="25400" y="1154303"/>
                  </a:cubicBezTo>
                  <a:cubicBezTo>
                    <a:pt x="25400" y="1777746"/>
                    <a:pt x="530860" y="2283206"/>
                    <a:pt x="1154303" y="2283206"/>
                  </a:cubicBezTo>
                  <a:cubicBezTo>
                    <a:pt x="1777746" y="2283206"/>
                    <a:pt x="2283206" y="1777746"/>
                    <a:pt x="2283206" y="1154303"/>
                  </a:cubicBezTo>
                  <a:cubicBezTo>
                    <a:pt x="2283206" y="530860"/>
                    <a:pt x="1777746" y="25400"/>
                    <a:pt x="1154303" y="25400"/>
                  </a:cubicBezTo>
                  <a:lnTo>
                    <a:pt x="1154303" y="12700"/>
                  </a:lnTo>
                  <a:lnTo>
                    <a:pt x="1154303" y="25400"/>
                  </a:lnTo>
                  <a:cubicBezTo>
                    <a:pt x="530860" y="25400"/>
                    <a:pt x="25400" y="530860"/>
                    <a:pt x="25400" y="1154303"/>
                  </a:cubicBezTo>
                  <a:close/>
                </a:path>
              </a:pathLst>
            </a:custGeom>
            <a:solidFill>
              <a:srgbClr val="164A4A"/>
            </a:solidFill>
          </p:spPr>
        </p:sp>
      </p:grpSp>
      <p:sp>
        <p:nvSpPr>
          <p:cNvPr id="11" name="Freeform 11"/>
          <p:cNvSpPr/>
          <p:nvPr/>
        </p:nvSpPr>
        <p:spPr>
          <a:xfrm>
            <a:off x="13303776" y="1634206"/>
            <a:ext cx="925950" cy="925110"/>
          </a:xfrm>
          <a:custGeom>
            <a:avLst/>
            <a:gdLst/>
            <a:ahLst/>
            <a:cxnLst/>
            <a:rect l="l" t="t" r="r" b="b"/>
            <a:pathLst>
              <a:path w="925950" h="925110">
                <a:moveTo>
                  <a:pt x="0" y="0"/>
                </a:moveTo>
                <a:lnTo>
                  <a:pt x="925950" y="0"/>
                </a:lnTo>
                <a:lnTo>
                  <a:pt x="925950" y="925110"/>
                </a:lnTo>
                <a:lnTo>
                  <a:pt x="0" y="92511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F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608600" y="8634748"/>
            <a:ext cx="4047536" cy="2631862"/>
            <a:chOff x="0" y="0"/>
            <a:chExt cx="5396715" cy="3509149"/>
          </a:xfrm>
        </p:grpSpPr>
        <p:sp>
          <p:nvSpPr>
            <p:cNvPr id="3" name="Freeform 3"/>
            <p:cNvSpPr/>
            <p:nvPr/>
          </p:nvSpPr>
          <p:spPr>
            <a:xfrm>
              <a:off x="254" y="0"/>
              <a:ext cx="5396484" cy="3509010"/>
            </a:xfrm>
            <a:custGeom>
              <a:avLst/>
              <a:gdLst/>
              <a:ahLst/>
              <a:cxnLst/>
              <a:rect l="l" t="t" r="r" b="b"/>
              <a:pathLst>
                <a:path w="5396484" h="3509010">
                  <a:moveTo>
                    <a:pt x="3562731" y="0"/>
                  </a:moveTo>
                  <a:cubicBezTo>
                    <a:pt x="3537966" y="0"/>
                    <a:pt x="3512947" y="635"/>
                    <a:pt x="3487801" y="1524"/>
                  </a:cubicBezTo>
                  <a:cubicBezTo>
                    <a:pt x="2957703" y="14478"/>
                    <a:pt x="2440813" y="237109"/>
                    <a:pt x="1995678" y="531622"/>
                  </a:cubicBezTo>
                  <a:cubicBezTo>
                    <a:pt x="974979" y="1199007"/>
                    <a:pt x="255016" y="2304796"/>
                    <a:pt x="0" y="3509010"/>
                  </a:cubicBezTo>
                  <a:lnTo>
                    <a:pt x="4672330" y="3509010"/>
                  </a:lnTo>
                  <a:cubicBezTo>
                    <a:pt x="5019167" y="3064129"/>
                    <a:pt x="5254625" y="2579751"/>
                    <a:pt x="5293995" y="2115185"/>
                  </a:cubicBezTo>
                  <a:cubicBezTo>
                    <a:pt x="5396484" y="1020064"/>
                    <a:pt x="4702810" y="0"/>
                    <a:pt x="3562731" y="0"/>
                  </a:cubicBezTo>
                  <a:close/>
                </a:path>
              </a:pathLst>
            </a:custGeom>
            <a:solidFill>
              <a:srgbClr val="ADDBD0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1637212" y="-2017942"/>
            <a:ext cx="7283446" cy="7823524"/>
          </a:xfrm>
          <a:custGeom>
            <a:avLst/>
            <a:gdLst/>
            <a:ahLst/>
            <a:cxnLst/>
            <a:rect l="l" t="t" r="r" b="b"/>
            <a:pathLst>
              <a:path w="7283446" h="7823524">
                <a:moveTo>
                  <a:pt x="0" y="0"/>
                </a:moveTo>
                <a:lnTo>
                  <a:pt x="7283446" y="0"/>
                </a:lnTo>
                <a:lnTo>
                  <a:pt x="7283446" y="7823524"/>
                </a:lnTo>
                <a:lnTo>
                  <a:pt x="0" y="782352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2149716" y="-2749091"/>
            <a:ext cx="7872348" cy="8624036"/>
          </a:xfrm>
          <a:custGeom>
            <a:avLst/>
            <a:gdLst/>
            <a:ahLst/>
            <a:cxnLst/>
            <a:rect l="l" t="t" r="r" b="b"/>
            <a:pathLst>
              <a:path w="7872348" h="8624036">
                <a:moveTo>
                  <a:pt x="0" y="0"/>
                </a:moveTo>
                <a:lnTo>
                  <a:pt x="7872348" y="0"/>
                </a:lnTo>
                <a:lnTo>
                  <a:pt x="7872348" y="8624036"/>
                </a:lnTo>
                <a:lnTo>
                  <a:pt x="0" y="862403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2519200" y="5160650"/>
            <a:ext cx="3959400" cy="1352218"/>
            <a:chOff x="0" y="0"/>
            <a:chExt cx="5279200" cy="180295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279136" cy="1803018"/>
            </a:xfrm>
            <a:custGeom>
              <a:avLst/>
              <a:gdLst/>
              <a:ahLst/>
              <a:cxnLst/>
              <a:rect l="l" t="t" r="r" b="b"/>
              <a:pathLst>
                <a:path w="5279136" h="1803018">
                  <a:moveTo>
                    <a:pt x="0" y="901424"/>
                  </a:moveTo>
                  <a:cubicBezTo>
                    <a:pt x="0" y="403670"/>
                    <a:pt x="245745" y="0"/>
                    <a:pt x="548767" y="0"/>
                  </a:cubicBezTo>
                  <a:lnTo>
                    <a:pt x="4730369" y="0"/>
                  </a:lnTo>
                  <a:cubicBezTo>
                    <a:pt x="5033518" y="0"/>
                    <a:pt x="5279136" y="403670"/>
                    <a:pt x="5279136" y="901424"/>
                  </a:cubicBezTo>
                  <a:cubicBezTo>
                    <a:pt x="5279136" y="1399179"/>
                    <a:pt x="5033391" y="1802849"/>
                    <a:pt x="4730369" y="1802849"/>
                  </a:cubicBezTo>
                  <a:lnTo>
                    <a:pt x="548767" y="1802849"/>
                  </a:lnTo>
                  <a:cubicBezTo>
                    <a:pt x="245745" y="1803018"/>
                    <a:pt x="0" y="1399388"/>
                    <a:pt x="0" y="901424"/>
                  </a:cubicBezTo>
                  <a:close/>
                </a:path>
              </a:pathLst>
            </a:custGeom>
            <a:solidFill>
              <a:srgbClr val="ADDBD0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7164300" y="5143500"/>
            <a:ext cx="3959400" cy="1369368"/>
            <a:chOff x="0" y="0"/>
            <a:chExt cx="5279200" cy="182582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279136" cy="1825885"/>
            </a:xfrm>
            <a:custGeom>
              <a:avLst/>
              <a:gdLst/>
              <a:ahLst/>
              <a:cxnLst/>
              <a:rect l="l" t="t" r="r" b="b"/>
              <a:pathLst>
                <a:path w="5279136" h="1825885">
                  <a:moveTo>
                    <a:pt x="0" y="912857"/>
                  </a:moveTo>
                  <a:cubicBezTo>
                    <a:pt x="0" y="408789"/>
                    <a:pt x="245745" y="0"/>
                    <a:pt x="548767" y="0"/>
                  </a:cubicBezTo>
                  <a:lnTo>
                    <a:pt x="4730369" y="0"/>
                  </a:lnTo>
                  <a:cubicBezTo>
                    <a:pt x="5033518" y="0"/>
                    <a:pt x="5279136" y="408789"/>
                    <a:pt x="5279136" y="912857"/>
                  </a:cubicBezTo>
                  <a:cubicBezTo>
                    <a:pt x="5279136" y="1416925"/>
                    <a:pt x="5033391" y="1825714"/>
                    <a:pt x="4730369" y="1825714"/>
                  </a:cubicBezTo>
                  <a:lnTo>
                    <a:pt x="548767" y="1825714"/>
                  </a:lnTo>
                  <a:cubicBezTo>
                    <a:pt x="245745" y="1825885"/>
                    <a:pt x="0" y="1417136"/>
                    <a:pt x="0" y="912857"/>
                  </a:cubicBezTo>
                  <a:close/>
                </a:path>
              </a:pathLst>
            </a:custGeom>
            <a:solidFill>
              <a:srgbClr val="ADDBD0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1809400" y="5160650"/>
            <a:ext cx="3959400" cy="1352218"/>
            <a:chOff x="0" y="0"/>
            <a:chExt cx="5279200" cy="1802957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279136" cy="1803018"/>
            </a:xfrm>
            <a:custGeom>
              <a:avLst/>
              <a:gdLst/>
              <a:ahLst/>
              <a:cxnLst/>
              <a:rect l="l" t="t" r="r" b="b"/>
              <a:pathLst>
                <a:path w="5279136" h="1803018">
                  <a:moveTo>
                    <a:pt x="0" y="901424"/>
                  </a:moveTo>
                  <a:cubicBezTo>
                    <a:pt x="0" y="403670"/>
                    <a:pt x="245745" y="0"/>
                    <a:pt x="548767" y="0"/>
                  </a:cubicBezTo>
                  <a:lnTo>
                    <a:pt x="4730369" y="0"/>
                  </a:lnTo>
                  <a:cubicBezTo>
                    <a:pt x="5033518" y="0"/>
                    <a:pt x="5279136" y="403670"/>
                    <a:pt x="5279136" y="901424"/>
                  </a:cubicBezTo>
                  <a:cubicBezTo>
                    <a:pt x="5279136" y="1399179"/>
                    <a:pt x="5033391" y="1802849"/>
                    <a:pt x="4730369" y="1802849"/>
                  </a:cubicBezTo>
                  <a:lnTo>
                    <a:pt x="548767" y="1802849"/>
                  </a:lnTo>
                  <a:cubicBezTo>
                    <a:pt x="245745" y="1803018"/>
                    <a:pt x="0" y="1399388"/>
                    <a:pt x="0" y="901424"/>
                  </a:cubicBezTo>
                  <a:close/>
                </a:path>
              </a:pathLst>
            </a:custGeom>
            <a:solidFill>
              <a:srgbClr val="ADDBD0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2943775" y="3107853"/>
            <a:ext cx="1690650" cy="1690650"/>
            <a:chOff x="0" y="0"/>
            <a:chExt cx="2254200" cy="2254200"/>
          </a:xfrm>
        </p:grpSpPr>
        <p:sp>
          <p:nvSpPr>
            <p:cNvPr id="13" name="Freeform 13"/>
            <p:cNvSpPr/>
            <p:nvPr/>
          </p:nvSpPr>
          <p:spPr>
            <a:xfrm>
              <a:off x="12700" y="12700"/>
              <a:ext cx="2228850" cy="2228850"/>
            </a:xfrm>
            <a:custGeom>
              <a:avLst/>
              <a:gdLst/>
              <a:ahLst/>
              <a:cxnLst/>
              <a:rect l="l" t="t" r="r" b="b"/>
              <a:pathLst>
                <a:path w="2228850" h="2228850">
                  <a:moveTo>
                    <a:pt x="0" y="1114425"/>
                  </a:moveTo>
                  <a:cubicBezTo>
                    <a:pt x="0" y="498983"/>
                    <a:pt x="498983" y="0"/>
                    <a:pt x="1114425" y="0"/>
                  </a:cubicBezTo>
                  <a:cubicBezTo>
                    <a:pt x="1729867" y="0"/>
                    <a:pt x="2228850" y="498983"/>
                    <a:pt x="2228850" y="1114425"/>
                  </a:cubicBezTo>
                  <a:cubicBezTo>
                    <a:pt x="2228850" y="1729867"/>
                    <a:pt x="1729867" y="2228850"/>
                    <a:pt x="1114425" y="2228850"/>
                  </a:cubicBezTo>
                  <a:cubicBezTo>
                    <a:pt x="498983" y="2228850"/>
                    <a:pt x="0" y="1729867"/>
                    <a:pt x="0" y="1114425"/>
                  </a:cubicBezTo>
                  <a:close/>
                </a:path>
              </a:pathLst>
            </a:custGeom>
            <a:solidFill>
              <a:srgbClr val="3F4853"/>
            </a:solidFill>
          </p:spPr>
        </p:sp>
        <p:sp>
          <p:nvSpPr>
            <p:cNvPr id="14" name="Freeform 14"/>
            <p:cNvSpPr/>
            <p:nvPr/>
          </p:nvSpPr>
          <p:spPr>
            <a:xfrm>
              <a:off x="0" y="0"/>
              <a:ext cx="2254250" cy="2254250"/>
            </a:xfrm>
            <a:custGeom>
              <a:avLst/>
              <a:gdLst/>
              <a:ahLst/>
              <a:cxnLst/>
              <a:rect l="l" t="t" r="r" b="b"/>
              <a:pathLst>
                <a:path w="2254250" h="2254250">
                  <a:moveTo>
                    <a:pt x="0" y="1127125"/>
                  </a:moveTo>
                  <a:cubicBezTo>
                    <a:pt x="0" y="504571"/>
                    <a:pt x="504571" y="0"/>
                    <a:pt x="1127125" y="0"/>
                  </a:cubicBezTo>
                  <a:lnTo>
                    <a:pt x="1127125" y="12700"/>
                  </a:lnTo>
                  <a:lnTo>
                    <a:pt x="1127125" y="0"/>
                  </a:lnTo>
                  <a:cubicBezTo>
                    <a:pt x="1749552" y="0"/>
                    <a:pt x="2254250" y="504571"/>
                    <a:pt x="2254250" y="1127125"/>
                  </a:cubicBezTo>
                  <a:lnTo>
                    <a:pt x="2241550" y="1127125"/>
                  </a:lnTo>
                  <a:lnTo>
                    <a:pt x="2254250" y="1127125"/>
                  </a:lnTo>
                  <a:cubicBezTo>
                    <a:pt x="2254250" y="1749552"/>
                    <a:pt x="1749679" y="2254250"/>
                    <a:pt x="1127125" y="2254250"/>
                  </a:cubicBezTo>
                  <a:lnTo>
                    <a:pt x="1127125" y="2241550"/>
                  </a:lnTo>
                  <a:lnTo>
                    <a:pt x="1127125" y="2254250"/>
                  </a:lnTo>
                  <a:cubicBezTo>
                    <a:pt x="504571" y="2254250"/>
                    <a:pt x="0" y="1749552"/>
                    <a:pt x="0" y="1127125"/>
                  </a:cubicBezTo>
                  <a:lnTo>
                    <a:pt x="12700" y="1127125"/>
                  </a:lnTo>
                  <a:lnTo>
                    <a:pt x="25400" y="1127125"/>
                  </a:lnTo>
                  <a:lnTo>
                    <a:pt x="12700" y="1127125"/>
                  </a:lnTo>
                  <a:lnTo>
                    <a:pt x="0" y="1127125"/>
                  </a:lnTo>
                  <a:moveTo>
                    <a:pt x="25400" y="1127125"/>
                  </a:moveTo>
                  <a:cubicBezTo>
                    <a:pt x="25400" y="1134110"/>
                    <a:pt x="19685" y="1139825"/>
                    <a:pt x="12700" y="1139825"/>
                  </a:cubicBezTo>
                  <a:cubicBezTo>
                    <a:pt x="5715" y="1139825"/>
                    <a:pt x="0" y="1134110"/>
                    <a:pt x="0" y="1127125"/>
                  </a:cubicBezTo>
                  <a:cubicBezTo>
                    <a:pt x="0" y="1120140"/>
                    <a:pt x="5715" y="1114425"/>
                    <a:pt x="12700" y="1114425"/>
                  </a:cubicBezTo>
                  <a:cubicBezTo>
                    <a:pt x="19685" y="1114425"/>
                    <a:pt x="25400" y="1120140"/>
                    <a:pt x="25400" y="1127125"/>
                  </a:cubicBezTo>
                  <a:cubicBezTo>
                    <a:pt x="25400" y="1735582"/>
                    <a:pt x="518668" y="2228850"/>
                    <a:pt x="1127125" y="2228850"/>
                  </a:cubicBezTo>
                  <a:cubicBezTo>
                    <a:pt x="1735582" y="2228850"/>
                    <a:pt x="2228850" y="1735582"/>
                    <a:pt x="2228850" y="1127125"/>
                  </a:cubicBezTo>
                  <a:cubicBezTo>
                    <a:pt x="2228850" y="518668"/>
                    <a:pt x="1735582" y="25400"/>
                    <a:pt x="1127125" y="25400"/>
                  </a:cubicBezTo>
                  <a:lnTo>
                    <a:pt x="1127125" y="12700"/>
                  </a:lnTo>
                  <a:lnTo>
                    <a:pt x="1127125" y="25400"/>
                  </a:lnTo>
                  <a:cubicBezTo>
                    <a:pt x="518668" y="25400"/>
                    <a:pt x="25400" y="518668"/>
                    <a:pt x="25400" y="1127125"/>
                  </a:cubicBezTo>
                  <a:close/>
                </a:path>
              </a:pathLst>
            </a:custGeom>
            <a:solidFill>
              <a:srgbClr val="164A4A"/>
            </a:solidFill>
          </p:spPr>
        </p:sp>
      </p:grpSp>
      <p:grpSp>
        <p:nvGrpSpPr>
          <p:cNvPr id="15" name="Group 15"/>
          <p:cNvGrpSpPr/>
          <p:nvPr/>
        </p:nvGrpSpPr>
        <p:grpSpPr>
          <a:xfrm>
            <a:off x="8298675" y="3099435"/>
            <a:ext cx="1690650" cy="1690650"/>
            <a:chOff x="0" y="0"/>
            <a:chExt cx="2254200" cy="2254200"/>
          </a:xfrm>
        </p:grpSpPr>
        <p:sp>
          <p:nvSpPr>
            <p:cNvPr id="16" name="Freeform 16"/>
            <p:cNvSpPr/>
            <p:nvPr/>
          </p:nvSpPr>
          <p:spPr>
            <a:xfrm>
              <a:off x="12700" y="12700"/>
              <a:ext cx="2228850" cy="2228850"/>
            </a:xfrm>
            <a:custGeom>
              <a:avLst/>
              <a:gdLst/>
              <a:ahLst/>
              <a:cxnLst/>
              <a:rect l="l" t="t" r="r" b="b"/>
              <a:pathLst>
                <a:path w="2228850" h="2228850">
                  <a:moveTo>
                    <a:pt x="0" y="1114425"/>
                  </a:moveTo>
                  <a:cubicBezTo>
                    <a:pt x="0" y="498983"/>
                    <a:pt x="498983" y="0"/>
                    <a:pt x="1114425" y="0"/>
                  </a:cubicBezTo>
                  <a:cubicBezTo>
                    <a:pt x="1729867" y="0"/>
                    <a:pt x="2228850" y="498983"/>
                    <a:pt x="2228850" y="1114425"/>
                  </a:cubicBezTo>
                  <a:cubicBezTo>
                    <a:pt x="2228850" y="1729867"/>
                    <a:pt x="1729867" y="2228850"/>
                    <a:pt x="1114425" y="2228850"/>
                  </a:cubicBezTo>
                  <a:cubicBezTo>
                    <a:pt x="498983" y="2228850"/>
                    <a:pt x="0" y="1729867"/>
                    <a:pt x="0" y="1114425"/>
                  </a:cubicBezTo>
                  <a:close/>
                </a:path>
              </a:pathLst>
            </a:custGeom>
            <a:solidFill>
              <a:srgbClr val="3F4853"/>
            </a:solidFill>
          </p:spPr>
        </p:sp>
        <p:sp>
          <p:nvSpPr>
            <p:cNvPr id="17" name="Freeform 17"/>
            <p:cNvSpPr/>
            <p:nvPr/>
          </p:nvSpPr>
          <p:spPr>
            <a:xfrm>
              <a:off x="0" y="0"/>
              <a:ext cx="2254250" cy="2254250"/>
            </a:xfrm>
            <a:custGeom>
              <a:avLst/>
              <a:gdLst/>
              <a:ahLst/>
              <a:cxnLst/>
              <a:rect l="l" t="t" r="r" b="b"/>
              <a:pathLst>
                <a:path w="2254250" h="2254250">
                  <a:moveTo>
                    <a:pt x="0" y="1127125"/>
                  </a:moveTo>
                  <a:cubicBezTo>
                    <a:pt x="0" y="504571"/>
                    <a:pt x="504571" y="0"/>
                    <a:pt x="1127125" y="0"/>
                  </a:cubicBezTo>
                  <a:lnTo>
                    <a:pt x="1127125" y="12700"/>
                  </a:lnTo>
                  <a:lnTo>
                    <a:pt x="1127125" y="0"/>
                  </a:lnTo>
                  <a:cubicBezTo>
                    <a:pt x="1749552" y="0"/>
                    <a:pt x="2254250" y="504571"/>
                    <a:pt x="2254250" y="1127125"/>
                  </a:cubicBezTo>
                  <a:lnTo>
                    <a:pt x="2241550" y="1127125"/>
                  </a:lnTo>
                  <a:lnTo>
                    <a:pt x="2254250" y="1127125"/>
                  </a:lnTo>
                  <a:cubicBezTo>
                    <a:pt x="2254250" y="1749552"/>
                    <a:pt x="1749679" y="2254250"/>
                    <a:pt x="1127125" y="2254250"/>
                  </a:cubicBezTo>
                  <a:lnTo>
                    <a:pt x="1127125" y="2241550"/>
                  </a:lnTo>
                  <a:lnTo>
                    <a:pt x="1127125" y="2254250"/>
                  </a:lnTo>
                  <a:cubicBezTo>
                    <a:pt x="504571" y="2254250"/>
                    <a:pt x="0" y="1749552"/>
                    <a:pt x="0" y="1127125"/>
                  </a:cubicBezTo>
                  <a:lnTo>
                    <a:pt x="12700" y="1127125"/>
                  </a:lnTo>
                  <a:lnTo>
                    <a:pt x="25400" y="1127125"/>
                  </a:lnTo>
                  <a:lnTo>
                    <a:pt x="12700" y="1127125"/>
                  </a:lnTo>
                  <a:lnTo>
                    <a:pt x="0" y="1127125"/>
                  </a:lnTo>
                  <a:moveTo>
                    <a:pt x="25400" y="1127125"/>
                  </a:moveTo>
                  <a:cubicBezTo>
                    <a:pt x="25400" y="1134110"/>
                    <a:pt x="19685" y="1139825"/>
                    <a:pt x="12700" y="1139825"/>
                  </a:cubicBezTo>
                  <a:cubicBezTo>
                    <a:pt x="5715" y="1139825"/>
                    <a:pt x="0" y="1134110"/>
                    <a:pt x="0" y="1127125"/>
                  </a:cubicBezTo>
                  <a:cubicBezTo>
                    <a:pt x="0" y="1120140"/>
                    <a:pt x="5715" y="1114425"/>
                    <a:pt x="12700" y="1114425"/>
                  </a:cubicBezTo>
                  <a:cubicBezTo>
                    <a:pt x="19685" y="1114425"/>
                    <a:pt x="25400" y="1120140"/>
                    <a:pt x="25400" y="1127125"/>
                  </a:cubicBezTo>
                  <a:cubicBezTo>
                    <a:pt x="25400" y="1735582"/>
                    <a:pt x="518668" y="2228850"/>
                    <a:pt x="1127125" y="2228850"/>
                  </a:cubicBezTo>
                  <a:cubicBezTo>
                    <a:pt x="1735582" y="2228850"/>
                    <a:pt x="2228850" y="1735582"/>
                    <a:pt x="2228850" y="1127125"/>
                  </a:cubicBezTo>
                  <a:cubicBezTo>
                    <a:pt x="2228850" y="518668"/>
                    <a:pt x="1735582" y="25400"/>
                    <a:pt x="1127125" y="25400"/>
                  </a:cubicBezTo>
                  <a:lnTo>
                    <a:pt x="1127125" y="12700"/>
                  </a:lnTo>
                  <a:lnTo>
                    <a:pt x="1127125" y="25400"/>
                  </a:lnTo>
                  <a:cubicBezTo>
                    <a:pt x="518668" y="25400"/>
                    <a:pt x="25400" y="518668"/>
                    <a:pt x="25400" y="1127125"/>
                  </a:cubicBezTo>
                  <a:close/>
                </a:path>
              </a:pathLst>
            </a:custGeom>
            <a:solidFill>
              <a:srgbClr val="164A4A"/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3653575" y="3107853"/>
            <a:ext cx="1690650" cy="1690650"/>
            <a:chOff x="0" y="0"/>
            <a:chExt cx="2254200" cy="2254200"/>
          </a:xfrm>
        </p:grpSpPr>
        <p:sp>
          <p:nvSpPr>
            <p:cNvPr id="19" name="Freeform 19"/>
            <p:cNvSpPr/>
            <p:nvPr/>
          </p:nvSpPr>
          <p:spPr>
            <a:xfrm>
              <a:off x="12700" y="12700"/>
              <a:ext cx="2228850" cy="2228850"/>
            </a:xfrm>
            <a:custGeom>
              <a:avLst/>
              <a:gdLst/>
              <a:ahLst/>
              <a:cxnLst/>
              <a:rect l="l" t="t" r="r" b="b"/>
              <a:pathLst>
                <a:path w="2228850" h="2228850">
                  <a:moveTo>
                    <a:pt x="0" y="1114425"/>
                  </a:moveTo>
                  <a:cubicBezTo>
                    <a:pt x="0" y="498983"/>
                    <a:pt x="498983" y="0"/>
                    <a:pt x="1114425" y="0"/>
                  </a:cubicBezTo>
                  <a:cubicBezTo>
                    <a:pt x="1729867" y="0"/>
                    <a:pt x="2228850" y="498983"/>
                    <a:pt x="2228850" y="1114425"/>
                  </a:cubicBezTo>
                  <a:cubicBezTo>
                    <a:pt x="2228850" y="1729867"/>
                    <a:pt x="1729867" y="2228850"/>
                    <a:pt x="1114425" y="2228850"/>
                  </a:cubicBezTo>
                  <a:cubicBezTo>
                    <a:pt x="498983" y="2228850"/>
                    <a:pt x="0" y="1729867"/>
                    <a:pt x="0" y="1114425"/>
                  </a:cubicBezTo>
                  <a:close/>
                </a:path>
              </a:pathLst>
            </a:custGeom>
            <a:solidFill>
              <a:srgbClr val="3F4853"/>
            </a:solidFill>
          </p:spPr>
        </p:sp>
        <p:sp>
          <p:nvSpPr>
            <p:cNvPr id="20" name="Freeform 20"/>
            <p:cNvSpPr/>
            <p:nvPr/>
          </p:nvSpPr>
          <p:spPr>
            <a:xfrm>
              <a:off x="0" y="0"/>
              <a:ext cx="2254250" cy="2254250"/>
            </a:xfrm>
            <a:custGeom>
              <a:avLst/>
              <a:gdLst/>
              <a:ahLst/>
              <a:cxnLst/>
              <a:rect l="l" t="t" r="r" b="b"/>
              <a:pathLst>
                <a:path w="2254250" h="2254250">
                  <a:moveTo>
                    <a:pt x="0" y="1127125"/>
                  </a:moveTo>
                  <a:cubicBezTo>
                    <a:pt x="0" y="504571"/>
                    <a:pt x="504571" y="0"/>
                    <a:pt x="1127125" y="0"/>
                  </a:cubicBezTo>
                  <a:lnTo>
                    <a:pt x="1127125" y="12700"/>
                  </a:lnTo>
                  <a:lnTo>
                    <a:pt x="1127125" y="0"/>
                  </a:lnTo>
                  <a:cubicBezTo>
                    <a:pt x="1749552" y="0"/>
                    <a:pt x="2254250" y="504571"/>
                    <a:pt x="2254250" y="1127125"/>
                  </a:cubicBezTo>
                  <a:lnTo>
                    <a:pt x="2241550" y="1127125"/>
                  </a:lnTo>
                  <a:lnTo>
                    <a:pt x="2254250" y="1127125"/>
                  </a:lnTo>
                  <a:cubicBezTo>
                    <a:pt x="2254250" y="1749552"/>
                    <a:pt x="1749679" y="2254250"/>
                    <a:pt x="1127125" y="2254250"/>
                  </a:cubicBezTo>
                  <a:lnTo>
                    <a:pt x="1127125" y="2241550"/>
                  </a:lnTo>
                  <a:lnTo>
                    <a:pt x="1127125" y="2254250"/>
                  </a:lnTo>
                  <a:cubicBezTo>
                    <a:pt x="504571" y="2254250"/>
                    <a:pt x="0" y="1749552"/>
                    <a:pt x="0" y="1127125"/>
                  </a:cubicBezTo>
                  <a:lnTo>
                    <a:pt x="12700" y="1127125"/>
                  </a:lnTo>
                  <a:lnTo>
                    <a:pt x="25400" y="1127125"/>
                  </a:lnTo>
                  <a:lnTo>
                    <a:pt x="12700" y="1127125"/>
                  </a:lnTo>
                  <a:lnTo>
                    <a:pt x="0" y="1127125"/>
                  </a:lnTo>
                  <a:moveTo>
                    <a:pt x="25400" y="1127125"/>
                  </a:moveTo>
                  <a:cubicBezTo>
                    <a:pt x="25400" y="1134110"/>
                    <a:pt x="19685" y="1139825"/>
                    <a:pt x="12700" y="1139825"/>
                  </a:cubicBezTo>
                  <a:cubicBezTo>
                    <a:pt x="5715" y="1139825"/>
                    <a:pt x="0" y="1134110"/>
                    <a:pt x="0" y="1127125"/>
                  </a:cubicBezTo>
                  <a:cubicBezTo>
                    <a:pt x="0" y="1120140"/>
                    <a:pt x="5715" y="1114425"/>
                    <a:pt x="12700" y="1114425"/>
                  </a:cubicBezTo>
                  <a:cubicBezTo>
                    <a:pt x="19685" y="1114425"/>
                    <a:pt x="25400" y="1120140"/>
                    <a:pt x="25400" y="1127125"/>
                  </a:cubicBezTo>
                  <a:cubicBezTo>
                    <a:pt x="25400" y="1735582"/>
                    <a:pt x="518668" y="2228850"/>
                    <a:pt x="1127125" y="2228850"/>
                  </a:cubicBezTo>
                  <a:cubicBezTo>
                    <a:pt x="1735582" y="2228850"/>
                    <a:pt x="2228850" y="1735582"/>
                    <a:pt x="2228850" y="1127125"/>
                  </a:cubicBezTo>
                  <a:cubicBezTo>
                    <a:pt x="2228850" y="518668"/>
                    <a:pt x="1735582" y="25400"/>
                    <a:pt x="1127125" y="25400"/>
                  </a:cubicBezTo>
                  <a:lnTo>
                    <a:pt x="1127125" y="12700"/>
                  </a:lnTo>
                  <a:lnTo>
                    <a:pt x="1127125" y="25400"/>
                  </a:lnTo>
                  <a:cubicBezTo>
                    <a:pt x="518668" y="25400"/>
                    <a:pt x="25400" y="518668"/>
                    <a:pt x="25400" y="1127125"/>
                  </a:cubicBezTo>
                  <a:close/>
                </a:path>
              </a:pathLst>
            </a:custGeom>
            <a:solidFill>
              <a:srgbClr val="164A4A"/>
            </a:solidFill>
          </p:spPr>
        </p:sp>
      </p:grpSp>
      <p:sp>
        <p:nvSpPr>
          <p:cNvPr id="21" name="TextBox 21"/>
          <p:cNvSpPr txBox="1"/>
          <p:nvPr/>
        </p:nvSpPr>
        <p:spPr>
          <a:xfrm>
            <a:off x="2615200" y="5398550"/>
            <a:ext cx="3767400" cy="9842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4000" dirty="0" err="1">
                <a:solidFill>
                  <a:srgbClr val="3F4853"/>
                </a:solidFill>
                <a:latin typeface="Arimo Bold"/>
              </a:rPr>
              <a:t>Планиране</a:t>
            </a:r>
            <a:r>
              <a:rPr lang="en-US" sz="4000" dirty="0">
                <a:solidFill>
                  <a:srgbClr val="3F4853"/>
                </a:solidFill>
                <a:latin typeface="Arimo Bold"/>
              </a:rPr>
              <a:t> </a:t>
            </a:r>
            <a:r>
              <a:rPr lang="en-US" sz="4000" dirty="0" err="1">
                <a:solidFill>
                  <a:srgbClr val="3F4853"/>
                </a:solidFill>
                <a:latin typeface="Arimo Bold"/>
              </a:rPr>
              <a:t>на</a:t>
            </a:r>
            <a:r>
              <a:rPr lang="en-US" sz="4000" dirty="0">
                <a:solidFill>
                  <a:srgbClr val="3F4853"/>
                </a:solidFill>
                <a:latin typeface="Arimo Bold"/>
              </a:rPr>
              <a:t> </a:t>
            </a:r>
            <a:r>
              <a:rPr lang="en-US" sz="4000" dirty="0" err="1">
                <a:solidFill>
                  <a:srgbClr val="3F4853"/>
                </a:solidFill>
                <a:latin typeface="Arimo Bold"/>
              </a:rPr>
              <a:t>проекта</a:t>
            </a:r>
            <a:endParaRPr lang="en-US" dirty="0" err="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1426500" y="900900"/>
            <a:ext cx="15435000" cy="945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>
                <a:solidFill>
                  <a:srgbClr val="F6EFDC"/>
                </a:solidFill>
                <a:latin typeface="Arimo"/>
              </a:rPr>
              <a:t>OUR PLANS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3663100" y="3079300"/>
            <a:ext cx="1671600" cy="1709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>
                <a:solidFill>
                  <a:srgbClr val="F6EFDC"/>
                </a:solidFill>
                <a:latin typeface="Arimo"/>
              </a:rPr>
              <a:t>01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8308200" y="3104882"/>
            <a:ext cx="1671600" cy="1709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>
                <a:solidFill>
                  <a:srgbClr val="F6EFDC"/>
                </a:solidFill>
                <a:latin typeface="Arimo"/>
              </a:rPr>
              <a:t>02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1909300" y="5577935"/>
            <a:ext cx="3767400" cy="5314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4000">
                <a:solidFill>
                  <a:srgbClr val="3F4853"/>
                </a:solidFill>
                <a:latin typeface="Arimo Bold"/>
              </a:rPr>
              <a:t>Представяне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2953300" y="3079300"/>
            <a:ext cx="1671600" cy="1709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>
                <a:solidFill>
                  <a:srgbClr val="F6EFDC"/>
                </a:solidFill>
                <a:latin typeface="Arimo"/>
              </a:rPr>
              <a:t>03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7260300" y="5357649"/>
            <a:ext cx="3767400" cy="1017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4000">
                <a:solidFill>
                  <a:srgbClr val="3F4853"/>
                </a:solidFill>
                <a:latin typeface="Arimo Bold"/>
              </a:rPr>
              <a:t>Изработване на проекта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F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24000" y="-1616700"/>
            <a:ext cx="4090648" cy="4393976"/>
          </a:xfrm>
          <a:custGeom>
            <a:avLst/>
            <a:gdLst/>
            <a:ahLst/>
            <a:cxnLst/>
            <a:rect l="l" t="t" r="r" b="b"/>
            <a:pathLst>
              <a:path w="4090648" h="4393976">
                <a:moveTo>
                  <a:pt x="0" y="0"/>
                </a:moveTo>
                <a:lnTo>
                  <a:pt x="4090648" y="0"/>
                </a:lnTo>
                <a:lnTo>
                  <a:pt x="4090648" y="4393976"/>
                </a:lnTo>
                <a:lnTo>
                  <a:pt x="0" y="439397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2215550" y="-2835500"/>
            <a:ext cx="6151100" cy="3857800"/>
          </a:xfrm>
          <a:custGeom>
            <a:avLst/>
            <a:gdLst/>
            <a:ahLst/>
            <a:cxnLst/>
            <a:rect l="l" t="t" r="r" b="b"/>
            <a:pathLst>
              <a:path w="6151100" h="3857800">
                <a:moveTo>
                  <a:pt x="0" y="0"/>
                </a:moveTo>
                <a:lnTo>
                  <a:pt x="6151100" y="0"/>
                </a:lnTo>
                <a:lnTo>
                  <a:pt x="6151100" y="3857800"/>
                </a:lnTo>
                <a:lnTo>
                  <a:pt x="0" y="3857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277850" y="9357800"/>
            <a:ext cx="4498250" cy="974050"/>
          </a:xfrm>
          <a:custGeom>
            <a:avLst/>
            <a:gdLst/>
            <a:ahLst/>
            <a:cxnLst/>
            <a:rect l="l" t="t" r="r" b="b"/>
            <a:pathLst>
              <a:path w="4498250" h="974050">
                <a:moveTo>
                  <a:pt x="0" y="0"/>
                </a:moveTo>
                <a:lnTo>
                  <a:pt x="4498250" y="0"/>
                </a:lnTo>
                <a:lnTo>
                  <a:pt x="4498250" y="974050"/>
                </a:lnTo>
                <a:lnTo>
                  <a:pt x="0" y="97405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3962906" y="9198070"/>
            <a:ext cx="6672250" cy="1667230"/>
          </a:xfrm>
          <a:custGeom>
            <a:avLst/>
            <a:gdLst/>
            <a:ahLst/>
            <a:cxnLst/>
            <a:rect l="l" t="t" r="r" b="b"/>
            <a:pathLst>
              <a:path w="6672250" h="1667230">
                <a:moveTo>
                  <a:pt x="0" y="0"/>
                </a:moveTo>
                <a:lnTo>
                  <a:pt x="6672250" y="0"/>
                </a:lnTo>
                <a:lnTo>
                  <a:pt x="6672250" y="1667230"/>
                </a:lnTo>
                <a:lnTo>
                  <a:pt x="0" y="166723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971275" y="3952810"/>
            <a:ext cx="2381380" cy="2381380"/>
          </a:xfrm>
          <a:custGeom>
            <a:avLst/>
            <a:gdLst/>
            <a:ahLst/>
            <a:cxnLst/>
            <a:rect l="l" t="t" r="r" b="b"/>
            <a:pathLst>
              <a:path w="2381380" h="2381380">
                <a:moveTo>
                  <a:pt x="0" y="0"/>
                </a:moveTo>
                <a:lnTo>
                  <a:pt x="2381380" y="0"/>
                </a:lnTo>
                <a:lnTo>
                  <a:pt x="2381380" y="2381380"/>
                </a:lnTo>
                <a:lnTo>
                  <a:pt x="0" y="2381380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9296400" y="3952810"/>
            <a:ext cx="2165102" cy="2381380"/>
          </a:xfrm>
          <a:custGeom>
            <a:avLst/>
            <a:gdLst/>
            <a:ahLst/>
            <a:cxnLst/>
            <a:rect l="l" t="t" r="r" b="b"/>
            <a:pathLst>
              <a:path w="2165102" h="2381380">
                <a:moveTo>
                  <a:pt x="0" y="0"/>
                </a:moveTo>
                <a:lnTo>
                  <a:pt x="2165102" y="0"/>
                </a:lnTo>
                <a:lnTo>
                  <a:pt x="2165102" y="2381380"/>
                </a:lnTo>
                <a:lnTo>
                  <a:pt x="0" y="2381380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3162279" y="3952810"/>
            <a:ext cx="2381380" cy="2381380"/>
          </a:xfrm>
          <a:custGeom>
            <a:avLst/>
            <a:gdLst/>
            <a:ahLst/>
            <a:cxnLst/>
            <a:rect l="l" t="t" r="r" b="b"/>
            <a:pathLst>
              <a:path w="2381380" h="2381380">
                <a:moveTo>
                  <a:pt x="0" y="0"/>
                </a:moveTo>
                <a:lnTo>
                  <a:pt x="2381380" y="0"/>
                </a:lnTo>
                <a:lnTo>
                  <a:pt x="2381380" y="2381380"/>
                </a:lnTo>
                <a:lnTo>
                  <a:pt x="0" y="2381380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578900" y="1072350"/>
            <a:ext cx="15435000" cy="962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39"/>
              </a:lnSpc>
            </a:pPr>
            <a:r>
              <a:rPr lang="en-US" sz="6199">
                <a:solidFill>
                  <a:srgbClr val="164A4A"/>
                </a:solidFill>
                <a:latin typeface="Arimo"/>
              </a:rPr>
              <a:t>Използвани технологии</a:t>
            </a:r>
          </a:p>
        </p:txBody>
      </p:sp>
      <p:pic>
        <p:nvPicPr>
          <p:cNvPr id="11" name="Picture 10" descr="File:JetBrains Rider Icon.svg - Wikimedia Commons">
            <a:extLst>
              <a:ext uri="{FF2B5EF4-FFF2-40B4-BE49-F238E27FC236}">
                <a16:creationId xmlns:a16="http://schemas.microsoft.com/office/drawing/2014/main" id="{BC18B307-18E7-0AB7-995B-A67FC1CD614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00663" y="37719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F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042100" y="-2386150"/>
            <a:ext cx="3299542" cy="9799488"/>
            <a:chOff x="0" y="0"/>
            <a:chExt cx="4399389" cy="13065984"/>
          </a:xfrm>
        </p:grpSpPr>
        <p:sp>
          <p:nvSpPr>
            <p:cNvPr id="3" name="Freeform 3"/>
            <p:cNvSpPr/>
            <p:nvPr/>
          </p:nvSpPr>
          <p:spPr>
            <a:xfrm>
              <a:off x="0" y="508"/>
              <a:ext cx="4398899" cy="13064871"/>
            </a:xfrm>
            <a:custGeom>
              <a:avLst/>
              <a:gdLst/>
              <a:ahLst/>
              <a:cxnLst/>
              <a:rect l="l" t="t" r="r" b="b"/>
              <a:pathLst>
                <a:path w="4398899" h="13064871">
                  <a:moveTo>
                    <a:pt x="2183257" y="262763"/>
                  </a:moveTo>
                  <a:cubicBezTo>
                    <a:pt x="1116457" y="656463"/>
                    <a:pt x="344932" y="1756156"/>
                    <a:pt x="164338" y="2921381"/>
                  </a:cubicBezTo>
                  <a:cubicBezTo>
                    <a:pt x="0" y="4103243"/>
                    <a:pt x="410337" y="5301361"/>
                    <a:pt x="1181862" y="6155055"/>
                  </a:cubicBezTo>
                  <a:cubicBezTo>
                    <a:pt x="1706880" y="6745986"/>
                    <a:pt x="2396236" y="7188835"/>
                    <a:pt x="2741168" y="7911211"/>
                  </a:cubicBezTo>
                  <a:cubicBezTo>
                    <a:pt x="3217037" y="8945499"/>
                    <a:pt x="2855849" y="10176129"/>
                    <a:pt x="2576830" y="11275822"/>
                  </a:cubicBezTo>
                  <a:cubicBezTo>
                    <a:pt x="2429256" y="11850497"/>
                    <a:pt x="2297811" y="12473940"/>
                    <a:pt x="2297811" y="13064871"/>
                  </a:cubicBezTo>
                  <a:lnTo>
                    <a:pt x="4398899" y="13064871"/>
                  </a:lnTo>
                  <a:lnTo>
                    <a:pt x="4398899" y="213106"/>
                  </a:lnTo>
                  <a:cubicBezTo>
                    <a:pt x="3644138" y="32893"/>
                    <a:pt x="2888869" y="0"/>
                    <a:pt x="2183257" y="262763"/>
                  </a:cubicBezTo>
                  <a:close/>
                </a:path>
              </a:pathLst>
            </a:custGeom>
            <a:solidFill>
              <a:srgbClr val="ADDBD0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4863100" y="6079050"/>
            <a:ext cx="2206926" cy="2131012"/>
          </a:xfrm>
          <a:custGeom>
            <a:avLst/>
            <a:gdLst/>
            <a:ahLst/>
            <a:cxnLst/>
            <a:rect l="l" t="t" r="r" b="b"/>
            <a:pathLst>
              <a:path w="2206926" h="2131012">
                <a:moveTo>
                  <a:pt x="0" y="0"/>
                </a:moveTo>
                <a:lnTo>
                  <a:pt x="2206926" y="0"/>
                </a:lnTo>
                <a:lnTo>
                  <a:pt x="2206926" y="2131012"/>
                </a:lnTo>
                <a:lnTo>
                  <a:pt x="0" y="21310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1774000" y="7037776"/>
            <a:ext cx="8100618" cy="4140236"/>
          </a:xfrm>
          <a:custGeom>
            <a:avLst/>
            <a:gdLst/>
            <a:ahLst/>
            <a:cxnLst/>
            <a:rect l="l" t="t" r="r" b="b"/>
            <a:pathLst>
              <a:path w="8100618" h="4140236">
                <a:moveTo>
                  <a:pt x="0" y="0"/>
                </a:moveTo>
                <a:lnTo>
                  <a:pt x="8100618" y="0"/>
                </a:lnTo>
                <a:lnTo>
                  <a:pt x="8100618" y="4140236"/>
                </a:lnTo>
                <a:lnTo>
                  <a:pt x="0" y="414023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4159266" y="5880150"/>
            <a:ext cx="5095600" cy="4909422"/>
          </a:xfrm>
          <a:custGeom>
            <a:avLst/>
            <a:gdLst/>
            <a:ahLst/>
            <a:cxnLst/>
            <a:rect l="l" t="t" r="r" b="b"/>
            <a:pathLst>
              <a:path w="5095600" h="4909422">
                <a:moveTo>
                  <a:pt x="0" y="0"/>
                </a:moveTo>
                <a:lnTo>
                  <a:pt x="5095600" y="0"/>
                </a:lnTo>
                <a:lnTo>
                  <a:pt x="5095600" y="4909422"/>
                </a:lnTo>
                <a:lnTo>
                  <a:pt x="0" y="490942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21422" y="-2647500"/>
            <a:ext cx="2224478" cy="11900182"/>
          </a:xfrm>
          <a:custGeom>
            <a:avLst/>
            <a:gdLst/>
            <a:ahLst/>
            <a:cxnLst/>
            <a:rect l="l" t="t" r="r" b="b"/>
            <a:pathLst>
              <a:path w="2224478" h="11900182">
                <a:moveTo>
                  <a:pt x="0" y="0"/>
                </a:moveTo>
                <a:lnTo>
                  <a:pt x="2224478" y="0"/>
                </a:lnTo>
                <a:lnTo>
                  <a:pt x="2224478" y="11900182"/>
                </a:lnTo>
                <a:lnTo>
                  <a:pt x="0" y="1190018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-2379096" y="-490190"/>
            <a:ext cx="5887748" cy="5751024"/>
          </a:xfrm>
          <a:custGeom>
            <a:avLst/>
            <a:gdLst/>
            <a:ahLst/>
            <a:cxnLst/>
            <a:rect l="l" t="t" r="r" b="b"/>
            <a:pathLst>
              <a:path w="5887748" h="5751024">
                <a:moveTo>
                  <a:pt x="0" y="0"/>
                </a:moveTo>
                <a:lnTo>
                  <a:pt x="5887748" y="0"/>
                </a:lnTo>
                <a:lnTo>
                  <a:pt x="5887748" y="5751024"/>
                </a:lnTo>
                <a:lnTo>
                  <a:pt x="0" y="575102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384895" y="3542746"/>
            <a:ext cx="1904090" cy="1912117"/>
          </a:xfrm>
          <a:custGeom>
            <a:avLst/>
            <a:gdLst/>
            <a:ahLst/>
            <a:cxnLst/>
            <a:rect l="l" t="t" r="r" b="b"/>
            <a:pathLst>
              <a:path w="1904090" h="1912117">
                <a:moveTo>
                  <a:pt x="0" y="0"/>
                </a:moveTo>
                <a:lnTo>
                  <a:pt x="1904090" y="0"/>
                </a:lnTo>
                <a:lnTo>
                  <a:pt x="1904090" y="1912116"/>
                </a:lnTo>
                <a:lnTo>
                  <a:pt x="0" y="191211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3508652" y="3716484"/>
            <a:ext cx="11583548" cy="27085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68"/>
              </a:lnSpc>
            </a:pPr>
            <a:r>
              <a:rPr lang="en-US" sz="9600">
                <a:solidFill>
                  <a:srgbClr val="164A4A"/>
                </a:solidFill>
                <a:latin typeface="Arimo"/>
              </a:rPr>
              <a:t>Да преминем към приложението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 Energy Supplier Pitch Deck by Slidesgo.pptx</dc:title>
  <cp:revision>13</cp:revision>
  <dcterms:created xsi:type="dcterms:W3CDTF">2006-08-16T00:00:00Z</dcterms:created>
  <dcterms:modified xsi:type="dcterms:W3CDTF">2025-01-26T16:33:09Z</dcterms:modified>
  <dc:identifier>DAGJ1SLyseU</dc:identifier>
</cp:coreProperties>
</file>