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98A0-A96C-4C97-A97C-B9099C27CB2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C6AA-4FC8-473D-A7E3-E4CBEE2B3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6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98A0-A96C-4C97-A97C-B9099C27CB2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C6AA-4FC8-473D-A7E3-E4CBEE2B3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7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98A0-A96C-4C97-A97C-B9099C27CB2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C6AA-4FC8-473D-A7E3-E4CBEE2B3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1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98A0-A96C-4C97-A97C-B9099C27CB2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C6AA-4FC8-473D-A7E3-E4CBEE2B3E1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141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98A0-A96C-4C97-A97C-B9099C27CB2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C6AA-4FC8-473D-A7E3-E4CBEE2B3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86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98A0-A96C-4C97-A97C-B9099C27CB2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C6AA-4FC8-473D-A7E3-E4CBEE2B3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50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98A0-A96C-4C97-A97C-B9099C27CB2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C6AA-4FC8-473D-A7E3-E4CBEE2B3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96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98A0-A96C-4C97-A97C-B9099C27CB2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C6AA-4FC8-473D-A7E3-E4CBEE2B3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27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98A0-A96C-4C97-A97C-B9099C27CB2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C6AA-4FC8-473D-A7E3-E4CBEE2B3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7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98A0-A96C-4C97-A97C-B9099C27CB2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C6AA-4FC8-473D-A7E3-E4CBEE2B3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98A0-A96C-4C97-A97C-B9099C27CB2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C6AA-4FC8-473D-A7E3-E4CBEE2B3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98A0-A96C-4C97-A97C-B9099C27CB2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C6AA-4FC8-473D-A7E3-E4CBEE2B3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8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98A0-A96C-4C97-A97C-B9099C27CB2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C6AA-4FC8-473D-A7E3-E4CBEE2B3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3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98A0-A96C-4C97-A97C-B9099C27CB2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C6AA-4FC8-473D-A7E3-E4CBEE2B3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98A0-A96C-4C97-A97C-B9099C27CB2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C6AA-4FC8-473D-A7E3-E4CBEE2B3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9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98A0-A96C-4C97-A97C-B9099C27CB2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C6AA-4FC8-473D-A7E3-E4CBEE2B3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4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98A0-A96C-4C97-A97C-B9099C27CB2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C6AA-4FC8-473D-A7E3-E4CBEE2B3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B898A0-A96C-4C97-A97C-B9099C27CB2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9C6AA-4FC8-473D-A7E3-E4CBEE2B3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91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120" y="755009"/>
            <a:ext cx="8825658" cy="1975458"/>
          </a:xfrm>
        </p:spPr>
        <p:txBody>
          <a:bodyPr/>
          <a:lstStyle/>
          <a:p>
            <a:r>
              <a:rPr lang="en-US" dirty="0" smtClean="0"/>
              <a:t>The Silver Tracery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8329" y="5996580"/>
            <a:ext cx="5052898" cy="861420"/>
          </a:xfrm>
        </p:spPr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dimitar</a:t>
            </a:r>
            <a:r>
              <a:rPr lang="en-US" dirty="0" smtClean="0"/>
              <a:t> </a:t>
            </a:r>
            <a:r>
              <a:rPr lang="en-US" dirty="0" err="1" smtClean="0"/>
              <a:t>yanakiev</a:t>
            </a:r>
            <a:r>
              <a:rPr lang="en-US" dirty="0" smtClean="0"/>
              <a:t> 8v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the first week of the project I thought of the idea of how to create my website – the design, the way the stuff will be organized and the pages.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474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the second week I had already started working on the restaurant website. I was mainly making the html and </a:t>
            </a:r>
            <a:r>
              <a:rPr lang="en-US" sz="2400" dirty="0" err="1" smtClean="0"/>
              <a:t>css</a:t>
            </a:r>
            <a:r>
              <a:rPr lang="en-US" sz="2400" dirty="0" smtClean="0"/>
              <a:t> for the home page after which I started doing the menu pages and filling the site up with images, names of the dishes, </a:t>
            </a:r>
            <a:r>
              <a:rPr lang="en-US" sz="2400" dirty="0" err="1" smtClean="0"/>
              <a:t>ect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687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Third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third and last week of the project I was cleaning up the website. I was making some “Options” pages with </a:t>
            </a:r>
            <a:r>
              <a:rPr lang="en-US" dirty="0"/>
              <a:t>the </a:t>
            </a:r>
            <a:r>
              <a:rPr lang="en-US" dirty="0" smtClean="0"/>
              <a:t>ingredients for the dishes presented. Fixing up issues and overall making the website look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9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about my website!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“The Silver Tracery” is a new and nice restaurant. It had many options into meals that u can choose from. From meet lovers to vegetarians to sushi </a:t>
            </a:r>
            <a:r>
              <a:rPr lang="en-US" sz="2400" dirty="0" err="1" smtClean="0"/>
              <a:t>enjoers</a:t>
            </a:r>
            <a:r>
              <a:rPr lang="en-US" sz="2400" dirty="0" smtClean="0"/>
              <a:t>, there is an option for everyone. Feel welcome to come at place or order at our website!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566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858" y="754721"/>
            <a:ext cx="6811702" cy="1400530"/>
          </a:xfrm>
        </p:spPr>
        <p:txBody>
          <a:bodyPr/>
          <a:lstStyle/>
          <a:p>
            <a:r>
              <a:rPr lang="en-US" dirty="0" smtClean="0"/>
              <a:t>The Technologies I Used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312" y="2860646"/>
            <a:ext cx="1706156" cy="1706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1" y="2860646"/>
            <a:ext cx="1913783" cy="1913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80" y="2860646"/>
            <a:ext cx="2056002" cy="20560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634" y="2724434"/>
            <a:ext cx="2186206" cy="21862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070" y="2779700"/>
            <a:ext cx="1895490" cy="189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6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6520" y="2650633"/>
            <a:ext cx="8254609" cy="1400530"/>
          </a:xfrm>
        </p:spPr>
        <p:txBody>
          <a:bodyPr/>
          <a:lstStyle/>
          <a:p>
            <a:r>
              <a:rPr lang="en-US" dirty="0" smtClean="0"/>
              <a:t>Thanks For Your Attention!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8493" y="3346200"/>
            <a:ext cx="3849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Now lets continue to the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98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214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The Silver Tracery</vt:lpstr>
      <vt:lpstr>The First Week</vt:lpstr>
      <vt:lpstr>The Second Week</vt:lpstr>
      <vt:lpstr>The Third Week</vt:lpstr>
      <vt:lpstr>Now about my website!</vt:lpstr>
      <vt:lpstr>The Technologies I Used 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Silver Tracery</dc:title>
  <dc:creator>Admin</dc:creator>
  <cp:lastModifiedBy>Admin</cp:lastModifiedBy>
  <cp:revision>2</cp:revision>
  <dcterms:created xsi:type="dcterms:W3CDTF">2025-06-08T10:37:51Z</dcterms:created>
  <dcterms:modified xsi:type="dcterms:W3CDTF">2025-06-08T17:51:01Z</dcterms:modified>
</cp:coreProperties>
</file>