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85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C98E-0C6F-4E36-8480-43282B33C8D3}" type="datetimeFigureOut">
              <a:rPr lang="bg-BG" smtClean="0"/>
              <a:t>7.6.2025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1C374AA-32DF-4821-B354-A09BD54779A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C98E-0C6F-4E36-8480-43282B33C8D3}" type="datetimeFigureOut">
              <a:rPr lang="bg-BG" smtClean="0"/>
              <a:t>7.6.2025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74AA-32DF-4821-B354-A09BD54779A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C98E-0C6F-4E36-8480-43282B33C8D3}" type="datetimeFigureOut">
              <a:rPr lang="bg-BG" smtClean="0"/>
              <a:t>7.6.2025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74AA-32DF-4821-B354-A09BD54779A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C98E-0C6F-4E36-8480-43282B33C8D3}" type="datetimeFigureOut">
              <a:rPr lang="bg-BG" smtClean="0"/>
              <a:t>7.6.2025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74AA-32DF-4821-B354-A09BD54779A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C98E-0C6F-4E36-8480-43282B33C8D3}" type="datetimeFigureOut">
              <a:rPr lang="bg-BG" smtClean="0"/>
              <a:t>7.6.2025 г.</a:t>
            </a:fld>
            <a:endParaRPr lang="bg-BG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C374AA-32DF-4821-B354-A09BD54779A7}" type="slidenum">
              <a:rPr lang="bg-BG" smtClean="0"/>
              <a:t>‹#›</a:t>
            </a:fld>
            <a:endParaRPr lang="bg-BG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C98E-0C6F-4E36-8480-43282B33C8D3}" type="datetimeFigureOut">
              <a:rPr lang="bg-BG" smtClean="0"/>
              <a:t>7.6.2025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74AA-32DF-4821-B354-A09BD54779A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C98E-0C6F-4E36-8480-43282B33C8D3}" type="datetimeFigureOut">
              <a:rPr lang="bg-BG" smtClean="0"/>
              <a:t>7.6.2025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74AA-32DF-4821-B354-A09BD54779A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C98E-0C6F-4E36-8480-43282B33C8D3}" type="datetimeFigureOut">
              <a:rPr lang="bg-BG" smtClean="0"/>
              <a:t>7.6.2025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74AA-32DF-4821-B354-A09BD54779A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C98E-0C6F-4E36-8480-43282B33C8D3}" type="datetimeFigureOut">
              <a:rPr lang="bg-BG" smtClean="0"/>
              <a:t>7.6.2025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74AA-32DF-4821-B354-A09BD54779A7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C98E-0C6F-4E36-8480-43282B33C8D3}" type="datetimeFigureOut">
              <a:rPr lang="bg-BG" smtClean="0"/>
              <a:t>7.6.2025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374AA-32DF-4821-B354-A09BD54779A7}" type="slidenum">
              <a:rPr lang="bg-BG" smtClean="0"/>
              <a:t>‹#›</a:t>
            </a:fld>
            <a:endParaRPr lang="bg-BG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8C98E-0C6F-4E36-8480-43282B33C8D3}" type="datetimeFigureOut">
              <a:rPr lang="bg-BG" smtClean="0"/>
              <a:t>7.6.2025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1C374AA-32DF-4821-B354-A09BD54779A7}" type="slidenum">
              <a:rPr lang="bg-BG" smtClean="0"/>
              <a:t>‹#›</a:t>
            </a:fld>
            <a:endParaRPr lang="bg-BG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938C98E-0C6F-4E36-8480-43282B33C8D3}" type="datetimeFigureOut">
              <a:rPr lang="bg-BG" smtClean="0"/>
              <a:t>7.6.2025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C1C374AA-32DF-4821-B354-A09BD54779A7}" type="slidenum">
              <a:rPr lang="bg-BG" smtClean="0"/>
              <a:t>‹#›</a:t>
            </a:fld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259632" y="3266236"/>
            <a:ext cx="6400800" cy="5805264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Developed by:</a:t>
            </a:r>
            <a:br>
              <a:rPr lang="en-US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>
              <a:rPr lang="en-US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>
              <a:rPr lang="en-US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Angel Friedirich</a:t>
            </a:r>
            <a:endParaRPr lang="bg-BG" b="1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26" name="Picture 2" descr="C:\Users\wewew\OneDrive\Работен плот\project\images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90668"/>
            <a:ext cx="3459137" cy="307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736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&amp; Overview</a:t>
            </a:r>
            <a:endParaRPr lang="bg-BG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The Goal: A Modern Digital Presence for Quick Foods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smtClean="0"/>
              <a:t>Objective:</a:t>
            </a:r>
            <a:r>
              <a:rPr lang="en-US" dirty="0" smtClean="0"/>
              <a:t> To develop a responsive, engaging, and user-friendly website that serves as the primary online platform for "Quick Foods," a fictional fast-casual restaurant.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smtClean="0"/>
              <a:t>Unique Selling Proposition:</a:t>
            </a:r>
            <a:r>
              <a:rPr lang="en-US" dirty="0" smtClean="0"/>
              <a:t> This website highlights Quick Foods' distinctive approach to fast food, allowing customers to </a:t>
            </a:r>
            <a:r>
              <a:rPr lang="en-US" b="1" dirty="0" smtClean="0"/>
              <a:t>fully customize their orders</a:t>
            </a:r>
            <a:r>
              <a:rPr lang="en-US" dirty="0" smtClean="0"/>
              <a:t>, choosing every ingredient and topping for items like hamburgers, salads, and more.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smtClean="0"/>
              <a:t>Purpose:</a:t>
            </a:r>
            <a:r>
              <a:rPr lang="en-US" dirty="0" smtClean="0"/>
              <a:t> To showcase our web development skills in creating a comprehensive and aesthetically pleasing digital experience that effectively communicates the brand's unique customizable ordering system.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smtClean="0"/>
              <a:t>Target Audience:</a:t>
            </a:r>
            <a:r>
              <a:rPr lang="en-US" dirty="0" smtClean="0"/>
              <a:t> Potential customers seeking quick, delicious, and personalized food options online, and anyone interested in modern web design and functionality.</a:t>
            </a:r>
          </a:p>
          <a:p>
            <a:pPr marL="0" indent="0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618856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ъществени">
  <a:themeElements>
    <a:clrScheme name="Съществени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Съществени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ъществен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4</TotalTime>
  <Words>137</Words>
  <Application>Microsoft Office PowerPoint</Application>
  <PresentationFormat>Презентация на цял екран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</vt:i4>
      </vt:variant>
    </vt:vector>
  </HeadingPairs>
  <TitlesOfParts>
    <vt:vector size="3" baseType="lpstr">
      <vt:lpstr>Съществени</vt:lpstr>
      <vt:lpstr>Презентация на PowerPoint</vt:lpstr>
      <vt:lpstr>Introduction &amp; Overview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wewew</dc:creator>
  <cp:lastModifiedBy>wewew</cp:lastModifiedBy>
  <cp:revision>1</cp:revision>
  <dcterms:created xsi:type="dcterms:W3CDTF">2025-06-07T14:26:46Z</dcterms:created>
  <dcterms:modified xsi:type="dcterms:W3CDTF">2025-06-07T14:31:25Z</dcterms:modified>
</cp:coreProperties>
</file>