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B776-9884-CBE8-1E19-702D9699D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98D8-A400-64D0-2EB0-5FDB112E3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6698-A866-AF85-2966-C9A18234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55C0-9F92-DF74-C542-8F78100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F893-DC8C-54B5-882B-5667EC16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8CD2-D6E7-83C4-78DE-0D77B76E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BB9FB-6E53-50C5-B496-9151AE13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F972-ACC2-2272-C6C4-6C96DEE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0101-23DC-3623-8280-0CE491E2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EB50-E3D3-03A7-62EF-47D59916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5BB0F-4148-4B02-5A5D-DA031CBBA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305E-99B0-2739-FF8C-61799CA2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1B7E-4403-65AE-05FD-68D2384F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C835-DAA1-E67D-E99D-E7EE2F30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A1F1-E1DC-55A2-73F9-AF801A34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1CA3-8881-A934-1C45-A1DA891B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843F-1357-6694-5367-E2227E2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39EA-27CC-AFC5-9704-5C2823EE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27E5-5851-3007-0008-C7470A54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3FF2-3A0E-CB1B-A4F4-1CB7C9E3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5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69F-5F03-9308-BF12-2DA625E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CBA4-69FC-6236-1255-FDAEBD79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E947-E0F4-0CB3-4BEC-CCD801B1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2AD0-E9CA-182E-21BC-9320CB18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9241-EFE3-DF3F-8270-D64BC9E0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8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6BD-E8A2-F125-3ABD-3890619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17EB-9A5F-27FA-03BD-CF6CEDF0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B74A-D12A-8130-8E1A-E52719ED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363B-FE85-B598-566F-DBC82D94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27D7-92C9-7E89-536A-511AFACA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DE136-1890-7DF2-46AB-45EFAA6B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186A-2FFC-DD13-BB17-6044F25E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9794-D39A-74CB-6247-9705668F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1BDF-190E-C1F3-3188-932A7B97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B3B73-7BB6-C343-DEC7-37CAB108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A50AE-FFF0-1898-9A20-D7B4BBD7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1986-3DF9-9028-F1C5-DEFABBC1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179D5-3772-87C7-88FA-CB1E807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DE05-AE12-2347-3455-9890618B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8651-A417-55CF-982B-6DAB3FD3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DC640-A535-83B4-7EE1-95A79F39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0368-4271-B584-6829-7C67F392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D8462-B9B7-016B-CC4F-350589F2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1A616-EFE8-9A18-D846-003A778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99AB8-CE30-7F65-03A2-8FF034F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1E6B2-DFDA-D0AB-539D-B2BB3A2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2FC7-D875-71CE-B149-51372E07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225D-CA80-C5BA-7E08-8A5936B9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889F-7F6A-C16E-34E8-23598C62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679A-0227-AB74-9D52-8311A7F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DB88-5136-02AC-0CAF-FB9BBC9A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06A0D-08E9-9DA3-B98F-7C2C582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396-B4B6-C6A5-41D7-C52DD36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24B8-AD7E-8F9A-99C1-1B1A972ED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9EE92-D433-6BB8-FD38-437877B9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5286-057B-48AD-2489-061CDA3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FF95-253F-AA68-BC19-B883B17D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338A-03A7-6943-9E32-E88B283C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59E3C-EA7D-5102-B452-BC47A3D1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AF86-C14C-C51C-0D57-88121121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A27D-D32F-8F48-13A4-11EAFB7F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9D79-7497-4A8A-8B71-6E93BD0E3C8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4983-8773-B680-18C9-83D3F3FA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0A1F-DBBE-D897-6258-A38249B3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C95F-774B-7451-ED2B-E51C90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16956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AutoDorm</a:t>
            </a:r>
            <a:endParaRPr lang="en-US" sz="7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9FA54-58F2-EFAE-9828-3E55C7F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/>
              <a:t>Участници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701-93B3-8009-414A-4F33D2D4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3510978"/>
            <a:ext cx="13295376" cy="32265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2200" dirty="0"/>
              <a:t>Антонио Ивов Иванов</a:t>
            </a:r>
            <a:r>
              <a:rPr lang="en-US" sz="2200" dirty="0"/>
              <a:t>      </a:t>
            </a:r>
            <a:r>
              <a:rPr lang="bg-BG" sz="2200" dirty="0"/>
              <a:t>Иван Георгиев Лапчев</a:t>
            </a:r>
            <a:r>
              <a:rPr lang="en-US" sz="2200" dirty="0"/>
              <a:t>       </a:t>
            </a:r>
            <a:r>
              <a:rPr lang="bg-BG" sz="2200" dirty="0"/>
              <a:t>Берай Гюнер Нури</a:t>
            </a:r>
            <a:r>
              <a:rPr lang="en-US" sz="2200" dirty="0"/>
              <a:t>    </a:t>
            </a:r>
            <a:r>
              <a:rPr lang="bg-BG" sz="2200" dirty="0"/>
              <a:t>Георги Галинов Гакев</a:t>
            </a:r>
          </a:p>
          <a:p>
            <a:pPr marL="457200" lvl="1" indent="0">
              <a:buNone/>
            </a:pPr>
            <a:r>
              <a:rPr lang="en-GB" sz="2000" dirty="0"/>
              <a:t>Scrum trainer</a:t>
            </a:r>
            <a:r>
              <a:rPr lang="bg-BG" dirty="0"/>
              <a:t>	</a:t>
            </a:r>
            <a:r>
              <a:rPr lang="en-US" dirty="0"/>
              <a:t>              </a:t>
            </a:r>
            <a:r>
              <a:rPr lang="en-US" sz="2000" dirty="0"/>
              <a:t>HTML Developer</a:t>
            </a:r>
            <a:r>
              <a:rPr lang="en-US" dirty="0"/>
              <a:t>                    </a:t>
            </a:r>
            <a:r>
              <a:rPr lang="en-US" sz="2000" dirty="0"/>
              <a:t>CSS Developer                          Designer</a:t>
            </a:r>
            <a:endParaRPr lang="bg-B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5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52C16-E906-33A9-67F1-C36C18F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GB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2C49-0927-4788-D604-B41E24FB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7989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AutoDorm</vt:lpstr>
      <vt:lpstr>Участници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Антонио Ивов Иванов</dc:creator>
  <cp:lastModifiedBy>Антонио Ивов Иванов</cp:lastModifiedBy>
  <cp:revision>1</cp:revision>
  <dcterms:created xsi:type="dcterms:W3CDTF">2025-04-29T19:19:28Z</dcterms:created>
  <dcterms:modified xsi:type="dcterms:W3CDTF">2025-04-29T19:49:55Z</dcterms:modified>
</cp:coreProperties>
</file>