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13:0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13:0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1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09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2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358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0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379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7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9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0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5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7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6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F39D79-7497-4A8A-8B71-6E93BD0E3C8A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2CA6238-AA6B-4F97-ACEA-BB191892F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0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2C95F-774B-7451-ED2B-E51C9097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Autodorm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FA54-58F2-EFAE-9828-3E55C7F4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84" y="447282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>
                <a:solidFill>
                  <a:srgbClr val="FF0000"/>
                </a:solidFill>
              </a:rPr>
              <a:t>Участници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2701-93B3-8009-414A-4F33D2D4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3510978"/>
            <a:ext cx="11927315" cy="32265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sz="2200" dirty="0"/>
              <a:t>Антонио Ивов Иванов</a:t>
            </a:r>
            <a:r>
              <a:rPr lang="en-US" sz="2200" dirty="0"/>
              <a:t>     </a:t>
            </a:r>
            <a:r>
              <a:rPr lang="bg-BG" sz="2200" dirty="0"/>
              <a:t>Иван Георгиев Лапчев</a:t>
            </a:r>
            <a:r>
              <a:rPr lang="en-US" sz="2200" dirty="0"/>
              <a:t>    </a:t>
            </a:r>
            <a:r>
              <a:rPr lang="bg-BG" sz="2200" dirty="0" err="1"/>
              <a:t>Берай</a:t>
            </a:r>
            <a:r>
              <a:rPr lang="bg-BG" sz="2200" dirty="0"/>
              <a:t> Гюнер Нури</a:t>
            </a:r>
            <a:r>
              <a:rPr lang="en-US" sz="2200" dirty="0"/>
              <a:t>   </a:t>
            </a:r>
            <a:r>
              <a:rPr lang="bg-BG" sz="2200" dirty="0"/>
              <a:t>Георги Галинов Гакев</a:t>
            </a:r>
          </a:p>
          <a:p>
            <a:pPr marL="457200" lvl="1" indent="0">
              <a:buNone/>
            </a:pPr>
            <a:r>
              <a:rPr lang="en-GB" sz="2000" dirty="0"/>
              <a:t>   </a:t>
            </a:r>
            <a:r>
              <a:rPr lang="en-GB" sz="2000" dirty="0">
                <a:solidFill>
                  <a:srgbClr val="FF0000"/>
                </a:solidFill>
              </a:rPr>
              <a:t>Scrum trainer</a:t>
            </a:r>
            <a:r>
              <a:rPr lang="bg-BG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                       </a:t>
            </a:r>
            <a:r>
              <a:rPr lang="en-US" sz="2000" dirty="0">
                <a:solidFill>
                  <a:srgbClr val="FF0000"/>
                </a:solidFill>
              </a:rPr>
              <a:t>HTML Developer</a:t>
            </a:r>
            <a:r>
              <a:rPr lang="en-US" dirty="0">
                <a:solidFill>
                  <a:srgbClr val="FF0000"/>
                </a:solidFill>
              </a:rPr>
              <a:t>                 </a:t>
            </a:r>
            <a:r>
              <a:rPr lang="en-US" sz="2000" dirty="0">
                <a:solidFill>
                  <a:srgbClr val="FF0000"/>
                </a:solidFill>
              </a:rPr>
              <a:t>CSS Developer                    Designer</a:t>
            </a:r>
            <a:endParaRPr lang="bg-B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D346EB-75B2-4A37-02FC-C39E0241B885}"/>
                  </a:ext>
                </a:extLst>
              </p14:cNvPr>
              <p14:cNvContentPartPr/>
              <p14:nvPr/>
            </p14:nvContentPartPr>
            <p14:xfrm>
              <a:off x="9402920" y="22349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D346EB-75B2-4A37-02FC-C39E0241B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4280" y="22262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child taking a selfie&#10;&#10;AI-generated content may be incorrect.">
            <a:extLst>
              <a:ext uri="{FF2B5EF4-FFF2-40B4-BE49-F238E27FC236}">
                <a16:creationId xmlns:a16="http://schemas.microsoft.com/office/drawing/2014/main" id="{26B614F8-2DC7-F58A-D2F6-9211F09DC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" b="98558" l="2885" r="98558">
                        <a14:foregroundMark x1="47115" y1="43269" x2="42308" y2="6250"/>
                        <a14:foregroundMark x1="39904" y1="5769" x2="47596" y2="4327"/>
                        <a14:foregroundMark x1="85096" y1="37019" x2="77885" y2="42788"/>
                        <a14:foregroundMark x1="76442" y1="42308" x2="65865" y2="77885"/>
                        <a14:foregroundMark x1="65865" y1="77885" x2="62500" y2="73558"/>
                        <a14:foregroundMark x1="9615" y1="28846" x2="38942" y2="93750"/>
                        <a14:foregroundMark x1="38942" y1="93750" x2="47596" y2="91346"/>
                        <a14:foregroundMark x1="14423" y1="74038" x2="27885" y2="73077"/>
                        <a14:foregroundMark x1="12981" y1="52404" x2="19712" y2="76923"/>
                        <a14:foregroundMark x1="19712" y1="76923" x2="6250" y2="56250"/>
                        <a14:foregroundMark x1="6250" y1="56250" x2="6250" y2="49038"/>
                        <a14:foregroundMark x1="8654" y1="37019" x2="14423" y2="17308"/>
                        <a14:foregroundMark x1="44231" y1="962" x2="67788" y2="12981"/>
                        <a14:foregroundMark x1="67788" y1="12981" x2="67788" y2="12981"/>
                        <a14:foregroundMark x1="60577" y1="6731" x2="83173" y2="21635"/>
                        <a14:foregroundMark x1="80769" y1="18750" x2="90865" y2="35577"/>
                        <a14:foregroundMark x1="94712" y1="39423" x2="88942" y2="50000"/>
                        <a14:foregroundMark x1="88942" y1="58654" x2="85096" y2="70192"/>
                        <a14:foregroundMark x1="3846" y1="39904" x2="5288" y2="51442"/>
                        <a14:foregroundMark x1="21154" y1="82212" x2="47596" y2="92308"/>
                        <a14:foregroundMark x1="47596" y1="92308" x2="57692" y2="90865"/>
                        <a14:foregroundMark x1="36058" y1="90865" x2="19712" y2="86058"/>
                        <a14:foregroundMark x1="20192" y1="86058" x2="47596" y2="92308"/>
                        <a14:foregroundMark x1="65385" y1="88942" x2="79808" y2="74519"/>
                        <a14:foregroundMark x1="70673" y1="90865" x2="53846" y2="93269"/>
                        <a14:foregroundMark x1="98558" y1="37019" x2="99038" y2="64423"/>
                        <a14:foregroundMark x1="67788" y1="96154" x2="41827" y2="95673"/>
                        <a14:foregroundMark x1="41827" y1="95673" x2="43750" y2="98558"/>
                        <a14:backgroundMark x1="6731" y1="10096" x2="2404" y2="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85" y="2364378"/>
            <a:ext cx="2308122" cy="2308122"/>
          </a:xfrm>
          <a:prstGeom prst="rect">
            <a:avLst/>
          </a:prstGeom>
        </p:spPr>
      </p:pic>
      <p:pic>
        <p:nvPicPr>
          <p:cNvPr id="15" name="Picture 14" descr="A child wearing glasses and smiling">
            <a:extLst>
              <a:ext uri="{FF2B5EF4-FFF2-40B4-BE49-F238E27FC236}">
                <a16:creationId xmlns:a16="http://schemas.microsoft.com/office/drawing/2014/main" id="{4E0F952B-0E6C-C57A-0D3F-8C7398E1F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0" y="2364378"/>
            <a:ext cx="2108772" cy="2108772"/>
          </a:xfrm>
          <a:prstGeom prst="rect">
            <a:avLst/>
          </a:prstGeom>
        </p:spPr>
      </p:pic>
      <p:pic>
        <p:nvPicPr>
          <p:cNvPr id="17" name="Picture 16" descr="A person in a white shirt">
            <a:extLst>
              <a:ext uri="{FF2B5EF4-FFF2-40B4-BE49-F238E27FC236}">
                <a16:creationId xmlns:a16="http://schemas.microsoft.com/office/drawing/2014/main" id="{C642B02E-B36F-8A29-FA85-DB78D00B9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4" y="2464053"/>
            <a:ext cx="2108772" cy="2108772"/>
          </a:xfrm>
          <a:prstGeom prst="rect">
            <a:avLst/>
          </a:prstGeom>
        </p:spPr>
      </p:pic>
      <p:pic>
        <p:nvPicPr>
          <p:cNvPr id="20" name="Picture 19" descr="A person in a white shirt">
            <a:extLst>
              <a:ext uri="{FF2B5EF4-FFF2-40B4-BE49-F238E27FC236}">
                <a16:creationId xmlns:a16="http://schemas.microsoft.com/office/drawing/2014/main" id="{255A7280-6FDB-5F96-CCB8-35695093B6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44" y="2456592"/>
            <a:ext cx="2108772" cy="2108772"/>
          </a:xfrm>
          <a:prstGeom prst="rect">
            <a:avLst/>
          </a:prstGeom>
        </p:spPr>
      </p:pic>
      <p:pic>
        <p:nvPicPr>
          <p:cNvPr id="27" name="Picture 26" descr="A white line art of a car and a house">
            <a:extLst>
              <a:ext uri="{FF2B5EF4-FFF2-40B4-BE49-F238E27FC236}">
                <a16:creationId xmlns:a16="http://schemas.microsoft.com/office/drawing/2014/main" id="{72905F46-9AAC-3DC4-4CF1-72F1F4621D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" y="-7547"/>
            <a:ext cx="2464139" cy="24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2C16-E906-33A9-67F1-C36C18F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98" y="657485"/>
            <a:ext cx="2838802" cy="979920"/>
          </a:xfrm>
        </p:spPr>
        <p:txBody>
          <a:bodyPr anchor="b">
            <a:normAutofit/>
          </a:bodyPr>
          <a:lstStyle/>
          <a:p>
            <a:r>
              <a:rPr lang="bg-BG" sz="5400" dirty="0">
                <a:solidFill>
                  <a:srgbClr val="FF0000"/>
                </a:solidFill>
              </a:rPr>
              <a:t>Мисия</a:t>
            </a:r>
            <a:endParaRPr lang="en-GB" sz="5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white line art of a car and a house">
            <a:extLst>
              <a:ext uri="{FF2B5EF4-FFF2-40B4-BE49-F238E27FC236}">
                <a16:creationId xmlns:a16="http://schemas.microsoft.com/office/drawing/2014/main" id="{89DAB849-D129-F0E1-FE85-31AD1C12C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24" y="-271956"/>
            <a:ext cx="2838802" cy="2838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86339-0EA3-6DA9-4A02-B123286D2B6D}"/>
              </a:ext>
            </a:extLst>
          </p:cNvPr>
          <p:cNvSpPr txBox="1"/>
          <p:nvPr/>
        </p:nvSpPr>
        <p:spPr>
          <a:xfrm>
            <a:off x="5800840" y="2197474"/>
            <a:ext cx="59034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AutoDorm</a:t>
            </a:r>
            <a:r>
              <a:rPr lang="bg-BG" sz="2000" dirty="0"/>
              <a:t> е иновативна платформа, създаден с мисията да улесни избора на автомобил под наем. Нашата платформа е насочена за хора със различни </a:t>
            </a:r>
            <a:r>
              <a:rPr lang="bg-BG" sz="2000" dirty="0" err="1"/>
              <a:t>въможности</a:t>
            </a:r>
            <a:r>
              <a:rPr lang="bg-BG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9890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A8381-05F0-69D3-B288-EC924420C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85E-CD6F-4EA7-FCC3-CCE67CBF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84" y="447282"/>
            <a:ext cx="9942716" cy="1554480"/>
          </a:xfrm>
        </p:spPr>
        <p:txBody>
          <a:bodyPr anchor="ctr">
            <a:normAutofit/>
          </a:bodyPr>
          <a:lstStyle/>
          <a:p>
            <a:r>
              <a:rPr lang="bg-BG" sz="4800" dirty="0">
                <a:solidFill>
                  <a:srgbClr val="FF0000"/>
                </a:solidFill>
              </a:rPr>
              <a:t>Технологии</a:t>
            </a:r>
            <a:endParaRPr lang="en-GB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94FF83-A71F-4824-8070-2A2DDE6310EE}"/>
                  </a:ext>
                </a:extLst>
              </p14:cNvPr>
              <p14:cNvContentPartPr/>
              <p14:nvPr/>
            </p14:nvContentPartPr>
            <p14:xfrm>
              <a:off x="9402920" y="22349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94FF83-A71F-4824-8070-2A2DDE6310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3920" y="22259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 descr="A white line art of a car and a house">
            <a:extLst>
              <a:ext uri="{FF2B5EF4-FFF2-40B4-BE49-F238E27FC236}">
                <a16:creationId xmlns:a16="http://schemas.microsoft.com/office/drawing/2014/main" id="{36BEA635-3C8A-EE89-127F-1BFC983E8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" y="-7547"/>
            <a:ext cx="2464139" cy="2464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12D450-B813-03FE-F608-5067ACF1B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613" y="2001762"/>
            <a:ext cx="1381274" cy="13812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DA78F-C683-C7ED-F540-4430369D1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574214" y="3517029"/>
            <a:ext cx="1562072" cy="1562072"/>
          </a:xfrm>
          <a:prstGeom prst="rect">
            <a:avLst/>
          </a:prstGeom>
        </p:spPr>
      </p:pic>
      <p:pic>
        <p:nvPicPr>
          <p:cNvPr id="7" name="Picture 6" descr="A white cat in a circle&#10;&#10;Description automatically generated">
            <a:extLst>
              <a:ext uri="{FF2B5EF4-FFF2-40B4-BE49-F238E27FC236}">
                <a16:creationId xmlns:a16="http://schemas.microsoft.com/office/drawing/2014/main" id="{04931F95-E5ED-DF42-6FE5-65AFDF0BC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31" y="5250983"/>
            <a:ext cx="1340238" cy="1343385"/>
          </a:xfrm>
          <a:prstGeom prst="rect">
            <a:avLst/>
          </a:prstGeom>
        </p:spPr>
      </p:pic>
      <p:pic>
        <p:nvPicPr>
          <p:cNvPr id="8" name="Picture 7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D3E7CC34-8080-AA73-84C9-ECD70170E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83" y="2001762"/>
            <a:ext cx="1253459" cy="1259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598C7D-FF49-1920-4F81-6E49C2940C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3275" y="3607428"/>
            <a:ext cx="1381274" cy="1381274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1EBED936-5080-BEE5-D42C-ECD169DE51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01" y="1940988"/>
            <a:ext cx="1381274" cy="1381274"/>
          </a:xfrm>
          <a:prstGeom prst="rect">
            <a:avLst/>
          </a:prstGeom>
        </p:spPr>
      </p:pic>
      <p:pic>
        <p:nvPicPr>
          <p:cNvPr id="11" name="Picture 10" descr="A logo with a letter p&#10;&#10;Description automatically generated">
            <a:extLst>
              <a:ext uri="{FF2B5EF4-FFF2-40B4-BE49-F238E27FC236}">
                <a16:creationId xmlns:a16="http://schemas.microsoft.com/office/drawing/2014/main" id="{3FD19495-BDD2-33E7-FC65-321711CD32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301" y="3696503"/>
            <a:ext cx="1484960" cy="1381274"/>
          </a:xfrm>
          <a:prstGeom prst="rect">
            <a:avLst/>
          </a:prstGeom>
        </p:spPr>
      </p:pic>
      <p:pic>
        <p:nvPicPr>
          <p:cNvPr id="18" name="Picture 17" descr="A white letter d on a black background">
            <a:extLst>
              <a:ext uri="{FF2B5EF4-FFF2-40B4-BE49-F238E27FC236}">
                <a16:creationId xmlns:a16="http://schemas.microsoft.com/office/drawing/2014/main" id="{4C5BA51B-9F49-6844-6669-BFCC83C8B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04" y="5049819"/>
            <a:ext cx="2327616" cy="1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07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A36C7-A749-F6E3-4402-617D23D6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5078-1D56-D9A7-7B50-3CD90C44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98" y="657485"/>
            <a:ext cx="2838802" cy="979920"/>
          </a:xfrm>
        </p:spPr>
        <p:txBody>
          <a:bodyPr anchor="b">
            <a:normAutofit/>
          </a:bodyPr>
          <a:lstStyle/>
          <a:p>
            <a:r>
              <a:rPr lang="bg-BG" sz="5400" dirty="0" err="1">
                <a:solidFill>
                  <a:srgbClr val="FF0000"/>
                </a:solidFill>
              </a:rPr>
              <a:t>ДЕмо</a:t>
            </a:r>
            <a:endParaRPr lang="en-GB" sz="54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white line art of a car and a house">
            <a:extLst>
              <a:ext uri="{FF2B5EF4-FFF2-40B4-BE49-F238E27FC236}">
                <a16:creationId xmlns:a16="http://schemas.microsoft.com/office/drawing/2014/main" id="{497EA7C1-AAA7-97A5-6BB6-DF13B1777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24" y="-271956"/>
            <a:ext cx="2838802" cy="2838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8E2F7-CDD4-91CA-9D84-8F89B2F0B4E3}"/>
              </a:ext>
            </a:extLst>
          </p:cNvPr>
          <p:cNvSpPr txBox="1"/>
          <p:nvPr/>
        </p:nvSpPr>
        <p:spPr>
          <a:xfrm>
            <a:off x="3144260" y="2566846"/>
            <a:ext cx="59034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Благодарим за вниманието! </a:t>
            </a:r>
          </a:p>
          <a:p>
            <a:pPr algn="ctr"/>
            <a:r>
              <a:rPr lang="bg-BG" sz="4000" b="1" dirty="0"/>
              <a:t>Нека преминем към демото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39092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77</TotalTime>
  <Words>61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Autodorm</vt:lpstr>
      <vt:lpstr>Участници</vt:lpstr>
      <vt:lpstr>Мисия</vt:lpstr>
      <vt:lpstr>Технологии</vt:lpstr>
      <vt:lpstr>ДЕмо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Антонио Ивов Иванов</dc:creator>
  <cp:lastModifiedBy>Антонио Ивов Иванов</cp:lastModifiedBy>
  <cp:revision>3</cp:revision>
  <dcterms:created xsi:type="dcterms:W3CDTF">2025-04-29T19:19:28Z</dcterms:created>
  <dcterms:modified xsi:type="dcterms:W3CDTF">2025-05-09T19:51:13Z</dcterms:modified>
</cp:coreProperties>
</file>