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notesMasterIdLst>
    <p:notesMasterId r:id="rId14"/>
  </p:notesMasterIdLst>
  <p:sldIdLst>
    <p:sldId id="299" r:id="rId3"/>
    <p:sldId id="276" r:id="rId4"/>
    <p:sldId id="264" r:id="rId5"/>
    <p:sldId id="270" r:id="rId6"/>
    <p:sldId id="301" r:id="rId7"/>
    <p:sldId id="277" r:id="rId8"/>
    <p:sldId id="302" r:id="rId9"/>
    <p:sldId id="288" r:id="rId10"/>
    <p:sldId id="303" r:id="rId11"/>
    <p:sldId id="304" r:id="rId12"/>
    <p:sldId id="279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A7BD"/>
    <a:srgbClr val="69B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ADD7FB-E6EC-871F-519D-791F5421F037}" v="384" dt="2025-05-04T19:53:19.983"/>
    <p1510:client id="{5C6926AE-99F8-3E24-214F-B5CF131C5495}" v="368" dt="2025-05-04T18:08:20.714"/>
    <p1510:client id="{C2C4F832-3A76-E40A-6DB7-4D6CA4F25D99}" v="83" dt="2025-05-04T15:55:45.0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67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4.1689533993214317E-2"/>
          <c:y val="3.7383799110950786E-2"/>
          <c:w val="0.94106793609005635"/>
          <c:h val="0.79519824749586487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22.04-27.04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65000"/>
                    <a:shade val="51000"/>
                    <a:satMod val="130000"/>
                  </a:schemeClr>
                </a:gs>
                <a:gs pos="80000">
                  <a:schemeClr val="accent5">
                    <a:tint val="65000"/>
                    <a:shade val="93000"/>
                    <a:satMod val="130000"/>
                  </a:schemeClr>
                </a:gs>
                <a:gs pos="100000">
                  <a:schemeClr val="accent5">
                    <a:tint val="65000"/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/>
          </c:spPr>
          <c:invertIfNegative val="0"/>
          <c:cat>
            <c:strRef>
              <c:f>Лист1!$A$2:$A$8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1</c:v>
                </c:pt>
                <c:pt idx="5">
                  <c:v>0</c:v>
                </c:pt>
                <c:pt idx="6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70-4E44-BD23-4106383CDFD3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28.04-04.05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hade val="51000"/>
                    <a:satMod val="130000"/>
                  </a:schemeClr>
                </a:gs>
                <a:gs pos="80000">
                  <a:schemeClr val="accent5">
                    <a:shade val="93000"/>
                    <a:satMod val="130000"/>
                  </a:schemeClr>
                </a:gs>
                <a:gs pos="100000">
                  <a:schemeClr val="accent5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/>
          </c:spPr>
          <c:invertIfNegative val="0"/>
          <c:cat>
            <c:strRef>
              <c:f>Лист1!$A$2:$A$8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Лист1!$C$2:$C$8</c:f>
              <c:numCache>
                <c:formatCode>General</c:formatCode>
                <c:ptCount val="7"/>
                <c:pt idx="0">
                  <c:v>2</c:v>
                </c:pt>
                <c:pt idx="1">
                  <c:v>4</c:v>
                </c:pt>
                <c:pt idx="2">
                  <c:v>1</c:v>
                </c:pt>
                <c:pt idx="3">
                  <c:v>1</c:v>
                </c:pt>
                <c:pt idx="4">
                  <c:v>4</c:v>
                </c:pt>
                <c:pt idx="5">
                  <c:v>2</c:v>
                </c:pt>
                <c:pt idx="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70-4E44-BD23-4106383CDFD3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05.05-12-05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hade val="65000"/>
                    <a:shade val="51000"/>
                    <a:satMod val="130000"/>
                  </a:schemeClr>
                </a:gs>
                <a:gs pos="80000">
                  <a:schemeClr val="accent5">
                    <a:shade val="65000"/>
                    <a:shade val="93000"/>
                    <a:satMod val="130000"/>
                  </a:schemeClr>
                </a:gs>
                <a:gs pos="100000">
                  <a:schemeClr val="accent5">
                    <a:shade val="65000"/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p3d/>
          </c:spPr>
          <c:invertIfNegative val="0"/>
          <c:cat>
            <c:strRef>
              <c:f>Лист1!$A$2:$A$8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Лист1!$D$2:$D$8</c:f>
              <c:numCache>
                <c:formatCode>General</c:formatCode>
                <c:ptCount val="7"/>
                <c:pt idx="0">
                  <c:v>1.5</c:v>
                </c:pt>
                <c:pt idx="1">
                  <c:v>2.5</c:v>
                </c:pt>
                <c:pt idx="2">
                  <c:v>2</c:v>
                </c:pt>
                <c:pt idx="3">
                  <c:v>0</c:v>
                </c:pt>
                <c:pt idx="4">
                  <c:v>3</c:v>
                </c:pt>
                <c:pt idx="5">
                  <c:v>1</c:v>
                </c:pt>
                <c:pt idx="6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570-4E44-BD23-4106383CDF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13366847"/>
        <c:axId val="913372127"/>
        <c:axId val="0"/>
      </c:bar3DChart>
      <c:catAx>
        <c:axId val="9133668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913372127"/>
        <c:crosses val="autoZero"/>
        <c:auto val="1"/>
        <c:lblAlgn val="ctr"/>
        <c:lblOffset val="100"/>
        <c:noMultiLvlLbl val="0"/>
      </c:catAx>
      <c:valAx>
        <c:axId val="9133721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endParaRPr lang="bg-BG"/>
          </a:p>
        </c:txPr>
        <c:crossAx val="9133668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bg-BG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bg-BG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90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428EB-F3A7-4A96-BB1D-43FE156CDB2B}" type="datetimeFigureOut">
              <a:rPr lang="ko-KR" altLang="en-US" smtClean="0"/>
              <a:t>2025-05-06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F3882-DEFD-4E72-8E13-72C60FD89A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706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9194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75218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91242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259194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475218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691242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63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787774"/>
            <a:ext cx="9144000" cy="23557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95375"/>
            <a:ext cx="6011911" cy="30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3" y="1491630"/>
            <a:ext cx="2834003" cy="2114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493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Insert the title of your subtitle Here</a:t>
            </a:r>
          </a:p>
        </p:txBody>
      </p:sp>
      <p:pic>
        <p:nvPicPr>
          <p:cNvPr id="5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6352"/>
            <a:ext cx="3672408" cy="366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71161" y="1446782"/>
            <a:ext cx="3325137" cy="2323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77124" y="506011"/>
            <a:ext cx="2376264" cy="4104459"/>
            <a:chOff x="2627784" y="1825002"/>
            <a:chExt cx="1198166" cy="2069560"/>
          </a:xfrm>
        </p:grpSpPr>
        <p:sp>
          <p:nvSpPr>
            <p:cNvPr id="7" name="Rounded Rectangle 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Rounded Rectangle 12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526032" y="843558"/>
            <a:ext cx="2091935" cy="3298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554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3808" y="0"/>
            <a:ext cx="630019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284380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622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67544" y="0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67544" y="3795886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67544" y="1491630"/>
            <a:ext cx="3312368" cy="2160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415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253238"/>
            <a:ext cx="5436096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26814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Insert the title of your subtitle Here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359273" y="1356135"/>
            <a:ext cx="2420639" cy="2425386"/>
            <a:chOff x="894913" y="1065128"/>
            <a:chExt cx="2420639" cy="2425386"/>
          </a:xfrm>
        </p:grpSpPr>
        <p:pic>
          <p:nvPicPr>
            <p:cNvPr id="5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004758">
              <a:off x="963129" y="182048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569023">
              <a:off x="1645526" y="1354124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/>
            <p:cNvSpPr/>
            <p:nvPr/>
          </p:nvSpPr>
          <p:spPr>
            <a:xfrm>
              <a:off x="1115616" y="1539635"/>
              <a:ext cx="1616891" cy="1616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475233">
              <a:off x="894913" y="106512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694627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8820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99542"/>
            <a:ext cx="8820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Insert the title of your subtitle Here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845489-B228-40CA-99BD-CBA41EE6F99E}"/>
              </a:ext>
            </a:extLst>
          </p:cNvPr>
          <p:cNvSpPr/>
          <p:nvPr userDrawn="1"/>
        </p:nvSpPr>
        <p:spPr>
          <a:xfrm>
            <a:off x="0" y="1059582"/>
            <a:ext cx="9144000" cy="40839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23478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9542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74184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3888" y="627534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563888" y="2031690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563888" y="3435846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077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002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83768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6775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389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247964" y="339502"/>
            <a:ext cx="1944216" cy="44644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444448" y="2774906"/>
            <a:ext cx="2304016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2774906"/>
            <a:ext cx="3600160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681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 rot="10800000">
            <a:off x="6804000" y="1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24595" y="286544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0726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424595" y="2662808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88464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4" name="Right Triangle 13"/>
          <p:cNvSpPr/>
          <p:nvPr userDrawn="1"/>
        </p:nvSpPr>
        <p:spPr>
          <a:xfrm>
            <a:off x="0" y="2803500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026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52" r:id="rId3"/>
    <p:sldLayoutId id="2147483660" r:id="rId4"/>
    <p:sldLayoutId id="2147483662" r:id="rId5"/>
    <p:sldLayoutId id="2147483665" r:id="rId6"/>
    <p:sldLayoutId id="2147483666" r:id="rId7"/>
    <p:sldLayoutId id="2147483663" r:id="rId8"/>
    <p:sldLayoutId id="2147483664" r:id="rId9"/>
    <p:sldLayoutId id="2147483667" r:id="rId10"/>
    <p:sldLayoutId id="2147483668" r:id="rId11"/>
    <p:sldLayoutId id="2147483655" r:id="rId12"/>
    <p:sldLayoutId id="2147483669" r:id="rId13"/>
    <p:sldLayoutId id="2147483670" r:id="rId14"/>
    <p:sldLayoutId id="2147483671" r:id="rId15"/>
    <p:sldLayoutId id="2147483656" r:id="rId16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hyperlink" Target="https://fi.wikipedia.org/wiki/Microsoft_PowerPoint" TargetMode="External"/><Relationship Id="rId18" Type="http://schemas.openxmlformats.org/officeDocument/2006/relationships/image" Target="../media/image23.png"/><Relationship Id="rId3" Type="http://schemas.openxmlformats.org/officeDocument/2006/relationships/image" Target="../media/image16.png"/><Relationship Id="rId21" Type="http://schemas.microsoft.com/office/2007/relationships/hdphoto" Target="../media/hdphoto6.wdp"/><Relationship Id="rId7" Type="http://schemas.openxmlformats.org/officeDocument/2006/relationships/hyperlink" Target="http://luizricardo.org/categoria/desenvolvimento/tecnologias-web/" TargetMode="External"/><Relationship Id="rId12" Type="http://schemas.openxmlformats.org/officeDocument/2006/relationships/image" Target="../media/image20.png"/><Relationship Id="rId17" Type="http://schemas.microsoft.com/office/2007/relationships/hdphoto" Target="../media/hdphoto5.wdp"/><Relationship Id="rId2" Type="http://schemas.openxmlformats.org/officeDocument/2006/relationships/image" Target="../media/image15.png"/><Relationship Id="rId16" Type="http://schemas.openxmlformats.org/officeDocument/2006/relationships/image" Target="../media/image22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11" Type="http://schemas.openxmlformats.org/officeDocument/2006/relationships/hyperlink" Target="https://commons.wikimedia.org/wiki/Category:Microsoft_Word_logos" TargetMode="External"/><Relationship Id="rId5" Type="http://schemas.openxmlformats.org/officeDocument/2006/relationships/image" Target="../media/image17.png"/><Relationship Id="rId15" Type="http://schemas.openxmlformats.org/officeDocument/2006/relationships/hyperlink" Target="https://www.e-genieclimatique.com/visual-studio-code-le-meilleur-ide-pour-faire-du-developpement-web-front-end-et-back-end-quelques-tutos-videos-pour-sa-prise-en-main/" TargetMode="External"/><Relationship Id="rId10" Type="http://schemas.openxmlformats.org/officeDocument/2006/relationships/image" Target="../media/image19.png"/><Relationship Id="rId19" Type="http://schemas.openxmlformats.org/officeDocument/2006/relationships/image" Target="../media/image24.png"/><Relationship Id="rId4" Type="http://schemas.openxmlformats.org/officeDocument/2006/relationships/hyperlink" Target="https://aramirez029.blogspot.com/" TargetMode="External"/><Relationship Id="rId9" Type="http://schemas.openxmlformats.org/officeDocument/2006/relationships/hyperlink" Target="https://www.pngall.com/microsoft-teams-logo-png/download/167198" TargetMode="External"/><Relationship Id="rId1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4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microsoft.com/office/2007/relationships/hdphoto" Target="../media/hdphoto3.wdp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65A550F8-9CD9-87B9-9BC3-5E7745886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664" y="297937"/>
            <a:ext cx="5617632" cy="1983850"/>
          </a:xfrm>
          <a:prstGeom prst="rect">
            <a:avLst/>
          </a:prstGeom>
        </p:spPr>
      </p:pic>
      <p:sp>
        <p:nvSpPr>
          <p:cNvPr id="7" name="Текстов контейнер 1">
            <a:extLst>
              <a:ext uri="{FF2B5EF4-FFF2-40B4-BE49-F238E27FC236}">
                <a16:creationId xmlns:a16="http://schemas.microsoft.com/office/drawing/2014/main" id="{6821EEE8-3CE4-5657-223D-7923B12C82EF}"/>
              </a:ext>
            </a:extLst>
          </p:cNvPr>
          <p:cNvSpPr txBox="1">
            <a:spLocks/>
          </p:cNvSpPr>
          <p:nvPr/>
        </p:nvSpPr>
        <p:spPr>
          <a:xfrm>
            <a:off x="-230970" y="3529055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Car rental throughout Bulgaria</a:t>
            </a:r>
            <a:endParaRPr lang="ko-KR" altLang="en-US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8" name="Текстов контейнер 1">
            <a:extLst>
              <a:ext uri="{FF2B5EF4-FFF2-40B4-BE49-F238E27FC236}">
                <a16:creationId xmlns:a16="http://schemas.microsoft.com/office/drawing/2014/main" id="{D10BD2D6-4E15-C3EF-B83C-564F3958E2C7}"/>
              </a:ext>
            </a:extLst>
          </p:cNvPr>
          <p:cNvSpPr txBox="1">
            <a:spLocks/>
          </p:cNvSpPr>
          <p:nvPr/>
        </p:nvSpPr>
        <p:spPr>
          <a:xfrm>
            <a:off x="-108520" y="273600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400" err="1">
                <a:latin typeface="Cambria Math" panose="02040503050406030204" pitchFamily="18" charset="0"/>
                <a:ea typeface="Cambria Math" panose="02040503050406030204" pitchFamily="18" charset="0"/>
              </a:rPr>
              <a:t>AutoRent</a:t>
            </a:r>
            <a:r>
              <a:rPr lang="en-GB" sz="4400">
                <a:latin typeface="Cambria Math" panose="02040503050406030204" pitchFamily="18" charset="0"/>
                <a:ea typeface="Cambria Math" panose="02040503050406030204" pitchFamily="18" charset="0"/>
              </a:rPr>
              <a:t> Pro</a:t>
            </a:r>
          </a:p>
        </p:txBody>
      </p:sp>
    </p:spTree>
    <p:extLst>
      <p:ext uri="{BB962C8B-B14F-4D97-AF65-F5344CB8AC3E}">
        <p14:creationId xmlns:p14="http://schemas.microsoft.com/office/powerpoint/2010/main" val="279800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0CE03A-2AE4-7EC0-0285-F917BDF7B5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07830" y="145044"/>
            <a:ext cx="9144000" cy="576064"/>
          </a:xfrm>
        </p:spPr>
        <p:txBody>
          <a:bodyPr lIns="91440" tIns="45720" rIns="91440" bIns="45720" anchor="ctr"/>
          <a:lstStyle/>
          <a:p>
            <a:r>
              <a:rPr lang="en-US" sz="4400">
                <a:latin typeface="Cambria Math"/>
                <a:ea typeface="Cambria Math"/>
                <a:cs typeface="Arial"/>
              </a:rPr>
              <a:t>Programs</a:t>
            </a:r>
            <a:endParaRPr lang="en-US" sz="4400">
              <a:cs typeface="Arial"/>
            </a:endParaRPr>
          </a:p>
        </p:txBody>
      </p:sp>
      <p:pic>
        <p:nvPicPr>
          <p:cNvPr id="1216" name="Picture 1215">
            <a:extLst>
              <a:ext uri="{FF2B5EF4-FFF2-40B4-BE49-F238E27FC236}">
                <a16:creationId xmlns:a16="http://schemas.microsoft.com/office/drawing/2014/main" id="{D7F9FDF9-AE97-8E8F-E08F-8D65268D27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2191" b="10993"/>
          <a:stretch/>
        </p:blipFill>
        <p:spPr>
          <a:xfrm>
            <a:off x="0" y="2017988"/>
            <a:ext cx="9046953" cy="1385577"/>
          </a:xfrm>
          <a:prstGeom prst="rect">
            <a:avLst/>
          </a:prstGeom>
        </p:spPr>
      </p:pic>
      <p:pic>
        <p:nvPicPr>
          <p:cNvPr id="1217" name="Picture 1216">
            <a:extLst>
              <a:ext uri="{FF2B5EF4-FFF2-40B4-BE49-F238E27FC236}">
                <a16:creationId xmlns:a16="http://schemas.microsoft.com/office/drawing/2014/main" id="{1F36D3AF-3664-87EF-84EA-69283C99D8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531" t="17907" r="-233" b="172"/>
          <a:stretch/>
        </p:blipFill>
        <p:spPr>
          <a:xfrm>
            <a:off x="341042" y="1109033"/>
            <a:ext cx="1067757" cy="902381"/>
          </a:xfrm>
          <a:prstGeom prst="rect">
            <a:avLst/>
          </a:prstGeom>
        </p:spPr>
      </p:pic>
      <p:pic>
        <p:nvPicPr>
          <p:cNvPr id="1220" name="Picture 1219">
            <a:extLst>
              <a:ext uri="{FF2B5EF4-FFF2-40B4-BE49-F238E27FC236}">
                <a16:creationId xmlns:a16="http://schemas.microsoft.com/office/drawing/2014/main" id="{C7D09CF8-1E0D-B025-A729-8F3B780E10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t="16512" r="326" b="159"/>
          <a:stretch/>
        </p:blipFill>
        <p:spPr>
          <a:xfrm>
            <a:off x="1315292" y="1109032"/>
            <a:ext cx="798454" cy="902879"/>
          </a:xfrm>
          <a:prstGeom prst="rect">
            <a:avLst/>
          </a:prstGeom>
        </p:spPr>
      </p:pic>
      <p:pic>
        <p:nvPicPr>
          <p:cNvPr id="1223" name="Picture 1222">
            <a:extLst>
              <a:ext uri="{FF2B5EF4-FFF2-40B4-BE49-F238E27FC236}">
                <a16:creationId xmlns:a16="http://schemas.microsoft.com/office/drawing/2014/main" id="{6AAEC71F-BFED-8191-D1F9-44A490CD7B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855016" y="3353518"/>
            <a:ext cx="1078303" cy="10243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1BB89B-D62A-B600-8001-63177416504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3008462" y="3483274"/>
            <a:ext cx="841076" cy="7756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72122D-01B0-06FA-1697-D844D5F876C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4043632" y="3483274"/>
            <a:ext cx="841076" cy="7756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E1FF6E2-FCA9-A9BE-09F0-7CB57CCD517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4634002" y="1091780"/>
            <a:ext cx="954298" cy="965081"/>
          </a:xfrm>
          <a:prstGeom prst="rect">
            <a:avLst/>
          </a:prstGeom>
        </p:spPr>
      </p:pic>
      <p:pic>
        <p:nvPicPr>
          <p:cNvPr id="20" name="Picture 19" descr="Github Logo PNG vector in SVG, PDF, AI, CDR format">
            <a:extLst>
              <a:ext uri="{FF2B5EF4-FFF2-40B4-BE49-F238E27FC236}">
                <a16:creationId xmlns:a16="http://schemas.microsoft.com/office/drawing/2014/main" id="{C3A37523-214D-42E0-9AE4-8E4F56ABFBE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88774" y="1087466"/>
            <a:ext cx="1282746" cy="952142"/>
          </a:xfrm>
          <a:prstGeom prst="rect">
            <a:avLst/>
          </a:prstGeom>
        </p:spPr>
      </p:pic>
      <p:pic>
        <p:nvPicPr>
          <p:cNvPr id="26" name="Picture 25" descr="Photoshop Logo, symbol, meaning, history, PNG, brand">
            <a:extLst>
              <a:ext uri="{FF2B5EF4-FFF2-40B4-BE49-F238E27FC236}">
                <a16:creationId xmlns:a16="http://schemas.microsoft.com/office/drawing/2014/main" id="{F0D27753-017B-6A79-E338-90157807B0E1}"/>
              </a:ext>
            </a:extLst>
          </p:cNvPr>
          <p:cNvPicPr>
            <a:picLocks noChangeAspect="1"/>
          </p:cNvPicPr>
          <p:nvPr/>
        </p:nvPicPr>
        <p:blipFill>
          <a:blip r:embed="rId18"/>
          <a:srcRect l="16854" t="-54" r="17164" b="-7231"/>
          <a:stretch/>
        </p:blipFill>
        <p:spPr>
          <a:xfrm>
            <a:off x="6361981" y="3468088"/>
            <a:ext cx="953384" cy="899461"/>
          </a:xfrm>
          <a:prstGeom prst="rect">
            <a:avLst/>
          </a:prstGeom>
        </p:spPr>
      </p:pic>
      <p:pic>
        <p:nvPicPr>
          <p:cNvPr id="31" name="Picture 30" descr="Canva Logo Png E Vetor Download De Logo - Canva Logo And Sign New Logo ...">
            <a:extLst>
              <a:ext uri="{FF2B5EF4-FFF2-40B4-BE49-F238E27FC236}">
                <a16:creationId xmlns:a16="http://schemas.microsoft.com/office/drawing/2014/main" id="{5F77E4C3-AB47-BEF4-6EE6-E1C395B2EE45}"/>
              </a:ext>
            </a:extLst>
          </p:cNvPr>
          <p:cNvPicPr>
            <a:picLocks noChangeAspect="1"/>
          </p:cNvPicPr>
          <p:nvPr/>
        </p:nvPicPr>
        <p:blipFill>
          <a:blip r:embed="rId19"/>
          <a:srcRect l="19620" r="20253" b="1124"/>
          <a:stretch/>
        </p:blipFill>
        <p:spPr>
          <a:xfrm>
            <a:off x="7310888" y="3468088"/>
            <a:ext cx="884212" cy="838413"/>
          </a:xfrm>
          <a:prstGeom prst="rect">
            <a:avLst/>
          </a:prstGeom>
        </p:spPr>
      </p:pic>
      <p:pic>
        <p:nvPicPr>
          <p:cNvPr id="32" name="Picture 31" descr="Create a Palette - Coolors">
            <a:extLst>
              <a:ext uri="{FF2B5EF4-FFF2-40B4-BE49-F238E27FC236}">
                <a16:creationId xmlns:a16="http://schemas.microsoft.com/office/drawing/2014/main" id="{9B938DE2-E037-C110-EEB3-5B1A0CC523B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86268" y="3411828"/>
            <a:ext cx="961684" cy="92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784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sosceles Triangle 18"/>
          <p:cNvSpPr/>
          <p:nvPr/>
        </p:nvSpPr>
        <p:spPr>
          <a:xfrm>
            <a:off x="-108520" y="2233186"/>
            <a:ext cx="9252520" cy="2880320"/>
          </a:xfrm>
          <a:prstGeom prst="triangle">
            <a:avLst>
              <a:gd name="adj" fmla="val 49811"/>
            </a:avLst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 Placeholder 1"/>
          <p:cNvSpPr txBox="1">
            <a:spLocks/>
          </p:cNvSpPr>
          <p:nvPr/>
        </p:nvSpPr>
        <p:spPr>
          <a:xfrm>
            <a:off x="1889273" y="3223296"/>
            <a:ext cx="5371924" cy="1487390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4800" b="1">
                <a:solidFill>
                  <a:schemeClr val="bg1"/>
                </a:solidFill>
                <a:latin typeface="Amasis MT Pro"/>
                <a:cs typeface="Arial"/>
              </a:rPr>
              <a:t>Let’s see the project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A96BC7D5-DD88-311B-7F1D-0A03F09E9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087" b="88522" l="40000" r="62125">
                        <a14:foregroundMark x1="41250" y1="70783" x2="40000" y2="81217"/>
                        <a14:foregroundMark x1="40000" y1="81217" x2="40500" y2="87130"/>
                        <a14:foregroundMark x1="61500" y1="71826" x2="60750" y2="87130"/>
                        <a14:foregroundMark x1="61750" y1="81565" x2="62125" y2="77565"/>
                        <a14:foregroundMark x1="45000" y1="63826" x2="44125" y2="63652"/>
                        <a14:foregroundMark x1="57000" y1="63826" x2="57875" y2="64174"/>
                        <a14:foregroundMark x1="57750" y1="64348" x2="57625" y2="633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924" t="58888" r="35914" b="8001"/>
          <a:stretch/>
        </p:blipFill>
        <p:spPr>
          <a:xfrm>
            <a:off x="3636260" y="1436653"/>
            <a:ext cx="1770596" cy="157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723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latin typeface="Cambria Math" panose="02040503050406030204" pitchFamily="18" charset="0"/>
              </a:rPr>
              <a:t>C</a:t>
            </a:r>
            <a:r>
              <a:rPr lang="en-US" altLang="ko-KR" sz="3600">
                <a:solidFill>
                  <a:schemeClr val="bg1"/>
                </a:solidFill>
                <a:latin typeface="Cambria Math" panose="02040503050406030204" pitchFamily="18" charset="0"/>
              </a:rPr>
              <a:t>ontent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9212" y="3544902"/>
            <a:ext cx="20098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Our Team</a:t>
            </a:r>
            <a:endParaRPr lang="ko-KR" altLang="en-US" sz="2800">
              <a:solidFill>
                <a:schemeClr val="bg1"/>
              </a:solidFill>
              <a:latin typeface="Cambria Math" panose="02040503050406030204" pitchFamily="18" charset="0"/>
            </a:endParaRPr>
          </a:p>
          <a:p>
            <a:pPr algn="ctr"/>
            <a:endParaRPr lang="ko-KR" altLang="en-US" sz="14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-29680" y="1611100"/>
            <a:ext cx="8545108" cy="2095162"/>
          </a:xfrm>
          <a:custGeom>
            <a:avLst/>
            <a:gdLst>
              <a:gd name="connsiteX0" fmla="*/ 6702732 w 8527613"/>
              <a:gd name="connsiteY0" fmla="*/ 0 h 1932318"/>
              <a:gd name="connsiteX1" fmla="*/ 7289327 w 8527613"/>
              <a:gd name="connsiteY1" fmla="*/ 1190446 h 1932318"/>
              <a:gd name="connsiteX2" fmla="*/ 8199872 w 8527613"/>
              <a:gd name="connsiteY2" fmla="*/ 354402 h 1932318"/>
              <a:gd name="connsiteX3" fmla="*/ 8063738 w 8527613"/>
              <a:gd name="connsiteY3" fmla="*/ 218268 h 1932318"/>
              <a:gd name="connsiteX4" fmla="*/ 8527613 w 8527613"/>
              <a:gd name="connsiteY4" fmla="*/ 35564 h 1932318"/>
              <a:gd name="connsiteX5" fmla="*/ 8438753 w 8527613"/>
              <a:gd name="connsiteY5" fmla="*/ 593283 h 1932318"/>
              <a:gd name="connsiteX6" fmla="*/ 8307071 w 8527613"/>
              <a:gd name="connsiteY6" fmla="*/ 461601 h 1932318"/>
              <a:gd name="connsiteX7" fmla="*/ 7375593 w 8527613"/>
              <a:gd name="connsiteY7" fmla="*/ 1544129 h 1932318"/>
              <a:gd name="connsiteX8" fmla="*/ 6737237 w 8527613"/>
              <a:gd name="connsiteY8" fmla="*/ 129398 h 1932318"/>
              <a:gd name="connsiteX9" fmla="*/ 767759 w 8527613"/>
              <a:gd name="connsiteY9" fmla="*/ 1932318 h 1932318"/>
              <a:gd name="connsiteX10" fmla="*/ 7 w 8527613"/>
              <a:gd name="connsiteY10" fmla="*/ 1104182 h 1932318"/>
              <a:gd name="connsiteX11" fmla="*/ 6702732 w 8527613"/>
              <a:gd name="connsiteY11" fmla="*/ 0 h 1932318"/>
              <a:gd name="connsiteX0" fmla="*/ 6703554 w 8528435"/>
              <a:gd name="connsiteY0" fmla="*/ 0 h 2303254"/>
              <a:gd name="connsiteX1" fmla="*/ 7290149 w 8528435"/>
              <a:gd name="connsiteY1" fmla="*/ 1190446 h 2303254"/>
              <a:gd name="connsiteX2" fmla="*/ 8200694 w 8528435"/>
              <a:gd name="connsiteY2" fmla="*/ 354402 h 2303254"/>
              <a:gd name="connsiteX3" fmla="*/ 8064560 w 8528435"/>
              <a:gd name="connsiteY3" fmla="*/ 218268 h 2303254"/>
              <a:gd name="connsiteX4" fmla="*/ 8528435 w 8528435"/>
              <a:gd name="connsiteY4" fmla="*/ 35564 h 2303254"/>
              <a:gd name="connsiteX5" fmla="*/ 8439575 w 8528435"/>
              <a:gd name="connsiteY5" fmla="*/ 593283 h 2303254"/>
              <a:gd name="connsiteX6" fmla="*/ 8307893 w 8528435"/>
              <a:gd name="connsiteY6" fmla="*/ 461601 h 2303254"/>
              <a:gd name="connsiteX7" fmla="*/ 7376415 w 8528435"/>
              <a:gd name="connsiteY7" fmla="*/ 1544129 h 2303254"/>
              <a:gd name="connsiteX8" fmla="*/ 6738059 w 8528435"/>
              <a:gd name="connsiteY8" fmla="*/ 129398 h 2303254"/>
              <a:gd name="connsiteX9" fmla="*/ 830 w 8528435"/>
              <a:gd name="connsiteY9" fmla="*/ 2303254 h 2303254"/>
              <a:gd name="connsiteX10" fmla="*/ 829 w 8528435"/>
              <a:gd name="connsiteY10" fmla="*/ 1104182 h 2303254"/>
              <a:gd name="connsiteX11" fmla="*/ 6703554 w 8528435"/>
              <a:gd name="connsiteY11" fmla="*/ 0 h 2303254"/>
              <a:gd name="connsiteX0" fmla="*/ 6720227 w 8545108"/>
              <a:gd name="connsiteY0" fmla="*/ 0 h 2303254"/>
              <a:gd name="connsiteX1" fmla="*/ 7306822 w 8545108"/>
              <a:gd name="connsiteY1" fmla="*/ 1190446 h 2303254"/>
              <a:gd name="connsiteX2" fmla="*/ 8217367 w 8545108"/>
              <a:gd name="connsiteY2" fmla="*/ 354402 h 2303254"/>
              <a:gd name="connsiteX3" fmla="*/ 8081233 w 8545108"/>
              <a:gd name="connsiteY3" fmla="*/ 218268 h 2303254"/>
              <a:gd name="connsiteX4" fmla="*/ 8545108 w 8545108"/>
              <a:gd name="connsiteY4" fmla="*/ 35564 h 2303254"/>
              <a:gd name="connsiteX5" fmla="*/ 8456248 w 8545108"/>
              <a:gd name="connsiteY5" fmla="*/ 593283 h 2303254"/>
              <a:gd name="connsiteX6" fmla="*/ 8324566 w 8545108"/>
              <a:gd name="connsiteY6" fmla="*/ 461601 h 2303254"/>
              <a:gd name="connsiteX7" fmla="*/ 7393088 w 8545108"/>
              <a:gd name="connsiteY7" fmla="*/ 1544129 h 2303254"/>
              <a:gd name="connsiteX8" fmla="*/ 6754732 w 8545108"/>
              <a:gd name="connsiteY8" fmla="*/ 129398 h 2303254"/>
              <a:gd name="connsiteX9" fmla="*/ 17503 w 8545108"/>
              <a:gd name="connsiteY9" fmla="*/ 2303254 h 2303254"/>
              <a:gd name="connsiteX10" fmla="*/ 249 w 8545108"/>
              <a:gd name="connsiteY10" fmla="*/ 897148 h 2303254"/>
              <a:gd name="connsiteX11" fmla="*/ 6720227 w 8545108"/>
              <a:gd name="connsiteY11" fmla="*/ 0 h 2303254"/>
              <a:gd name="connsiteX0" fmla="*/ 6720227 w 8545108"/>
              <a:gd name="connsiteY0" fmla="*/ 0 h 2303254"/>
              <a:gd name="connsiteX1" fmla="*/ 7306822 w 8545108"/>
              <a:gd name="connsiteY1" fmla="*/ 1190446 h 2303254"/>
              <a:gd name="connsiteX2" fmla="*/ 8217367 w 8545108"/>
              <a:gd name="connsiteY2" fmla="*/ 354402 h 2303254"/>
              <a:gd name="connsiteX3" fmla="*/ 8081233 w 8545108"/>
              <a:gd name="connsiteY3" fmla="*/ 218268 h 2303254"/>
              <a:gd name="connsiteX4" fmla="*/ 8545108 w 8545108"/>
              <a:gd name="connsiteY4" fmla="*/ 35564 h 2303254"/>
              <a:gd name="connsiteX5" fmla="*/ 8456248 w 8545108"/>
              <a:gd name="connsiteY5" fmla="*/ 593283 h 2303254"/>
              <a:gd name="connsiteX6" fmla="*/ 8324566 w 8545108"/>
              <a:gd name="connsiteY6" fmla="*/ 461601 h 2303254"/>
              <a:gd name="connsiteX7" fmla="*/ 7393088 w 8545108"/>
              <a:gd name="connsiteY7" fmla="*/ 1544129 h 2303254"/>
              <a:gd name="connsiteX8" fmla="*/ 6771985 w 8545108"/>
              <a:gd name="connsiteY8" fmla="*/ 345058 h 2303254"/>
              <a:gd name="connsiteX9" fmla="*/ 17503 w 8545108"/>
              <a:gd name="connsiteY9" fmla="*/ 2303254 h 2303254"/>
              <a:gd name="connsiteX10" fmla="*/ 249 w 8545108"/>
              <a:gd name="connsiteY10" fmla="*/ 897148 h 2303254"/>
              <a:gd name="connsiteX11" fmla="*/ 6720227 w 8545108"/>
              <a:gd name="connsiteY11" fmla="*/ 0 h 2303254"/>
              <a:gd name="connsiteX0" fmla="*/ 6780612 w 8545108"/>
              <a:gd name="connsiteY0" fmla="*/ 197350 h 2267690"/>
              <a:gd name="connsiteX1" fmla="*/ 7306822 w 8545108"/>
              <a:gd name="connsiteY1" fmla="*/ 1154882 h 2267690"/>
              <a:gd name="connsiteX2" fmla="*/ 8217367 w 8545108"/>
              <a:gd name="connsiteY2" fmla="*/ 318838 h 2267690"/>
              <a:gd name="connsiteX3" fmla="*/ 8081233 w 8545108"/>
              <a:gd name="connsiteY3" fmla="*/ 182704 h 2267690"/>
              <a:gd name="connsiteX4" fmla="*/ 8545108 w 8545108"/>
              <a:gd name="connsiteY4" fmla="*/ 0 h 2267690"/>
              <a:gd name="connsiteX5" fmla="*/ 8456248 w 8545108"/>
              <a:gd name="connsiteY5" fmla="*/ 557719 h 2267690"/>
              <a:gd name="connsiteX6" fmla="*/ 8324566 w 8545108"/>
              <a:gd name="connsiteY6" fmla="*/ 426037 h 2267690"/>
              <a:gd name="connsiteX7" fmla="*/ 7393088 w 8545108"/>
              <a:gd name="connsiteY7" fmla="*/ 1508565 h 2267690"/>
              <a:gd name="connsiteX8" fmla="*/ 6771985 w 8545108"/>
              <a:gd name="connsiteY8" fmla="*/ 309494 h 2267690"/>
              <a:gd name="connsiteX9" fmla="*/ 17503 w 8545108"/>
              <a:gd name="connsiteY9" fmla="*/ 2267690 h 2267690"/>
              <a:gd name="connsiteX10" fmla="*/ 249 w 8545108"/>
              <a:gd name="connsiteY10" fmla="*/ 861584 h 2267690"/>
              <a:gd name="connsiteX11" fmla="*/ 6780612 w 8545108"/>
              <a:gd name="connsiteY11" fmla="*/ 197350 h 2267690"/>
              <a:gd name="connsiteX0" fmla="*/ 6780612 w 8545108"/>
              <a:gd name="connsiteY0" fmla="*/ 197350 h 2095162"/>
              <a:gd name="connsiteX1" fmla="*/ 7306822 w 8545108"/>
              <a:gd name="connsiteY1" fmla="*/ 1154882 h 2095162"/>
              <a:gd name="connsiteX2" fmla="*/ 8217367 w 8545108"/>
              <a:gd name="connsiteY2" fmla="*/ 318838 h 2095162"/>
              <a:gd name="connsiteX3" fmla="*/ 8081233 w 8545108"/>
              <a:gd name="connsiteY3" fmla="*/ 182704 h 2095162"/>
              <a:gd name="connsiteX4" fmla="*/ 8545108 w 8545108"/>
              <a:gd name="connsiteY4" fmla="*/ 0 h 2095162"/>
              <a:gd name="connsiteX5" fmla="*/ 8456248 w 8545108"/>
              <a:gd name="connsiteY5" fmla="*/ 557719 h 2095162"/>
              <a:gd name="connsiteX6" fmla="*/ 8324566 w 8545108"/>
              <a:gd name="connsiteY6" fmla="*/ 426037 h 2095162"/>
              <a:gd name="connsiteX7" fmla="*/ 7393088 w 8545108"/>
              <a:gd name="connsiteY7" fmla="*/ 1508565 h 2095162"/>
              <a:gd name="connsiteX8" fmla="*/ 6771985 w 8545108"/>
              <a:gd name="connsiteY8" fmla="*/ 309494 h 2095162"/>
              <a:gd name="connsiteX9" fmla="*/ 17503 w 8545108"/>
              <a:gd name="connsiteY9" fmla="*/ 2095162 h 2095162"/>
              <a:gd name="connsiteX10" fmla="*/ 249 w 8545108"/>
              <a:gd name="connsiteY10" fmla="*/ 861584 h 2095162"/>
              <a:gd name="connsiteX11" fmla="*/ 6780612 w 8545108"/>
              <a:gd name="connsiteY11" fmla="*/ 197350 h 2095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545108" h="2095162">
                <a:moveTo>
                  <a:pt x="6780612" y="197350"/>
                </a:moveTo>
                <a:lnTo>
                  <a:pt x="7306822" y="1154882"/>
                </a:lnTo>
                <a:lnTo>
                  <a:pt x="8217367" y="318838"/>
                </a:lnTo>
                <a:lnTo>
                  <a:pt x="8081233" y="182704"/>
                </a:lnTo>
                <a:lnTo>
                  <a:pt x="8545108" y="0"/>
                </a:lnTo>
                <a:lnTo>
                  <a:pt x="8456248" y="557719"/>
                </a:lnTo>
                <a:lnTo>
                  <a:pt x="8324566" y="426037"/>
                </a:lnTo>
                <a:lnTo>
                  <a:pt x="7393088" y="1508565"/>
                </a:lnTo>
                <a:lnTo>
                  <a:pt x="6771985" y="309494"/>
                </a:lnTo>
                <a:lnTo>
                  <a:pt x="17503" y="2095162"/>
                </a:lnTo>
                <a:cubicBezTo>
                  <a:pt x="20378" y="1706973"/>
                  <a:pt x="-2626" y="1249773"/>
                  <a:pt x="249" y="861584"/>
                </a:cubicBezTo>
                <a:lnTo>
                  <a:pt x="6780612" y="19735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Oval 18"/>
          <p:cNvSpPr/>
          <p:nvPr/>
        </p:nvSpPr>
        <p:spPr>
          <a:xfrm>
            <a:off x="697414" y="1779195"/>
            <a:ext cx="1260000" cy="126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Oval 19"/>
          <p:cNvSpPr/>
          <p:nvPr/>
        </p:nvSpPr>
        <p:spPr>
          <a:xfrm>
            <a:off x="2378709" y="1507109"/>
            <a:ext cx="1080000" cy="10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3893850" y="1372127"/>
            <a:ext cx="900000" cy="90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Oval 21"/>
          <p:cNvSpPr/>
          <p:nvPr/>
        </p:nvSpPr>
        <p:spPr>
          <a:xfrm>
            <a:off x="5228992" y="1356763"/>
            <a:ext cx="720000" cy="72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A35FD227-5EDE-EC00-458C-662BB33BE0AC}"/>
              </a:ext>
            </a:extLst>
          </p:cNvPr>
          <p:cNvSpPr txBox="1"/>
          <p:nvPr/>
        </p:nvSpPr>
        <p:spPr>
          <a:xfrm>
            <a:off x="368900" y="2116807"/>
            <a:ext cx="2009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1.</a:t>
            </a:r>
          </a:p>
        </p:txBody>
      </p:sp>
      <p:sp>
        <p:nvSpPr>
          <p:cNvPr id="18" name="TextBox 6">
            <a:extLst>
              <a:ext uri="{FF2B5EF4-FFF2-40B4-BE49-F238E27FC236}">
                <a16:creationId xmlns:a16="http://schemas.microsoft.com/office/drawing/2014/main" id="{36D7A8EA-F41D-0C3C-D8A9-1A1779874BC8}"/>
              </a:ext>
            </a:extLst>
          </p:cNvPr>
          <p:cNvSpPr txBox="1"/>
          <p:nvPr/>
        </p:nvSpPr>
        <p:spPr>
          <a:xfrm>
            <a:off x="1957414" y="1753544"/>
            <a:ext cx="2009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2.</a:t>
            </a:r>
          </a:p>
        </p:txBody>
      </p:sp>
      <p:sp>
        <p:nvSpPr>
          <p:cNvPr id="27" name="TextBox 6">
            <a:extLst>
              <a:ext uri="{FF2B5EF4-FFF2-40B4-BE49-F238E27FC236}">
                <a16:creationId xmlns:a16="http://schemas.microsoft.com/office/drawing/2014/main" id="{489078B9-F9AC-1A51-C6B1-BCE187B8E5B8}"/>
              </a:ext>
            </a:extLst>
          </p:cNvPr>
          <p:cNvSpPr txBox="1"/>
          <p:nvPr/>
        </p:nvSpPr>
        <p:spPr>
          <a:xfrm>
            <a:off x="4620755" y="1429723"/>
            <a:ext cx="2009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4.</a:t>
            </a:r>
          </a:p>
        </p:txBody>
      </p:sp>
      <p:sp>
        <p:nvSpPr>
          <p:cNvPr id="28" name="TextBox 6">
            <a:extLst>
              <a:ext uri="{FF2B5EF4-FFF2-40B4-BE49-F238E27FC236}">
                <a16:creationId xmlns:a16="http://schemas.microsoft.com/office/drawing/2014/main" id="{6EAC86D1-EC7A-AA03-CD6E-C237218AD86A}"/>
              </a:ext>
            </a:extLst>
          </p:cNvPr>
          <p:cNvSpPr txBox="1"/>
          <p:nvPr/>
        </p:nvSpPr>
        <p:spPr>
          <a:xfrm>
            <a:off x="3380808" y="1518393"/>
            <a:ext cx="2009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3.</a:t>
            </a:r>
          </a:p>
        </p:txBody>
      </p:sp>
      <p:sp>
        <p:nvSpPr>
          <p:cNvPr id="29" name="TextBox 5">
            <a:extLst>
              <a:ext uri="{FF2B5EF4-FFF2-40B4-BE49-F238E27FC236}">
                <a16:creationId xmlns:a16="http://schemas.microsoft.com/office/drawing/2014/main" id="{75967A06-3F92-7727-52D1-59C51F1B8032}"/>
              </a:ext>
            </a:extLst>
          </p:cNvPr>
          <p:cNvSpPr txBox="1"/>
          <p:nvPr/>
        </p:nvSpPr>
        <p:spPr>
          <a:xfrm>
            <a:off x="2087194" y="3046666"/>
            <a:ext cx="20098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Our Idea</a:t>
            </a:r>
            <a:endParaRPr lang="ko-KR" altLang="en-US" sz="2800">
              <a:solidFill>
                <a:schemeClr val="bg1"/>
              </a:solidFill>
              <a:latin typeface="Cambria Math" panose="02040503050406030204" pitchFamily="18" charset="0"/>
            </a:endParaRPr>
          </a:p>
          <a:p>
            <a:pPr algn="ctr"/>
            <a:endParaRPr lang="ko-KR" altLang="en-US" sz="14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5">
            <a:extLst>
              <a:ext uri="{FF2B5EF4-FFF2-40B4-BE49-F238E27FC236}">
                <a16:creationId xmlns:a16="http://schemas.microsoft.com/office/drawing/2014/main" id="{0DD54BE0-A4E2-3315-D501-C88EF190B9F5}"/>
              </a:ext>
            </a:extLst>
          </p:cNvPr>
          <p:cNvSpPr txBox="1"/>
          <p:nvPr/>
        </p:nvSpPr>
        <p:spPr>
          <a:xfrm>
            <a:off x="3577458" y="2677334"/>
            <a:ext cx="23880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Cambria Math" panose="02040503050406030204" pitchFamily="18" charset="0"/>
              </a:rPr>
              <a:t>Work progress</a:t>
            </a:r>
            <a:endParaRPr lang="ko-KR" altLang="en-US" sz="2400">
              <a:solidFill>
                <a:schemeClr val="bg1"/>
              </a:solidFill>
              <a:latin typeface="Cambria Math" panose="02040503050406030204" pitchFamily="18" charset="0"/>
            </a:endParaRPr>
          </a:p>
          <a:p>
            <a:pPr algn="ctr"/>
            <a:endParaRPr lang="ko-KR" altLang="en-US" sz="2800">
              <a:solidFill>
                <a:schemeClr val="bg1"/>
              </a:solidFill>
              <a:latin typeface="Cambria Math" panose="02040503050406030204" pitchFamily="18" charset="0"/>
            </a:endParaRPr>
          </a:p>
          <a:p>
            <a:pPr algn="ctr"/>
            <a:endParaRPr lang="ko-KR" altLang="en-US" sz="14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5">
            <a:extLst>
              <a:ext uri="{FF2B5EF4-FFF2-40B4-BE49-F238E27FC236}">
                <a16:creationId xmlns:a16="http://schemas.microsoft.com/office/drawing/2014/main" id="{3753C3D7-1363-4645-DCC5-6971071BB1A9}"/>
              </a:ext>
            </a:extLst>
          </p:cNvPr>
          <p:cNvSpPr txBox="1"/>
          <p:nvPr/>
        </p:nvSpPr>
        <p:spPr>
          <a:xfrm>
            <a:off x="5239387" y="2160764"/>
            <a:ext cx="200980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Programs </a:t>
            </a:r>
          </a:p>
          <a:p>
            <a:pPr algn="ctr"/>
            <a:r>
              <a:rPr lang="en-US" altLang="ko-KR" sz="240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used</a:t>
            </a:r>
            <a:endParaRPr lang="ko-KR" altLang="en-US" sz="2400">
              <a:solidFill>
                <a:schemeClr val="bg1"/>
              </a:solidFill>
              <a:latin typeface="Cambria Math" panose="02040503050406030204" pitchFamily="18" charset="0"/>
            </a:endParaRPr>
          </a:p>
          <a:p>
            <a:pPr algn="ctr"/>
            <a:endParaRPr lang="ko-KR" altLang="en-US" sz="1400" b="1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645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B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DAE46043-E33F-CE64-EAC7-CEC431ED80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23728" y="2427734"/>
            <a:ext cx="792088" cy="288032"/>
          </a:xfrm>
        </p:spPr>
        <p:txBody>
          <a:bodyPr/>
          <a:lstStyle/>
          <a:p>
            <a:r>
              <a:rPr lang="en-US" sz="540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1.</a:t>
            </a:r>
            <a:endParaRPr lang="en-GB" sz="5400">
              <a:solidFill>
                <a:schemeClr val="tx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B3373FB9-6934-D626-4924-C1D7BC0C13D2}"/>
              </a:ext>
            </a:extLst>
          </p:cNvPr>
          <p:cNvSpPr txBox="1">
            <a:spLocks/>
          </p:cNvSpPr>
          <p:nvPr/>
        </p:nvSpPr>
        <p:spPr>
          <a:xfrm>
            <a:off x="3613284" y="2054520"/>
            <a:ext cx="5304115" cy="1849893"/>
          </a:xfrm>
          <a:prstGeom prst="rect">
            <a:avLst/>
          </a:prstGeom>
        </p:spPr>
        <p:txBody>
          <a:bodyPr lIns="91440" tIns="45720" rIns="91440" bIns="4572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0" b="1">
                <a:solidFill>
                  <a:schemeClr val="bg1"/>
                </a:solidFill>
                <a:latin typeface="Cambria Math"/>
                <a:ea typeface="Cambria Math"/>
                <a:cs typeface="Arial"/>
              </a:rPr>
              <a:t>Our Team</a:t>
            </a:r>
            <a:endParaRPr lang="en-US" sz="8000">
              <a:solidFill>
                <a:schemeClr val="bg1"/>
              </a:solidFill>
              <a:cs typeface="Arial"/>
            </a:endParaRPr>
          </a:p>
          <a:p>
            <a:endParaRPr lang="en-US" altLang="ko-KR" sz="4400" b="1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707904" y="394189"/>
            <a:ext cx="4032447" cy="597282"/>
            <a:chOff x="4665188" y="930419"/>
            <a:chExt cx="3795244" cy="597282"/>
          </a:xfrm>
        </p:grpSpPr>
        <p:sp>
          <p:nvSpPr>
            <p:cNvPr id="9" name="Text Placeholder 17"/>
            <p:cNvSpPr txBox="1">
              <a:spLocks/>
            </p:cNvSpPr>
            <p:nvPr/>
          </p:nvSpPr>
          <p:spPr>
            <a:xfrm>
              <a:off x="4665188" y="930419"/>
              <a:ext cx="3456384" cy="24608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b="1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Teodor Todorov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04048" y="1158369"/>
              <a:ext cx="3456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b="1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Scrum Trainer</a:t>
              </a:r>
              <a:endParaRPr lang="ko-KR" altLang="en-US" b="1">
                <a:solidFill>
                  <a:schemeClr val="bg1"/>
                </a:solidFill>
                <a:latin typeface="Cambria Math" panose="02040503050406030204" pitchFamily="18" charset="0"/>
                <a:cs typeface="Arial" pitchFamily="34" charset="0"/>
              </a:endParaRPr>
            </a:p>
          </p:txBody>
        </p:sp>
      </p:grpSp>
      <p:pic>
        <p:nvPicPr>
          <p:cNvPr id="4" name="Контейнер за картина 3" descr="Картина, която съдържа Човешко лице, човек, дрехи, вратовръзка&#10;&#10;Генерираното от ИИ съдържание може да е неправилно.">
            <a:extLst>
              <a:ext uri="{FF2B5EF4-FFF2-40B4-BE49-F238E27FC236}">
                <a16:creationId xmlns:a16="http://schemas.microsoft.com/office/drawing/2014/main" id="{1654FA6C-3920-48D4-F163-83FFD0D441AE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89" t="21961" r="5283" b="346"/>
          <a:stretch/>
        </p:blipFill>
        <p:spPr>
          <a:xfrm>
            <a:off x="3039945" y="1440345"/>
            <a:ext cx="1252441" cy="13181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4" name="Group 10">
            <a:extLst>
              <a:ext uri="{FF2B5EF4-FFF2-40B4-BE49-F238E27FC236}">
                <a16:creationId xmlns:a16="http://schemas.microsoft.com/office/drawing/2014/main" id="{22ECC271-9F01-6FD5-BD3A-88FE95030FDA}"/>
              </a:ext>
            </a:extLst>
          </p:cNvPr>
          <p:cNvGrpSpPr/>
          <p:nvPr/>
        </p:nvGrpSpPr>
        <p:grpSpPr>
          <a:xfrm>
            <a:off x="4237543" y="1623737"/>
            <a:ext cx="4032448" cy="597282"/>
            <a:chOff x="4665187" y="930419"/>
            <a:chExt cx="3795245" cy="597282"/>
          </a:xfrm>
        </p:grpSpPr>
        <p:sp>
          <p:nvSpPr>
            <p:cNvPr id="25" name="Text Placeholder 17">
              <a:extLst>
                <a:ext uri="{FF2B5EF4-FFF2-40B4-BE49-F238E27FC236}">
                  <a16:creationId xmlns:a16="http://schemas.microsoft.com/office/drawing/2014/main" id="{8DD24134-C5B0-B814-5FBF-67710806F9CF}"/>
                </a:ext>
              </a:extLst>
            </p:cNvPr>
            <p:cNvSpPr txBox="1">
              <a:spLocks/>
            </p:cNvSpPr>
            <p:nvPr/>
          </p:nvSpPr>
          <p:spPr>
            <a:xfrm>
              <a:off x="4665187" y="930419"/>
              <a:ext cx="3456384" cy="24608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b="1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Gabriela Miteva</a:t>
              </a:r>
            </a:p>
          </p:txBody>
        </p:sp>
        <p:sp>
          <p:nvSpPr>
            <p:cNvPr id="26" name="TextBox 9">
              <a:extLst>
                <a:ext uri="{FF2B5EF4-FFF2-40B4-BE49-F238E27FC236}">
                  <a16:creationId xmlns:a16="http://schemas.microsoft.com/office/drawing/2014/main" id="{AAA58331-6BC4-2854-04A1-70E08371D993}"/>
                </a:ext>
              </a:extLst>
            </p:cNvPr>
            <p:cNvSpPr txBox="1"/>
            <p:nvPr/>
          </p:nvSpPr>
          <p:spPr>
            <a:xfrm>
              <a:off x="5004048" y="1158369"/>
              <a:ext cx="3456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b="1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itchFamily="34" charset="0"/>
                </a:rPr>
                <a:t>HTML Developer</a:t>
              </a:r>
              <a:endParaRPr lang="ko-KR" altLang="en-US" b="1">
                <a:solidFill>
                  <a:schemeClr val="bg1"/>
                </a:solidFill>
                <a:latin typeface="Cambria Math" panose="02040503050406030204" pitchFamily="18" charset="0"/>
                <a:cs typeface="Arial" pitchFamily="34" charset="0"/>
              </a:endParaRPr>
            </a:p>
          </p:txBody>
        </p:sp>
      </p:grpSp>
      <p:grpSp>
        <p:nvGrpSpPr>
          <p:cNvPr id="27" name="Group 10">
            <a:extLst>
              <a:ext uri="{FF2B5EF4-FFF2-40B4-BE49-F238E27FC236}">
                <a16:creationId xmlns:a16="http://schemas.microsoft.com/office/drawing/2014/main" id="{096C8387-E2D4-3180-93AE-2F0E734F8914}"/>
              </a:ext>
            </a:extLst>
          </p:cNvPr>
          <p:cNvGrpSpPr/>
          <p:nvPr/>
        </p:nvGrpSpPr>
        <p:grpSpPr>
          <a:xfrm>
            <a:off x="6260291" y="3896876"/>
            <a:ext cx="4032448" cy="597282"/>
            <a:chOff x="4665186" y="930419"/>
            <a:chExt cx="3795245" cy="597282"/>
          </a:xfrm>
        </p:grpSpPr>
        <p:sp>
          <p:nvSpPr>
            <p:cNvPr id="28" name="Text Placeholder 17">
              <a:extLst>
                <a:ext uri="{FF2B5EF4-FFF2-40B4-BE49-F238E27FC236}">
                  <a16:creationId xmlns:a16="http://schemas.microsoft.com/office/drawing/2014/main" id="{F2BAE96F-F548-1F30-09C4-641843FF63E3}"/>
                </a:ext>
              </a:extLst>
            </p:cNvPr>
            <p:cNvSpPr txBox="1">
              <a:spLocks/>
            </p:cNvSpPr>
            <p:nvPr/>
          </p:nvSpPr>
          <p:spPr>
            <a:xfrm>
              <a:off x="4665186" y="930419"/>
              <a:ext cx="3456384" cy="24608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b="1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Selin Vatansever</a:t>
              </a:r>
            </a:p>
          </p:txBody>
        </p:sp>
        <p:sp>
          <p:nvSpPr>
            <p:cNvPr id="29" name="TextBox 9">
              <a:extLst>
                <a:ext uri="{FF2B5EF4-FFF2-40B4-BE49-F238E27FC236}">
                  <a16:creationId xmlns:a16="http://schemas.microsoft.com/office/drawing/2014/main" id="{872398CE-2567-C927-95B1-13F69DD70BCB}"/>
                </a:ext>
              </a:extLst>
            </p:cNvPr>
            <p:cNvSpPr txBox="1"/>
            <p:nvPr/>
          </p:nvSpPr>
          <p:spPr>
            <a:xfrm>
              <a:off x="5004047" y="1158369"/>
              <a:ext cx="3456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b="1">
                  <a:solidFill>
                    <a:schemeClr val="bg1"/>
                  </a:solidFill>
                  <a:latin typeface="Cambria Math" panose="02040503050406030204" pitchFamily="18" charset="0"/>
                  <a:cs typeface="Arial" pitchFamily="34" charset="0"/>
                </a:rPr>
                <a:t>Designer </a:t>
              </a:r>
              <a:endParaRPr lang="ko-KR" altLang="en-US" b="1">
                <a:solidFill>
                  <a:schemeClr val="bg1"/>
                </a:solidFill>
                <a:latin typeface="Cambria Math" panose="02040503050406030204" pitchFamily="18" charset="0"/>
                <a:cs typeface="Arial" pitchFamily="34" charset="0"/>
              </a:endParaRPr>
            </a:p>
          </p:txBody>
        </p:sp>
      </p:grpSp>
      <p:grpSp>
        <p:nvGrpSpPr>
          <p:cNvPr id="30" name="Group 10">
            <a:extLst>
              <a:ext uri="{FF2B5EF4-FFF2-40B4-BE49-F238E27FC236}">
                <a16:creationId xmlns:a16="http://schemas.microsoft.com/office/drawing/2014/main" id="{A777FE82-73CB-23E5-C3A5-E5D34190DCD2}"/>
              </a:ext>
            </a:extLst>
          </p:cNvPr>
          <p:cNvGrpSpPr/>
          <p:nvPr/>
        </p:nvGrpSpPr>
        <p:grpSpPr>
          <a:xfrm>
            <a:off x="5220072" y="2757398"/>
            <a:ext cx="4032448" cy="597282"/>
            <a:chOff x="4665186" y="930419"/>
            <a:chExt cx="3795245" cy="597282"/>
          </a:xfrm>
        </p:grpSpPr>
        <p:sp>
          <p:nvSpPr>
            <p:cNvPr id="31" name="Text Placeholder 17">
              <a:extLst>
                <a:ext uri="{FF2B5EF4-FFF2-40B4-BE49-F238E27FC236}">
                  <a16:creationId xmlns:a16="http://schemas.microsoft.com/office/drawing/2014/main" id="{B582ED77-A664-506F-387B-BA13BB8BD81B}"/>
                </a:ext>
              </a:extLst>
            </p:cNvPr>
            <p:cNvSpPr txBox="1">
              <a:spLocks/>
            </p:cNvSpPr>
            <p:nvPr/>
          </p:nvSpPr>
          <p:spPr>
            <a:xfrm>
              <a:off x="4665186" y="930419"/>
              <a:ext cx="3456384" cy="24608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b="1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Arial" pitchFamily="34" charset="0"/>
                </a:rPr>
                <a:t>Alexander Petrov</a:t>
              </a:r>
            </a:p>
          </p:txBody>
        </p:sp>
        <p:sp>
          <p:nvSpPr>
            <p:cNvPr id="32" name="TextBox 9">
              <a:extLst>
                <a:ext uri="{FF2B5EF4-FFF2-40B4-BE49-F238E27FC236}">
                  <a16:creationId xmlns:a16="http://schemas.microsoft.com/office/drawing/2014/main" id="{FD82C4E3-435F-CDC5-EB39-6E79B86286A5}"/>
                </a:ext>
              </a:extLst>
            </p:cNvPr>
            <p:cNvSpPr txBox="1"/>
            <p:nvPr/>
          </p:nvSpPr>
          <p:spPr>
            <a:xfrm>
              <a:off x="5004047" y="1158369"/>
              <a:ext cx="3456384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b="1">
                  <a:solidFill>
                    <a:schemeClr val="bg1"/>
                  </a:solidFill>
                  <a:latin typeface="Cambria Math"/>
                  <a:cs typeface="Arial"/>
                </a:rPr>
                <a:t>CSS developer </a:t>
              </a:r>
              <a:endParaRPr lang="ko-KR" altLang="en-US" b="1">
                <a:solidFill>
                  <a:schemeClr val="bg1"/>
                </a:solidFill>
                <a:latin typeface="Cambria Math"/>
                <a:cs typeface="Arial"/>
              </a:endParaRPr>
            </a:p>
          </p:txBody>
        </p:sp>
      </p:grpSp>
      <p:pic>
        <p:nvPicPr>
          <p:cNvPr id="8" name="Контейнер за картина 3">
            <a:extLst>
              <a:ext uri="{FF2B5EF4-FFF2-40B4-BE49-F238E27FC236}">
                <a16:creationId xmlns:a16="http://schemas.microsoft.com/office/drawing/2014/main" id="{CA2E9280-9503-F043-9011-3B91281E74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79" r="3179"/>
          <a:stretch/>
        </p:blipFill>
        <p:spPr>
          <a:xfrm>
            <a:off x="3945495" y="2582460"/>
            <a:ext cx="1252441" cy="1318182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0BEE08-704B-96DE-5CF9-8284E1043656}"/>
              </a:ext>
            </a:extLst>
          </p:cNvPr>
          <p:cNvSpPr txBox="1"/>
          <p:nvPr/>
        </p:nvSpPr>
        <p:spPr>
          <a:xfrm>
            <a:off x="1151627" y="2095141"/>
            <a:ext cx="178351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b="1">
                <a:solidFill>
                  <a:srgbClr val="FFFFFF"/>
                </a:solidFill>
                <a:latin typeface="Cambria Math"/>
                <a:ea typeface="Cambria Math"/>
              </a:rPr>
              <a:t>Our Team</a:t>
            </a:r>
            <a:endParaRPr lang="en-US" sz="5400">
              <a:cs typeface="Arial"/>
            </a:endParaRP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10995F64-C412-FF46-CBE8-32B693CA53ED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6"/>
          <a:srcRect t="4015" b="4015"/>
          <a:stretch/>
        </p:blipFill>
        <p:spPr>
          <a:xfrm>
            <a:off x="4962081" y="3694324"/>
            <a:ext cx="1295400" cy="1295400"/>
          </a:xfrm>
        </p:spPr>
      </p:pic>
      <p:pic>
        <p:nvPicPr>
          <p:cNvPr id="19" name="Контейнер за картина 3">
            <a:extLst>
              <a:ext uri="{FF2B5EF4-FFF2-40B4-BE49-F238E27FC236}">
                <a16:creationId xmlns:a16="http://schemas.microsoft.com/office/drawing/2014/main" id="{BD5E4801-7BDF-8E13-58AB-54F1715D0A8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-725" t="16848" r="725" b="4348"/>
          <a:stretch/>
        </p:blipFill>
        <p:spPr>
          <a:xfrm>
            <a:off x="2412201" y="123173"/>
            <a:ext cx="1252442" cy="1315985"/>
          </a:xfrm>
          <a:prstGeom prst="ellipse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8106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B6C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578997-9E79-0DC4-870E-C9B9DB984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960059-945B-AAE8-B0D9-75EB11F2A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07904" y="2242190"/>
            <a:ext cx="5436096" cy="473576"/>
          </a:xfrm>
        </p:spPr>
        <p:txBody>
          <a:bodyPr/>
          <a:lstStyle/>
          <a:p>
            <a:r>
              <a:rPr lang="en-US" altLang="ko-KR" sz="600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Our</a:t>
            </a:r>
            <a:r>
              <a:rPr lang="en-US" altLang="ko-KR" sz="6000">
                <a:latin typeface="Cambria Math" panose="02040503050406030204" pitchFamily="18" charset="0"/>
                <a:ea typeface="Cambria Math" panose="02040503050406030204" pitchFamily="18" charset="0"/>
              </a:rPr>
              <a:t> Idea</a:t>
            </a:r>
            <a:endParaRPr lang="ko-KR" altLang="en-US" sz="600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B2C7CDA9-DD70-E6B1-01B2-ACC85A4B64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23728" y="2427734"/>
            <a:ext cx="792088" cy="288032"/>
          </a:xfrm>
        </p:spPr>
        <p:txBody>
          <a:bodyPr/>
          <a:lstStyle/>
          <a:p>
            <a:r>
              <a:rPr lang="en-US" sz="540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2.</a:t>
            </a:r>
            <a:endParaRPr lang="en-GB" sz="5400">
              <a:solidFill>
                <a:schemeClr val="tx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905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авоъгълник: с два горни заоблени ъгъла 24">
            <a:extLst>
              <a:ext uri="{FF2B5EF4-FFF2-40B4-BE49-F238E27FC236}">
                <a16:creationId xmlns:a16="http://schemas.microsoft.com/office/drawing/2014/main" id="{7476192D-DB3F-77C3-B2C1-835DEACF2BAB}"/>
              </a:ext>
            </a:extLst>
          </p:cNvPr>
          <p:cNvSpPr/>
          <p:nvPr/>
        </p:nvSpPr>
        <p:spPr>
          <a:xfrm>
            <a:off x="2777067" y="65546"/>
            <a:ext cx="3589865" cy="784484"/>
          </a:xfrm>
          <a:prstGeom prst="round2Same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>
                <a:latin typeface="Cambria Math" panose="02040503050406030204" pitchFamily="18" charset="0"/>
                <a:ea typeface="Cambria Math" panose="02040503050406030204" pitchFamily="18" charset="0"/>
              </a:rPr>
              <a:t>Our Idea</a:t>
            </a:r>
            <a:endParaRPr lang="ko-KR" altLang="en-US" sz="4400">
              <a:latin typeface="Cambria Math" panose="02040503050406030204" pitchFamily="18" charset="0"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3286572" y="1108220"/>
            <a:ext cx="2407412" cy="2927060"/>
          </a:xfrm>
          <a:prstGeom prst="downArrow">
            <a:avLst>
              <a:gd name="adj1" fmla="val 61467"/>
              <a:gd name="adj2" fmla="val 50000"/>
            </a:avLst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78239" y="1943783"/>
            <a:ext cx="1748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</a:rPr>
              <a:t>Concept</a:t>
            </a:r>
            <a:endParaRPr lang="ko-KR" altLang="en-US" sz="1400" b="1">
              <a:solidFill>
                <a:schemeClr val="accent3"/>
              </a:solidFill>
              <a:latin typeface="Cambria Math" panose="02040503050406030204" pitchFamily="18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2522" y="1208540"/>
            <a:ext cx="33267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1. Develop а user-friendly car rental platform.</a:t>
            </a:r>
            <a:endParaRPr lang="ko-KR" altLang="en-US" sz="2000" b="1">
              <a:solidFill>
                <a:schemeClr val="bg1"/>
              </a:solidFill>
              <a:latin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00192" y="2059837"/>
            <a:ext cx="262050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altLang="ko-KR" sz="120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5762" y="1182673"/>
            <a:ext cx="32414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2. Enable customers to easily search, reserve and </a:t>
            </a:r>
            <a:r>
              <a:rPr lang="en-US" altLang="ko-KR" sz="2000" b="1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рау</a:t>
            </a:r>
            <a:r>
              <a:rPr lang="en-US" altLang="ko-KR" sz="2000" b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for rental vehicles.</a:t>
            </a:r>
            <a:endParaRPr lang="ko-KR" altLang="en-US" sz="2000" b="1">
              <a:solidFill>
                <a:schemeClr val="bg1"/>
              </a:solidFill>
              <a:latin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23" name="TextBox 11">
            <a:extLst>
              <a:ext uri="{FF2B5EF4-FFF2-40B4-BE49-F238E27FC236}">
                <a16:creationId xmlns:a16="http://schemas.microsoft.com/office/drawing/2014/main" id="{FC33757C-11B5-FB21-4A09-E8B9A97E41D6}"/>
              </a:ext>
            </a:extLst>
          </p:cNvPr>
          <p:cNvSpPr txBox="1"/>
          <p:nvPr/>
        </p:nvSpPr>
        <p:spPr>
          <a:xfrm>
            <a:off x="351196" y="2912099"/>
            <a:ext cx="30206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3. </a:t>
            </a:r>
            <a:r>
              <a:rPr lang="en-US" sz="2000" b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Include features like availability,</a:t>
            </a:r>
            <a:r>
              <a:rPr lang="en-US" altLang="ko-KR" sz="2000" b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 location-based search, and secure payment.</a:t>
            </a:r>
            <a:endParaRPr lang="ko-KR" altLang="en-US" sz="2000" b="1">
              <a:solidFill>
                <a:schemeClr val="bg1"/>
              </a:solidFill>
              <a:latin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24" name="TextBox 11">
            <a:extLst>
              <a:ext uri="{FF2B5EF4-FFF2-40B4-BE49-F238E27FC236}">
                <a16:creationId xmlns:a16="http://schemas.microsoft.com/office/drawing/2014/main" id="{6C4C6D17-B41F-B05E-4750-14DF3F16C396}"/>
              </a:ext>
            </a:extLst>
          </p:cNvPr>
          <p:cNvSpPr txBox="1"/>
          <p:nvPr/>
        </p:nvSpPr>
        <p:spPr>
          <a:xfrm>
            <a:off x="5480495" y="3214000"/>
            <a:ext cx="33267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4. Target both tourists and local users looking for temporary transportation.</a:t>
            </a:r>
            <a:endParaRPr lang="ko-KR" altLang="en-US" sz="2000" b="1">
              <a:solidFill>
                <a:schemeClr val="bg1"/>
              </a:solidFill>
              <a:latin typeface="Cambria" panose="02040503050406030204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209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B6C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DC2930-18EE-48EA-AC73-B29179B7E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87BDCD-19AD-9EED-DF78-947089FD64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07904" y="2242190"/>
            <a:ext cx="5436096" cy="473576"/>
          </a:xfrm>
        </p:spPr>
        <p:txBody>
          <a:bodyPr/>
          <a:lstStyle/>
          <a:p>
            <a:r>
              <a:rPr lang="en-US" altLang="ko-KR" sz="6000">
                <a:solidFill>
                  <a:schemeClr val="bg1"/>
                </a:solidFill>
                <a:latin typeface="Cambria Math" panose="02040503050406030204" pitchFamily="18" charset="0"/>
              </a:rPr>
              <a:t>Work progress</a:t>
            </a:r>
            <a:endParaRPr lang="ko-KR" altLang="en-US" sz="600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1CAE7FC3-7621-B9B9-8918-41B5A70118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23728" y="2427734"/>
            <a:ext cx="792088" cy="288032"/>
          </a:xfrm>
        </p:spPr>
        <p:txBody>
          <a:bodyPr/>
          <a:lstStyle/>
          <a:p>
            <a:r>
              <a:rPr lang="en-US" sz="540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3.</a:t>
            </a:r>
            <a:endParaRPr lang="en-GB" sz="5400">
              <a:solidFill>
                <a:schemeClr val="tx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67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Диаграма 9">
            <a:extLst>
              <a:ext uri="{FF2B5EF4-FFF2-40B4-BE49-F238E27FC236}">
                <a16:creationId xmlns:a16="http://schemas.microsoft.com/office/drawing/2014/main" id="{88A82388-13F2-9577-B436-98085D7B3F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3800194"/>
              </p:ext>
            </p:extLst>
          </p:nvPr>
        </p:nvGraphicFramePr>
        <p:xfrm>
          <a:off x="-114011" y="1061200"/>
          <a:ext cx="9575161" cy="39696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latin typeface="Cambria" panose="02040503050406030204" pitchFamily="18" charset="0"/>
                <a:ea typeface="Cambria" panose="02040503050406030204" pitchFamily="18" charset="0"/>
              </a:rPr>
              <a:t>Work progress</a:t>
            </a:r>
            <a:endParaRPr lang="ko-KR" altLang="en-US">
              <a:latin typeface="Cambria" panose="02040503050406030204" pitchFamily="18" charset="0"/>
            </a:endParaRPr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E96A7EC9-AD3D-0CAB-D0A6-31863944BD9E}"/>
              </a:ext>
            </a:extLst>
          </p:cNvPr>
          <p:cNvSpPr txBox="1"/>
          <p:nvPr/>
        </p:nvSpPr>
        <p:spPr>
          <a:xfrm>
            <a:off x="3760383" y="165583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79858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B6C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482062-D676-DAF6-88EF-6265FF34E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6670E7-EF6C-303C-8253-B43BFF3E3D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07904" y="2242190"/>
            <a:ext cx="5436096" cy="473576"/>
          </a:xfrm>
        </p:spPr>
        <p:txBody>
          <a:bodyPr/>
          <a:lstStyle/>
          <a:p>
            <a:r>
              <a:rPr lang="en-US" altLang="ko-KR" sz="6000">
                <a:solidFill>
                  <a:schemeClr val="bg1"/>
                </a:solidFill>
                <a:latin typeface="Cambria Math" panose="02040503050406030204" pitchFamily="18" charset="0"/>
              </a:rPr>
              <a:t>Programs</a:t>
            </a:r>
            <a:endParaRPr lang="ko-KR" altLang="en-US" sz="6000">
              <a:solidFill>
                <a:schemeClr val="bg1"/>
              </a:solidFill>
              <a:latin typeface="Cambria Math" panose="02040503050406030204" pitchFamily="18" charset="0"/>
            </a:endParaRPr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B961AC7F-DE84-3B20-377C-8133A731C1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80596" y="2427734"/>
            <a:ext cx="792088" cy="288032"/>
          </a:xfrm>
        </p:spPr>
        <p:txBody>
          <a:bodyPr/>
          <a:lstStyle/>
          <a:p>
            <a:r>
              <a:rPr lang="en-US" sz="540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4.</a:t>
            </a:r>
            <a:endParaRPr lang="en-GB" sz="5400">
              <a:solidFill>
                <a:schemeClr val="tx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32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ntents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116</Words>
  <Application>Microsoft Office PowerPoint</Application>
  <PresentationFormat>On-screen Show (16:9)</PresentationFormat>
  <Paragraphs>38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Габриела М. Митева</cp:lastModifiedBy>
  <cp:revision>8</cp:revision>
  <dcterms:created xsi:type="dcterms:W3CDTF">2016-12-05T23:26:54Z</dcterms:created>
  <dcterms:modified xsi:type="dcterms:W3CDTF">2025-05-06T17:38:36Z</dcterms:modified>
</cp:coreProperties>
</file>