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74" r:id="rId3"/>
    <p:sldId id="260" r:id="rId4"/>
    <p:sldId id="266" r:id="rId5"/>
    <p:sldId id="26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Century" panose="02040604050505020304" pitchFamily="18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52" dt="2024-01-23T21:39:58.916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398103" y="2229217"/>
            <a:ext cx="4570725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Century" panose="02040604050505020304" pitchFamily="18" charset="0"/>
              </a:rPr>
              <a:t>Clutch Cars</a:t>
            </a:r>
            <a:endParaRPr dirty="0">
              <a:solidFill>
                <a:schemeClr val="bg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tx1"/>
              </a:gs>
              <a:gs pos="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 rot="10800000">
            <a:off x="836275" y="31279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logo of a car&#10;&#10;AI-generated content may be incorrect.">
            <a:extLst>
              <a:ext uri="{FF2B5EF4-FFF2-40B4-BE49-F238E27FC236}">
                <a16:creationId xmlns:a16="http://schemas.microsoft.com/office/drawing/2014/main" id="{FC89DBD4-53D7-5914-8BA7-7ADA9940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4" y="1712065"/>
            <a:ext cx="3052227" cy="1515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568037" y="14945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32;p58"/>
          <p:cNvSpPr txBox="1">
            <a:spLocks/>
          </p:cNvSpPr>
          <p:nvPr/>
        </p:nvSpPr>
        <p:spPr>
          <a:xfrm>
            <a:off x="758094" y="2649459"/>
            <a:ext cx="2546245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Zlati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Georgakiev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633;p58"/>
          <p:cNvSpPr txBox="1">
            <a:spLocks/>
          </p:cNvSpPr>
          <p:nvPr/>
        </p:nvSpPr>
        <p:spPr>
          <a:xfrm>
            <a:off x="1735920" y="3161141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developer</a:t>
            </a:r>
          </a:p>
        </p:txBody>
      </p:sp>
      <p:sp>
        <p:nvSpPr>
          <p:cNvPr id="27" name="Google Shape;632;p58">
            <a:extLst>
              <a:ext uri="{FF2B5EF4-FFF2-40B4-BE49-F238E27FC236}">
                <a16:creationId xmlns:a16="http://schemas.microsoft.com/office/drawing/2014/main" id="{5AE11790-1C4C-4CA0-3336-9D94F82C8091}"/>
              </a:ext>
            </a:extLst>
          </p:cNvPr>
          <p:cNvSpPr txBox="1">
            <a:spLocks/>
          </p:cNvSpPr>
          <p:nvPr/>
        </p:nvSpPr>
        <p:spPr>
          <a:xfrm>
            <a:off x="2213261" y="1171308"/>
            <a:ext cx="1760336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Galin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633;p58">
            <a:extLst>
              <a:ext uri="{FF2B5EF4-FFF2-40B4-BE49-F238E27FC236}">
                <a16:creationId xmlns:a16="http://schemas.microsoft.com/office/drawing/2014/main" id="{ACBE24C1-0775-1906-CF9D-4266BC5B5487}"/>
              </a:ext>
            </a:extLst>
          </p:cNvPr>
          <p:cNvSpPr txBox="1">
            <a:spLocks/>
          </p:cNvSpPr>
          <p:nvPr/>
        </p:nvSpPr>
        <p:spPr>
          <a:xfrm>
            <a:off x="3205026" y="1688473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</a:p>
        </p:txBody>
      </p:sp>
      <p:sp>
        <p:nvSpPr>
          <p:cNvPr id="30" name="Google Shape;632;p58">
            <a:extLst>
              <a:ext uri="{FF2B5EF4-FFF2-40B4-BE49-F238E27FC236}">
                <a16:creationId xmlns:a16="http://schemas.microsoft.com/office/drawing/2014/main" id="{10BEED42-8669-1845-A643-B22E2D5DBFCF}"/>
              </a:ext>
            </a:extLst>
          </p:cNvPr>
          <p:cNvSpPr txBox="1">
            <a:spLocks/>
          </p:cNvSpPr>
          <p:nvPr/>
        </p:nvSpPr>
        <p:spPr>
          <a:xfrm>
            <a:off x="4790994" y="1165901"/>
            <a:ext cx="2250744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Todor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Neshev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633;p58">
            <a:extLst>
              <a:ext uri="{FF2B5EF4-FFF2-40B4-BE49-F238E27FC236}">
                <a16:creationId xmlns:a16="http://schemas.microsoft.com/office/drawing/2014/main" id="{B2DFAD54-A71A-7803-74B4-4EEF7C9D2585}"/>
              </a:ext>
            </a:extLst>
          </p:cNvPr>
          <p:cNvSpPr txBox="1">
            <a:spLocks/>
          </p:cNvSpPr>
          <p:nvPr/>
        </p:nvSpPr>
        <p:spPr>
          <a:xfrm>
            <a:off x="5807172" y="1682077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developer</a:t>
            </a:r>
          </a:p>
        </p:txBody>
      </p:sp>
      <p:sp>
        <p:nvSpPr>
          <p:cNvPr id="33" name="Google Shape;632;p58">
            <a:extLst>
              <a:ext uri="{FF2B5EF4-FFF2-40B4-BE49-F238E27FC236}">
                <a16:creationId xmlns:a16="http://schemas.microsoft.com/office/drawing/2014/main" id="{1B16BED6-85B0-ACCB-5EDB-466808B0C193}"/>
              </a:ext>
            </a:extLst>
          </p:cNvPr>
          <p:cNvSpPr txBox="1">
            <a:spLocks/>
          </p:cNvSpPr>
          <p:nvPr/>
        </p:nvSpPr>
        <p:spPr>
          <a:xfrm>
            <a:off x="6176734" y="2676876"/>
            <a:ext cx="270549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Hristiqn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Mihailov</a:t>
            </a:r>
          </a:p>
        </p:txBody>
      </p:sp>
      <p:sp>
        <p:nvSpPr>
          <p:cNvPr id="34" name="Google Shape;633;p58">
            <a:extLst>
              <a:ext uri="{FF2B5EF4-FFF2-40B4-BE49-F238E27FC236}">
                <a16:creationId xmlns:a16="http://schemas.microsoft.com/office/drawing/2014/main" id="{ED867997-9B71-A44D-6DD5-3C019BAFAA4E}"/>
              </a:ext>
            </a:extLst>
          </p:cNvPr>
          <p:cNvSpPr txBox="1">
            <a:spLocks/>
          </p:cNvSpPr>
          <p:nvPr/>
        </p:nvSpPr>
        <p:spPr>
          <a:xfrm>
            <a:off x="7261744" y="3177628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</p:txBody>
      </p:sp>
      <p:sp>
        <p:nvSpPr>
          <p:cNvPr id="39" name="Google Shape;632;p58">
            <a:extLst>
              <a:ext uri="{FF2B5EF4-FFF2-40B4-BE49-F238E27FC236}">
                <a16:creationId xmlns:a16="http://schemas.microsoft.com/office/drawing/2014/main" id="{77E4ECAC-AC90-A90C-FC14-9C62344F2A36}"/>
              </a:ext>
            </a:extLst>
          </p:cNvPr>
          <p:cNvSpPr txBox="1">
            <a:spLocks/>
          </p:cNvSpPr>
          <p:nvPr/>
        </p:nvSpPr>
        <p:spPr>
          <a:xfrm>
            <a:off x="3304339" y="2670916"/>
            <a:ext cx="3132545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Kovcharov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633;p58">
            <a:extLst>
              <a:ext uri="{FF2B5EF4-FFF2-40B4-BE49-F238E27FC236}">
                <a16:creationId xmlns:a16="http://schemas.microsoft.com/office/drawing/2014/main" id="{D3D8DA17-B12C-178D-EED3-F21EDD4CA7CF}"/>
              </a:ext>
            </a:extLst>
          </p:cNvPr>
          <p:cNvSpPr txBox="1">
            <a:spLocks/>
          </p:cNvSpPr>
          <p:nvPr/>
        </p:nvSpPr>
        <p:spPr>
          <a:xfrm>
            <a:off x="4416346" y="3152437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</p:txBody>
      </p:sp>
      <p:pic>
        <p:nvPicPr>
          <p:cNvPr id="49" name="Picture 48" descr="A person in a white shirt&#10;&#10;AI-generated content may be incorrect.">
            <a:extLst>
              <a:ext uri="{FF2B5EF4-FFF2-40B4-BE49-F238E27FC236}">
                <a16:creationId xmlns:a16="http://schemas.microsoft.com/office/drawing/2014/main" id="{70C8C852-7F67-6D3F-1AB6-FBA8CC75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74" y="1497932"/>
            <a:ext cx="623855" cy="831806"/>
          </a:xfrm>
          <a:prstGeom prst="rect">
            <a:avLst/>
          </a:prstGeom>
        </p:spPr>
      </p:pic>
      <p:pic>
        <p:nvPicPr>
          <p:cNvPr id="51" name="Picture 50" descr="A person in a white shirt&#10;&#10;AI-generated content may be incorrect.">
            <a:extLst>
              <a:ext uri="{FF2B5EF4-FFF2-40B4-BE49-F238E27FC236}">
                <a16:creationId xmlns:a16="http://schemas.microsoft.com/office/drawing/2014/main" id="{D125B62C-539F-DADE-C36B-A0C575669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614" y="3005645"/>
            <a:ext cx="857250" cy="857250"/>
          </a:xfrm>
          <a:prstGeom prst="rect">
            <a:avLst/>
          </a:prstGeom>
        </p:spPr>
      </p:pic>
      <p:pic>
        <p:nvPicPr>
          <p:cNvPr id="53" name="Picture 52" descr="A child smiling at camera&#10;&#10;AI-generated content may be incorrect.">
            <a:extLst>
              <a:ext uri="{FF2B5EF4-FFF2-40B4-BE49-F238E27FC236}">
                <a16:creationId xmlns:a16="http://schemas.microsoft.com/office/drawing/2014/main" id="{E96DC7B0-2A21-5B01-FB87-1B3D6779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006" y="2961956"/>
            <a:ext cx="914400" cy="914400"/>
          </a:xfrm>
          <a:prstGeom prst="rect">
            <a:avLst/>
          </a:prstGeom>
        </p:spPr>
      </p:pic>
      <p:pic>
        <p:nvPicPr>
          <p:cNvPr id="55" name="Picture 54" descr="A child in a blue shirt&#10;&#10;AI-generated content may be incorrect.">
            <a:extLst>
              <a:ext uri="{FF2B5EF4-FFF2-40B4-BE49-F238E27FC236}">
                <a16:creationId xmlns:a16="http://schemas.microsoft.com/office/drawing/2014/main" id="{2C4C114D-B842-6069-1094-E3CA663B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937" y="1502665"/>
            <a:ext cx="827073" cy="827073"/>
          </a:xfrm>
          <a:prstGeom prst="rect">
            <a:avLst/>
          </a:prstGeom>
        </p:spPr>
      </p:pic>
      <p:pic>
        <p:nvPicPr>
          <p:cNvPr id="57" name="Picture 56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FF430DD4-8562-60CA-CD7E-F3F22CBC3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0" y="295965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4" y="2048331"/>
            <a:ext cx="46399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480181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47910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93750" y="3095169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Progress and milestones achieved in this period.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687946" y="2460429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718352" y="3095169"/>
            <a:ext cx="1731900" cy="748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Key activities and outcomes of the week.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9" y="2465393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44371" y="3095169"/>
            <a:ext cx="1902034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Summary of work and results accomplished.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531897" y="3095169"/>
            <a:ext cx="1987144" cy="994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Tasks and achievements completed during this week.</a:t>
            </a:r>
            <a:endParaRPr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5392512" y="-35737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82053" y="3725465"/>
            <a:ext cx="998501" cy="92860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576" y="1529626"/>
            <a:ext cx="1883827" cy="1255885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6429">
            <a:off x="377746" y="2412278"/>
            <a:ext cx="2860328" cy="2159045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34289" y="528070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Visual Studio Code – Изтегляне и инсталиране в Windows | Microsoft Store">
            <a:extLst>
              <a:ext uri="{FF2B5EF4-FFF2-40B4-BE49-F238E27FC236}">
                <a16:creationId xmlns:a16="http://schemas.microsoft.com/office/drawing/2014/main" id="{8E7C9CB2-611E-3D32-3C76-CEE9800E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59" y="2290399"/>
            <a:ext cx="1055532" cy="10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obe Photoshop - Wikipedia">
            <a:extLst>
              <a:ext uri="{FF2B5EF4-FFF2-40B4-BE49-F238E27FC236}">
                <a16:creationId xmlns:a16="http://schemas.microsoft.com/office/drawing/2014/main" id="{3565BE48-B0D8-D63F-B6CA-E8AAB933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8" y="3571740"/>
            <a:ext cx="877043" cy="8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244DAA9-0FE5-005E-16A8-CC797EBD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8" y="1169626"/>
            <a:ext cx="1230000" cy="12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3D5E456-96C7-D3B6-1C98-BB614289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81" y="2481657"/>
            <a:ext cx="1255885" cy="12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app!</a:t>
            </a:r>
            <a:endParaRPr sz="5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3947157" y="2595873"/>
            <a:ext cx="743573" cy="74357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Century</vt:lpstr>
      <vt:lpstr>Montserrat</vt:lpstr>
      <vt:lpstr>Bebas Neue</vt:lpstr>
      <vt:lpstr>Cambria</vt:lpstr>
      <vt:lpstr>Open Sans</vt:lpstr>
      <vt:lpstr>Times New Roman</vt:lpstr>
      <vt:lpstr>Roboto Condensed Light</vt:lpstr>
      <vt:lpstr>Arial</vt:lpstr>
      <vt:lpstr>Online Tech Shop Company Profile by Slidesgo</vt:lpstr>
      <vt:lpstr>Clutch Cars</vt:lpstr>
      <vt:lpstr>OUR TEAM</vt:lpstr>
      <vt:lpstr>Stages</vt:lpstr>
      <vt:lpstr>Used Technologies</vt:lpstr>
      <vt:lpstr>Let’s get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 a</dc:creator>
  <cp:lastModifiedBy>Галин К. Енев</cp:lastModifiedBy>
  <cp:revision>8</cp:revision>
  <dcterms:modified xsi:type="dcterms:W3CDTF">2025-05-11T19:24:50Z</dcterms:modified>
</cp:coreProperties>
</file>