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74" r:id="rId3"/>
    <p:sldId id="260" r:id="rId4"/>
    <p:sldId id="266" r:id="rId5"/>
    <p:sldId id="262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Century" panose="02040604050505020304" pitchFamily="18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BEEFD-62D3-4C91-BFC4-F47A4EEB444E}" v="52" dt="2024-01-23T21:39:58.916"/>
  </p1510:revLst>
</p1510:revInfo>
</file>

<file path=ppt/tableStyles.xml><?xml version="1.0" encoding="utf-8"?>
<a:tblStyleLst xmlns:a="http://schemas.openxmlformats.org/drawingml/2006/main" def="{CCBDEA54-328E-4567-ABB3-674B8FE79561}">
  <a:tblStyle styleId="{CCBDEA54-328E-4567-ABB3-674B8FE795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8f3697d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a8f3697d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b4fc5dc77_0_5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b4fc5dc77_0_5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6ba943b2_1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36ba943b2_1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6ba943b2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36ba943b2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0112" y="1316713"/>
            <a:ext cx="47439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0112" y="345183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8431650" y="3314550"/>
            <a:ext cx="2763900" cy="2763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 rot="2700000">
            <a:off x="-611838" y="1310125"/>
            <a:ext cx="1513350" cy="151335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 rot="6080536">
            <a:off x="7840068" y="1204397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861425" y="4538050"/>
            <a:ext cx="1213500" cy="12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710100" y="1295569"/>
            <a:ext cx="1488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699900" y="1901650"/>
            <a:ext cx="3067500" cy="11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0100" y="3286884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-6539799">
            <a:off x="7451098" y="472688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7200705">
            <a:off x="8365814" y="41341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712350" y="1304100"/>
            <a:ext cx="7719300" cy="33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 rot="6080461">
            <a:off x="7431713" y="-997058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-8544792">
            <a:off x="5973732" y="4768186"/>
            <a:ext cx="805623" cy="80562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6079664">
            <a:off x="918835" y="3350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800100" y="2512475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4325" y="1273200"/>
            <a:ext cx="2998800" cy="25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712350" y="3442176"/>
            <a:ext cx="38595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12350" y="783075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 rot="4324475" flipH="1">
            <a:off x="7554421" y="3660994"/>
            <a:ext cx="2891037" cy="28908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subTitle" idx="1"/>
          </p:nvPr>
        </p:nvSpPr>
        <p:spPr>
          <a:xfrm>
            <a:off x="712350" y="2619250"/>
            <a:ext cx="77193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2"/>
          </p:nvPr>
        </p:nvSpPr>
        <p:spPr>
          <a:xfrm>
            <a:off x="2637300" y="2104419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3"/>
          </p:nvPr>
        </p:nvSpPr>
        <p:spPr>
          <a:xfrm>
            <a:off x="712350" y="3520550"/>
            <a:ext cx="77193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4"/>
          </p:nvPr>
        </p:nvSpPr>
        <p:spPr>
          <a:xfrm>
            <a:off x="2637300" y="3069895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/>
          <p:nvPr/>
        </p:nvSpPr>
        <p:spPr>
          <a:xfrm rot="-6080461" flipH="1">
            <a:off x="-858987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 rot="-2700000" flipH="1">
            <a:off x="385292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 rot="-6079664" flipH="1">
            <a:off x="8048436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 flipH="1">
            <a:off x="8399425" y="30199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5"/>
          </p:nvPr>
        </p:nvSpPr>
        <p:spPr>
          <a:xfrm>
            <a:off x="2366275" y="1514000"/>
            <a:ext cx="4411500" cy="50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 rot="6080461">
            <a:off x="8653663" y="2817004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1"/>
          <p:cNvSpPr/>
          <p:nvPr/>
        </p:nvSpPr>
        <p:spPr>
          <a:xfrm rot="2700000">
            <a:off x="8171455" y="-36840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 rot="6079664">
            <a:off x="607910" y="191831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ctrTitle"/>
          </p:nvPr>
        </p:nvSpPr>
        <p:spPr>
          <a:xfrm>
            <a:off x="1891928" y="1708725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891787" y="221569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ctrTitle" idx="3"/>
          </p:nvPr>
        </p:nvSpPr>
        <p:spPr>
          <a:xfrm>
            <a:off x="5777772" y="1708725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5777638" y="221569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ctrTitle" idx="5"/>
          </p:nvPr>
        </p:nvSpPr>
        <p:spPr>
          <a:xfrm>
            <a:off x="1891942" y="323292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6"/>
          </p:nvPr>
        </p:nvSpPr>
        <p:spPr>
          <a:xfrm>
            <a:off x="1891815" y="3739900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ctrTitle" idx="7"/>
          </p:nvPr>
        </p:nvSpPr>
        <p:spPr>
          <a:xfrm>
            <a:off x="5777765" y="323292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8"/>
          </p:nvPr>
        </p:nvSpPr>
        <p:spPr>
          <a:xfrm>
            <a:off x="5777638" y="3739900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 rot="8100000" flipH="1">
            <a:off x="-288044" y="3031969"/>
            <a:ext cx="3480662" cy="348066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 rot="232225" flipH="1">
            <a:off x="2912536" y="-141411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 flipH="1">
            <a:off x="6530475" y="346650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/>
          <p:nvPr/>
        </p:nvSpPr>
        <p:spPr>
          <a:xfrm rot="2571832" flipH="1">
            <a:off x="7673242" y="3915411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 flipH="1">
            <a:off x="699900" y="2352000"/>
            <a:ext cx="1114500" cy="1114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525" y="338750"/>
            <a:ext cx="811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525" y="1152465"/>
            <a:ext cx="8112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9" r:id="rId6"/>
    <p:sldLayoutId id="2147483676" r:id="rId7"/>
    <p:sldLayoutId id="2147483677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ctrTitle"/>
          </p:nvPr>
        </p:nvSpPr>
        <p:spPr>
          <a:xfrm flipH="1">
            <a:off x="398103" y="2229217"/>
            <a:ext cx="4570725" cy="888206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Century" panose="02040604050505020304" pitchFamily="18" charset="0"/>
              </a:rPr>
              <a:t>Clutch Cars</a:t>
            </a:r>
            <a:endParaRPr dirty="0">
              <a:solidFill>
                <a:schemeClr val="bg2"/>
              </a:solidFill>
              <a:latin typeface="Century" panose="02040604050505020304" pitchFamily="18" charset="0"/>
            </a:endParaRPr>
          </a:p>
        </p:txBody>
      </p:sp>
      <p:sp>
        <p:nvSpPr>
          <p:cNvPr id="237" name="Google Shape;237;p40"/>
          <p:cNvSpPr/>
          <p:nvPr/>
        </p:nvSpPr>
        <p:spPr>
          <a:xfrm flipH="1">
            <a:off x="8743362" y="3301925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/>
          <p:nvPr/>
        </p:nvSpPr>
        <p:spPr>
          <a:xfrm rot="6539799" flipH="1">
            <a:off x="5668503" y="4629707"/>
            <a:ext cx="174187" cy="174187"/>
          </a:xfrm>
          <a:prstGeom prst="ellipse">
            <a:avLst/>
          </a:prstGeom>
          <a:gradFill>
            <a:gsLst>
              <a:gs pos="0">
                <a:schemeClr val="tx1"/>
              </a:gs>
              <a:gs pos="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0"/>
          <p:cNvSpPr/>
          <p:nvPr/>
        </p:nvSpPr>
        <p:spPr>
          <a:xfrm rot="7200705" flipH="1">
            <a:off x="4723065" y="3969745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40"/>
          <p:cNvCxnSpPr/>
          <p:nvPr/>
        </p:nvCxnSpPr>
        <p:spPr>
          <a:xfrm rot="10800000">
            <a:off x="836275" y="3127975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40"/>
          <p:cNvSpPr/>
          <p:nvPr/>
        </p:nvSpPr>
        <p:spPr>
          <a:xfrm rot="231910" flipH="1">
            <a:off x="7553886" y="134637"/>
            <a:ext cx="805532" cy="8055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0"/>
          <p:cNvSpPr/>
          <p:nvPr/>
        </p:nvSpPr>
        <p:spPr>
          <a:xfrm flipH="1">
            <a:off x="3899462" y="-597500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A logo of a car&#10;&#10;AI-generated content may be incorrect.">
            <a:extLst>
              <a:ext uri="{FF2B5EF4-FFF2-40B4-BE49-F238E27FC236}">
                <a16:creationId xmlns:a16="http://schemas.microsoft.com/office/drawing/2014/main" id="{FC89DBD4-53D7-5914-8BA7-7ADA9940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64" y="1712065"/>
            <a:ext cx="3052227" cy="1515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/>
          <p:nvPr/>
        </p:nvSpPr>
        <p:spPr>
          <a:xfrm>
            <a:off x="-658825" y="36342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8"/>
          <p:cNvSpPr txBox="1">
            <a:spLocks noGrp="1"/>
          </p:cNvSpPr>
          <p:nvPr>
            <p:ph type="title" idx="2"/>
          </p:nvPr>
        </p:nvSpPr>
        <p:spPr>
          <a:xfrm>
            <a:off x="568037" y="14945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OUR TEAM</a:t>
            </a:r>
          </a:p>
        </p:txBody>
      </p:sp>
      <p:grpSp>
        <p:nvGrpSpPr>
          <p:cNvPr id="649" name="Google Shape;649;p58"/>
          <p:cNvGrpSpPr/>
          <p:nvPr/>
        </p:nvGrpSpPr>
        <p:grpSpPr>
          <a:xfrm rot="1362083">
            <a:off x="-3708107" y="3392483"/>
            <a:ext cx="109348" cy="99947"/>
            <a:chOff x="4747528" y="3391597"/>
            <a:chExt cx="313292" cy="311242"/>
          </a:xfrm>
        </p:grpSpPr>
        <p:sp>
          <p:nvSpPr>
            <p:cNvPr id="650" name="Google Shape;650;p58"/>
            <p:cNvSpPr/>
            <p:nvPr/>
          </p:nvSpPr>
          <p:spPr>
            <a:xfrm>
              <a:off x="4747528" y="3456513"/>
              <a:ext cx="165410" cy="117531"/>
            </a:xfrm>
            <a:custGeom>
              <a:avLst/>
              <a:gdLst/>
              <a:ahLst/>
              <a:cxnLst/>
              <a:rect l="l" t="t" r="r" b="b"/>
              <a:pathLst>
                <a:path w="5728" h="4070" extrusionOk="0">
                  <a:moveTo>
                    <a:pt x="4782" y="1964"/>
                  </a:moveTo>
                  <a:lnTo>
                    <a:pt x="4603" y="2891"/>
                  </a:lnTo>
                  <a:cubicBezTo>
                    <a:pt x="4550" y="3088"/>
                    <a:pt x="4389" y="3230"/>
                    <a:pt x="4175" y="3230"/>
                  </a:cubicBezTo>
                  <a:lnTo>
                    <a:pt x="2605" y="3230"/>
                  </a:lnTo>
                  <a:cubicBezTo>
                    <a:pt x="2409" y="3230"/>
                    <a:pt x="2248" y="3088"/>
                    <a:pt x="2195" y="2891"/>
                  </a:cubicBezTo>
                  <a:lnTo>
                    <a:pt x="1998" y="1964"/>
                  </a:lnTo>
                  <a:close/>
                  <a:moveTo>
                    <a:pt x="464" y="1"/>
                  </a:moveTo>
                  <a:cubicBezTo>
                    <a:pt x="232" y="1"/>
                    <a:pt x="36" y="179"/>
                    <a:pt x="18" y="393"/>
                  </a:cubicBezTo>
                  <a:cubicBezTo>
                    <a:pt x="0" y="643"/>
                    <a:pt x="196" y="840"/>
                    <a:pt x="446" y="840"/>
                  </a:cubicBezTo>
                  <a:cubicBezTo>
                    <a:pt x="732" y="840"/>
                    <a:pt x="964" y="1054"/>
                    <a:pt x="999" y="1339"/>
                  </a:cubicBezTo>
                  <a:cubicBezTo>
                    <a:pt x="999" y="1357"/>
                    <a:pt x="999" y="1375"/>
                    <a:pt x="999" y="1393"/>
                  </a:cubicBezTo>
                  <a:lnTo>
                    <a:pt x="1053" y="1607"/>
                  </a:lnTo>
                  <a:lnTo>
                    <a:pt x="1374" y="3088"/>
                  </a:lnTo>
                  <a:cubicBezTo>
                    <a:pt x="1517" y="3659"/>
                    <a:pt x="2016" y="4069"/>
                    <a:pt x="2605" y="4069"/>
                  </a:cubicBezTo>
                  <a:lnTo>
                    <a:pt x="4175" y="4069"/>
                  </a:lnTo>
                  <a:cubicBezTo>
                    <a:pt x="4782" y="4069"/>
                    <a:pt x="5299" y="3641"/>
                    <a:pt x="5424" y="3070"/>
                  </a:cubicBezTo>
                  <a:lnTo>
                    <a:pt x="5710" y="1642"/>
                  </a:lnTo>
                  <a:cubicBezTo>
                    <a:pt x="5728" y="1553"/>
                    <a:pt x="5728" y="1482"/>
                    <a:pt x="5710" y="1411"/>
                  </a:cubicBezTo>
                  <a:cubicBezTo>
                    <a:pt x="5638" y="1232"/>
                    <a:pt x="5478" y="1125"/>
                    <a:pt x="5299" y="1125"/>
                  </a:cubicBezTo>
                  <a:lnTo>
                    <a:pt x="1802" y="1125"/>
                  </a:lnTo>
                  <a:cubicBezTo>
                    <a:pt x="1677" y="483"/>
                    <a:pt x="1124" y="19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841813" y="3391597"/>
              <a:ext cx="216957" cy="214040"/>
            </a:xfrm>
            <a:custGeom>
              <a:avLst/>
              <a:gdLst/>
              <a:ahLst/>
              <a:cxnLst/>
              <a:rect l="l" t="t" r="r" b="b"/>
              <a:pathLst>
                <a:path w="7513" h="7412" extrusionOk="0">
                  <a:moveTo>
                    <a:pt x="1767" y="1"/>
                  </a:moveTo>
                  <a:cubicBezTo>
                    <a:pt x="785" y="1"/>
                    <a:pt x="0" y="839"/>
                    <a:pt x="90" y="1821"/>
                  </a:cubicBezTo>
                  <a:cubicBezTo>
                    <a:pt x="90" y="1874"/>
                    <a:pt x="125" y="1946"/>
                    <a:pt x="161" y="1963"/>
                  </a:cubicBezTo>
                  <a:cubicBezTo>
                    <a:pt x="276" y="2067"/>
                    <a:pt x="398" y="2112"/>
                    <a:pt x="508" y="2112"/>
                  </a:cubicBezTo>
                  <a:cubicBezTo>
                    <a:pt x="739" y="2112"/>
                    <a:pt x="922" y="1919"/>
                    <a:pt x="910" y="1678"/>
                  </a:cubicBezTo>
                  <a:cubicBezTo>
                    <a:pt x="910" y="1232"/>
                    <a:pt x="1267" y="839"/>
                    <a:pt x="1731" y="839"/>
                  </a:cubicBezTo>
                  <a:lnTo>
                    <a:pt x="6245" y="839"/>
                  </a:lnTo>
                  <a:cubicBezTo>
                    <a:pt x="6477" y="839"/>
                    <a:pt x="6673" y="1036"/>
                    <a:pt x="6673" y="1285"/>
                  </a:cubicBezTo>
                  <a:lnTo>
                    <a:pt x="6673" y="7102"/>
                  </a:lnTo>
                  <a:cubicBezTo>
                    <a:pt x="6673" y="7156"/>
                    <a:pt x="6709" y="7227"/>
                    <a:pt x="6745" y="7263"/>
                  </a:cubicBezTo>
                  <a:cubicBezTo>
                    <a:pt x="6861" y="7367"/>
                    <a:pt x="6983" y="7411"/>
                    <a:pt x="7095" y="7411"/>
                  </a:cubicBezTo>
                  <a:cubicBezTo>
                    <a:pt x="7326" y="7411"/>
                    <a:pt x="7512" y="7224"/>
                    <a:pt x="7512" y="6995"/>
                  </a:cubicBezTo>
                  <a:lnTo>
                    <a:pt x="7512" y="875"/>
                  </a:lnTo>
                  <a:cubicBezTo>
                    <a:pt x="7512" y="393"/>
                    <a:pt x="7137" y="1"/>
                    <a:pt x="6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857782" y="3586376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0" y="179"/>
                    <a:pt x="0" y="411"/>
                  </a:cubicBezTo>
                  <a:cubicBezTo>
                    <a:pt x="0" y="643"/>
                    <a:pt x="197" y="839"/>
                    <a:pt x="429" y="839"/>
                  </a:cubicBezTo>
                  <a:cubicBezTo>
                    <a:pt x="661" y="839"/>
                    <a:pt x="839" y="643"/>
                    <a:pt x="839" y="411"/>
                  </a:cubicBezTo>
                  <a:cubicBezTo>
                    <a:pt x="839" y="179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926829" y="3434884"/>
              <a:ext cx="49496" cy="24257"/>
            </a:xfrm>
            <a:custGeom>
              <a:avLst/>
              <a:gdLst/>
              <a:ahLst/>
              <a:cxnLst/>
              <a:rect l="l" t="t" r="r" b="b"/>
              <a:pathLst>
                <a:path w="1714" h="840" extrusionOk="0">
                  <a:moveTo>
                    <a:pt x="446" y="1"/>
                  </a:moveTo>
                  <a:cubicBezTo>
                    <a:pt x="232" y="1"/>
                    <a:pt x="36" y="161"/>
                    <a:pt x="18" y="375"/>
                  </a:cubicBezTo>
                  <a:cubicBezTo>
                    <a:pt x="0" y="625"/>
                    <a:pt x="197" y="839"/>
                    <a:pt x="429" y="839"/>
                  </a:cubicBezTo>
                  <a:lnTo>
                    <a:pt x="1267" y="839"/>
                  </a:lnTo>
                  <a:cubicBezTo>
                    <a:pt x="1517" y="839"/>
                    <a:pt x="1713" y="625"/>
                    <a:pt x="1695" y="375"/>
                  </a:cubicBezTo>
                  <a:cubicBezTo>
                    <a:pt x="1678" y="161"/>
                    <a:pt x="1481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808835" y="3586376"/>
              <a:ext cx="24228" cy="2422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1" y="0"/>
                  </a:moveTo>
                  <a:cubicBezTo>
                    <a:pt x="179" y="0"/>
                    <a:pt x="0" y="179"/>
                    <a:pt x="0" y="411"/>
                  </a:cubicBezTo>
                  <a:cubicBezTo>
                    <a:pt x="0" y="643"/>
                    <a:pt x="179" y="839"/>
                    <a:pt x="411" y="839"/>
                  </a:cubicBezTo>
                  <a:cubicBezTo>
                    <a:pt x="643" y="839"/>
                    <a:pt x="839" y="643"/>
                    <a:pt x="839" y="411"/>
                  </a:cubicBezTo>
                  <a:cubicBezTo>
                    <a:pt x="839" y="179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939188" y="3635323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1" y="197"/>
                    <a:pt x="1" y="429"/>
                  </a:cubicBezTo>
                  <a:cubicBezTo>
                    <a:pt x="1" y="661"/>
                    <a:pt x="197" y="839"/>
                    <a:pt x="429" y="839"/>
                  </a:cubicBezTo>
                  <a:cubicBezTo>
                    <a:pt x="661" y="839"/>
                    <a:pt x="839" y="661"/>
                    <a:pt x="839" y="429"/>
                  </a:cubicBezTo>
                  <a:cubicBezTo>
                    <a:pt x="839" y="197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41813" y="3641849"/>
              <a:ext cx="219007" cy="60989"/>
            </a:xfrm>
            <a:custGeom>
              <a:avLst/>
              <a:gdLst/>
              <a:ahLst/>
              <a:cxnLst/>
              <a:rect l="l" t="t" r="r" b="b"/>
              <a:pathLst>
                <a:path w="7584" h="2112" extrusionOk="0">
                  <a:moveTo>
                    <a:pt x="504" y="1"/>
                  </a:moveTo>
                  <a:cubicBezTo>
                    <a:pt x="396" y="1"/>
                    <a:pt x="276" y="45"/>
                    <a:pt x="161" y="149"/>
                  </a:cubicBezTo>
                  <a:cubicBezTo>
                    <a:pt x="125" y="167"/>
                    <a:pt x="90" y="238"/>
                    <a:pt x="90" y="292"/>
                  </a:cubicBezTo>
                  <a:cubicBezTo>
                    <a:pt x="0" y="1273"/>
                    <a:pt x="785" y="2112"/>
                    <a:pt x="1767" y="2112"/>
                  </a:cubicBezTo>
                  <a:lnTo>
                    <a:pt x="5835" y="2112"/>
                  </a:lnTo>
                  <a:cubicBezTo>
                    <a:pt x="6816" y="2112"/>
                    <a:pt x="7583" y="1273"/>
                    <a:pt x="7512" y="292"/>
                  </a:cubicBezTo>
                  <a:cubicBezTo>
                    <a:pt x="7512" y="238"/>
                    <a:pt x="7476" y="167"/>
                    <a:pt x="7441" y="149"/>
                  </a:cubicBezTo>
                  <a:cubicBezTo>
                    <a:pt x="7325" y="45"/>
                    <a:pt x="7204" y="1"/>
                    <a:pt x="7093" y="1"/>
                  </a:cubicBezTo>
                  <a:cubicBezTo>
                    <a:pt x="6861" y="1"/>
                    <a:pt x="6673" y="193"/>
                    <a:pt x="6673" y="435"/>
                  </a:cubicBezTo>
                  <a:cubicBezTo>
                    <a:pt x="6673" y="881"/>
                    <a:pt x="6334" y="1273"/>
                    <a:pt x="5871" y="1273"/>
                  </a:cubicBezTo>
                  <a:lnTo>
                    <a:pt x="1731" y="1273"/>
                  </a:lnTo>
                  <a:cubicBezTo>
                    <a:pt x="1267" y="1273"/>
                    <a:pt x="910" y="881"/>
                    <a:pt x="910" y="435"/>
                  </a:cubicBezTo>
                  <a:cubicBezTo>
                    <a:pt x="910" y="193"/>
                    <a:pt x="731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32;p58"/>
          <p:cNvSpPr txBox="1">
            <a:spLocks/>
          </p:cNvSpPr>
          <p:nvPr/>
        </p:nvSpPr>
        <p:spPr>
          <a:xfrm>
            <a:off x="758094" y="2649459"/>
            <a:ext cx="2546245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Zlati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Georgakiev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633;p58"/>
          <p:cNvSpPr txBox="1">
            <a:spLocks/>
          </p:cNvSpPr>
          <p:nvPr/>
        </p:nvSpPr>
        <p:spPr>
          <a:xfrm>
            <a:off x="1735920" y="3161141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developer</a:t>
            </a:r>
          </a:p>
        </p:txBody>
      </p:sp>
      <p:sp>
        <p:nvSpPr>
          <p:cNvPr id="27" name="Google Shape;632;p58">
            <a:extLst>
              <a:ext uri="{FF2B5EF4-FFF2-40B4-BE49-F238E27FC236}">
                <a16:creationId xmlns:a16="http://schemas.microsoft.com/office/drawing/2014/main" id="{5AE11790-1C4C-4CA0-3336-9D94F82C8091}"/>
              </a:ext>
            </a:extLst>
          </p:cNvPr>
          <p:cNvSpPr txBox="1">
            <a:spLocks/>
          </p:cNvSpPr>
          <p:nvPr/>
        </p:nvSpPr>
        <p:spPr>
          <a:xfrm>
            <a:off x="2213261" y="1171308"/>
            <a:ext cx="1760336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Galin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Enev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633;p58">
            <a:extLst>
              <a:ext uri="{FF2B5EF4-FFF2-40B4-BE49-F238E27FC236}">
                <a16:creationId xmlns:a16="http://schemas.microsoft.com/office/drawing/2014/main" id="{ACBE24C1-0775-1906-CF9D-4266BC5B5487}"/>
              </a:ext>
            </a:extLst>
          </p:cNvPr>
          <p:cNvSpPr txBox="1">
            <a:spLocks/>
          </p:cNvSpPr>
          <p:nvPr/>
        </p:nvSpPr>
        <p:spPr>
          <a:xfrm>
            <a:off x="3205026" y="1688473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Trainer</a:t>
            </a:r>
          </a:p>
        </p:txBody>
      </p:sp>
      <p:sp>
        <p:nvSpPr>
          <p:cNvPr id="30" name="Google Shape;632;p58">
            <a:extLst>
              <a:ext uri="{FF2B5EF4-FFF2-40B4-BE49-F238E27FC236}">
                <a16:creationId xmlns:a16="http://schemas.microsoft.com/office/drawing/2014/main" id="{10BEED42-8669-1845-A643-B22E2D5DBFCF}"/>
              </a:ext>
            </a:extLst>
          </p:cNvPr>
          <p:cNvSpPr txBox="1">
            <a:spLocks/>
          </p:cNvSpPr>
          <p:nvPr/>
        </p:nvSpPr>
        <p:spPr>
          <a:xfrm>
            <a:off x="4790994" y="1165901"/>
            <a:ext cx="2250744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Todor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Neshev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Google Shape;633;p58">
            <a:extLst>
              <a:ext uri="{FF2B5EF4-FFF2-40B4-BE49-F238E27FC236}">
                <a16:creationId xmlns:a16="http://schemas.microsoft.com/office/drawing/2014/main" id="{B2DFAD54-A71A-7803-74B4-4EEF7C9D2585}"/>
              </a:ext>
            </a:extLst>
          </p:cNvPr>
          <p:cNvSpPr txBox="1">
            <a:spLocks/>
          </p:cNvSpPr>
          <p:nvPr/>
        </p:nvSpPr>
        <p:spPr>
          <a:xfrm>
            <a:off x="5807172" y="1682077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developer</a:t>
            </a:r>
          </a:p>
        </p:txBody>
      </p:sp>
      <p:sp>
        <p:nvSpPr>
          <p:cNvPr id="33" name="Google Shape;632;p58">
            <a:extLst>
              <a:ext uri="{FF2B5EF4-FFF2-40B4-BE49-F238E27FC236}">
                <a16:creationId xmlns:a16="http://schemas.microsoft.com/office/drawing/2014/main" id="{1B16BED6-85B0-ACCB-5EDB-466808B0C193}"/>
              </a:ext>
            </a:extLst>
          </p:cNvPr>
          <p:cNvSpPr txBox="1">
            <a:spLocks/>
          </p:cNvSpPr>
          <p:nvPr/>
        </p:nvSpPr>
        <p:spPr>
          <a:xfrm>
            <a:off x="6176734" y="2676876"/>
            <a:ext cx="270549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Hristiqn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Mihailov</a:t>
            </a:r>
          </a:p>
        </p:txBody>
      </p:sp>
      <p:sp>
        <p:nvSpPr>
          <p:cNvPr id="34" name="Google Shape;633;p58">
            <a:extLst>
              <a:ext uri="{FF2B5EF4-FFF2-40B4-BE49-F238E27FC236}">
                <a16:creationId xmlns:a16="http://schemas.microsoft.com/office/drawing/2014/main" id="{ED867997-9B71-A44D-6DD5-3C019BAFAA4E}"/>
              </a:ext>
            </a:extLst>
          </p:cNvPr>
          <p:cNvSpPr txBox="1">
            <a:spLocks/>
          </p:cNvSpPr>
          <p:nvPr/>
        </p:nvSpPr>
        <p:spPr>
          <a:xfrm>
            <a:off x="7261744" y="3177628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</a:p>
        </p:txBody>
      </p:sp>
      <p:sp>
        <p:nvSpPr>
          <p:cNvPr id="39" name="Google Shape;632;p58">
            <a:extLst>
              <a:ext uri="{FF2B5EF4-FFF2-40B4-BE49-F238E27FC236}">
                <a16:creationId xmlns:a16="http://schemas.microsoft.com/office/drawing/2014/main" id="{77E4ECAC-AC90-A90C-FC14-9C62344F2A36}"/>
              </a:ext>
            </a:extLst>
          </p:cNvPr>
          <p:cNvSpPr txBox="1">
            <a:spLocks/>
          </p:cNvSpPr>
          <p:nvPr/>
        </p:nvSpPr>
        <p:spPr>
          <a:xfrm>
            <a:off x="3304339" y="2670916"/>
            <a:ext cx="3132545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Maksim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Kovcharov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Google Shape;633;p58">
            <a:extLst>
              <a:ext uri="{FF2B5EF4-FFF2-40B4-BE49-F238E27FC236}">
                <a16:creationId xmlns:a16="http://schemas.microsoft.com/office/drawing/2014/main" id="{D3D8DA17-B12C-178D-EED3-F21EDD4CA7CF}"/>
              </a:ext>
            </a:extLst>
          </p:cNvPr>
          <p:cNvSpPr txBox="1">
            <a:spLocks/>
          </p:cNvSpPr>
          <p:nvPr/>
        </p:nvSpPr>
        <p:spPr>
          <a:xfrm>
            <a:off x="4416346" y="3152437"/>
            <a:ext cx="1585968" cy="33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</a:p>
        </p:txBody>
      </p:sp>
      <p:pic>
        <p:nvPicPr>
          <p:cNvPr id="49" name="Picture 48" descr="A person in a white shirt&#10;&#10;AI-generated content may be incorrect.">
            <a:extLst>
              <a:ext uri="{FF2B5EF4-FFF2-40B4-BE49-F238E27FC236}">
                <a16:creationId xmlns:a16="http://schemas.microsoft.com/office/drawing/2014/main" id="{70C8C852-7F67-6D3F-1AB6-FBA8CC75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74" y="1497932"/>
            <a:ext cx="623855" cy="831806"/>
          </a:xfrm>
          <a:prstGeom prst="rect">
            <a:avLst/>
          </a:prstGeom>
        </p:spPr>
      </p:pic>
      <p:pic>
        <p:nvPicPr>
          <p:cNvPr id="51" name="Picture 50" descr="A person in a white shirt&#10;&#10;AI-generated content may be incorrect.">
            <a:extLst>
              <a:ext uri="{FF2B5EF4-FFF2-40B4-BE49-F238E27FC236}">
                <a16:creationId xmlns:a16="http://schemas.microsoft.com/office/drawing/2014/main" id="{D125B62C-539F-DADE-C36B-A0C575669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614" y="3005645"/>
            <a:ext cx="857250" cy="857250"/>
          </a:xfrm>
          <a:prstGeom prst="rect">
            <a:avLst/>
          </a:prstGeom>
        </p:spPr>
      </p:pic>
      <p:pic>
        <p:nvPicPr>
          <p:cNvPr id="53" name="Picture 52" descr="A child smiling at camera&#10;&#10;AI-generated content may be incorrect.">
            <a:extLst>
              <a:ext uri="{FF2B5EF4-FFF2-40B4-BE49-F238E27FC236}">
                <a16:creationId xmlns:a16="http://schemas.microsoft.com/office/drawing/2014/main" id="{E96DC7B0-2A21-5B01-FB87-1B3D67795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006" y="2961956"/>
            <a:ext cx="914400" cy="914400"/>
          </a:xfrm>
          <a:prstGeom prst="rect">
            <a:avLst/>
          </a:prstGeom>
        </p:spPr>
      </p:pic>
      <p:pic>
        <p:nvPicPr>
          <p:cNvPr id="55" name="Picture 54" descr="A child in a blue shirt&#10;&#10;AI-generated content may be incorrect.">
            <a:extLst>
              <a:ext uri="{FF2B5EF4-FFF2-40B4-BE49-F238E27FC236}">
                <a16:creationId xmlns:a16="http://schemas.microsoft.com/office/drawing/2014/main" id="{2C4C114D-B842-6069-1094-E3CA663BD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937" y="1502665"/>
            <a:ext cx="827073" cy="827073"/>
          </a:xfrm>
          <a:prstGeom prst="rect">
            <a:avLst/>
          </a:prstGeom>
        </p:spPr>
      </p:pic>
      <p:pic>
        <p:nvPicPr>
          <p:cNvPr id="57" name="Picture 56" descr="A person wearing glasses and a white shirt&#10;&#10;AI-generated content may be incorrect.">
            <a:extLst>
              <a:ext uri="{FF2B5EF4-FFF2-40B4-BE49-F238E27FC236}">
                <a16:creationId xmlns:a16="http://schemas.microsoft.com/office/drawing/2014/main" id="{FF430DD4-8562-60CA-CD7E-F3F22CBC3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10" y="295965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4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3" name="Google Shape;808;p61"/>
          <p:cNvSpPr txBox="1">
            <a:spLocks noGrp="1"/>
          </p:cNvSpPr>
          <p:nvPr>
            <p:ph type="title"/>
          </p:nvPr>
        </p:nvSpPr>
        <p:spPr>
          <a:xfrm>
            <a:off x="743813" y="8089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Stages</a:t>
            </a:r>
            <a:endParaRPr sz="40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Google Shape;809;p61"/>
          <p:cNvSpPr/>
          <p:nvPr/>
        </p:nvSpPr>
        <p:spPr>
          <a:xfrm>
            <a:off x="62724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80808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1</a:t>
            </a:r>
            <a:endParaRPr sz="2000" dirty="0">
              <a:solidFill>
                <a:srgbClr val="080808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5" name="Google Shape;810;p61"/>
          <p:cNvSpPr/>
          <p:nvPr/>
        </p:nvSpPr>
        <p:spPr>
          <a:xfrm>
            <a:off x="275103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80808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2</a:t>
            </a:r>
            <a:endParaRPr sz="2000" dirty="0">
              <a:solidFill>
                <a:srgbClr val="080808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6" name="Google Shape;811;p61"/>
          <p:cNvSpPr/>
          <p:nvPr/>
        </p:nvSpPr>
        <p:spPr>
          <a:xfrm>
            <a:off x="4758263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80808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3</a:t>
            </a:r>
            <a:endParaRPr sz="2000" dirty="0">
              <a:solidFill>
                <a:srgbClr val="080808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7" name="Google Shape;812;p61"/>
          <p:cNvSpPr/>
          <p:nvPr/>
        </p:nvSpPr>
        <p:spPr>
          <a:xfrm>
            <a:off x="6765488" y="1784481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80808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Stage 4</a:t>
            </a:r>
            <a:endParaRPr sz="2000" dirty="0">
              <a:solidFill>
                <a:srgbClr val="080808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18" name="Google Shape;813;p61"/>
          <p:cNvCxnSpPr>
            <a:stCxn id="14" idx="3"/>
            <a:endCxn id="15" idx="1"/>
          </p:cNvCxnSpPr>
          <p:nvPr/>
        </p:nvCxnSpPr>
        <p:spPr>
          <a:xfrm>
            <a:off x="2287044" y="2048331"/>
            <a:ext cx="46399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14;p61"/>
          <p:cNvCxnSpPr>
            <a:stCxn id="15" idx="3"/>
            <a:endCxn id="16" idx="1"/>
          </p:cNvCxnSpPr>
          <p:nvPr/>
        </p:nvCxnSpPr>
        <p:spPr>
          <a:xfrm>
            <a:off x="4410839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15;p61"/>
          <p:cNvCxnSpPr>
            <a:stCxn id="16" idx="3"/>
            <a:endCxn id="17" idx="1"/>
          </p:cNvCxnSpPr>
          <p:nvPr/>
        </p:nvCxnSpPr>
        <p:spPr>
          <a:xfrm>
            <a:off x="6418064" y="2048331"/>
            <a:ext cx="347424" cy="0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816;p61"/>
          <p:cNvSpPr txBox="1">
            <a:spLocks/>
          </p:cNvSpPr>
          <p:nvPr/>
        </p:nvSpPr>
        <p:spPr>
          <a:xfrm>
            <a:off x="591194" y="2480181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000" baseline="30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Google Shape;817;p61"/>
          <p:cNvSpPr txBox="1">
            <a:spLocks/>
          </p:cNvSpPr>
          <p:nvPr/>
        </p:nvSpPr>
        <p:spPr>
          <a:xfrm>
            <a:off x="2647019" y="2479105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baseline="30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693750" y="3079668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done during the period.</a:t>
            </a:r>
          </a:p>
        </p:txBody>
      </p:sp>
      <p:sp>
        <p:nvSpPr>
          <p:cNvPr id="24" name="Google Shape;819;p61"/>
          <p:cNvSpPr txBox="1">
            <a:spLocks/>
          </p:cNvSpPr>
          <p:nvPr/>
        </p:nvSpPr>
        <p:spPr>
          <a:xfrm>
            <a:off x="4702844" y="2479105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2000" baseline="30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658945" y="3011071"/>
            <a:ext cx="1731900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done during the period.</a:t>
            </a:r>
          </a:p>
        </p:txBody>
      </p:sp>
      <p:sp>
        <p:nvSpPr>
          <p:cNvPr id="26" name="Google Shape;821;p61"/>
          <p:cNvSpPr txBox="1">
            <a:spLocks/>
          </p:cNvSpPr>
          <p:nvPr/>
        </p:nvSpPr>
        <p:spPr>
          <a:xfrm>
            <a:off x="6710069" y="2465393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2000" baseline="30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0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week</a:t>
            </a:r>
            <a:endParaRPr lang="en-US"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670871" y="2971992"/>
            <a:ext cx="1849033" cy="114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done during the period.</a:t>
            </a:r>
          </a:p>
        </p:txBody>
      </p:sp>
      <p:sp>
        <p:nvSpPr>
          <p:cNvPr id="28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663293" y="3086907"/>
            <a:ext cx="1731900" cy="729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have we done during the period.</a:t>
            </a:r>
            <a:endParaRPr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/>
          <p:nvPr/>
        </p:nvSpPr>
        <p:spPr>
          <a:xfrm rot="-232225">
            <a:off x="7533261" y="4466589"/>
            <a:ext cx="1217777" cy="121777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0"/>
          <p:cNvSpPr/>
          <p:nvPr/>
        </p:nvSpPr>
        <p:spPr>
          <a:xfrm>
            <a:off x="5392512" y="-357375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0"/>
          <p:cNvSpPr/>
          <p:nvPr/>
        </p:nvSpPr>
        <p:spPr>
          <a:xfrm rot="-7200597">
            <a:off x="8000943" y="379826"/>
            <a:ext cx="667599" cy="66759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0"/>
          <p:cNvSpPr/>
          <p:nvPr/>
        </p:nvSpPr>
        <p:spPr>
          <a:xfrm rot="-6539799">
            <a:off x="4684736" y="4677678"/>
            <a:ext cx="174187" cy="17418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0"/>
          <p:cNvSpPr/>
          <p:nvPr/>
        </p:nvSpPr>
        <p:spPr>
          <a:xfrm rot="-2571832">
            <a:off x="-688183" y="4323936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3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82053" y="3725465"/>
            <a:ext cx="998501" cy="928606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576" y="1529626"/>
            <a:ext cx="1883827" cy="1255885"/>
          </a:xfrm>
          <a:prstGeom prst="rect">
            <a:avLst/>
          </a:prstGeom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6429">
            <a:off x="377746" y="2412278"/>
            <a:ext cx="2860328" cy="2159045"/>
          </a:xfrm>
          <a:prstGeom prst="rect">
            <a:avLst/>
          </a:prstGeom>
        </p:spPr>
      </p:pic>
      <p:sp>
        <p:nvSpPr>
          <p:cNvPr id="22" name="Google Shape;264;p42"/>
          <p:cNvSpPr txBox="1">
            <a:spLocks noGrp="1"/>
          </p:cNvSpPr>
          <p:nvPr>
            <p:ph type="title" idx="4294967295"/>
          </p:nvPr>
        </p:nvSpPr>
        <p:spPr>
          <a:xfrm>
            <a:off x="534289" y="528070"/>
            <a:ext cx="4348241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36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Visual Studio Code – Изтегляне и инсталиране в Windows | Microsoft Store">
            <a:extLst>
              <a:ext uri="{FF2B5EF4-FFF2-40B4-BE49-F238E27FC236}">
                <a16:creationId xmlns:a16="http://schemas.microsoft.com/office/drawing/2014/main" id="{8E7C9CB2-611E-3D32-3C76-CEE9800E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59" y="2290399"/>
            <a:ext cx="1055532" cy="105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obe Photoshop - Wikipedia">
            <a:extLst>
              <a:ext uri="{FF2B5EF4-FFF2-40B4-BE49-F238E27FC236}">
                <a16:creationId xmlns:a16="http://schemas.microsoft.com/office/drawing/2014/main" id="{3565BE48-B0D8-D63F-B6CA-E8AAB933B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18" y="3571740"/>
            <a:ext cx="877043" cy="85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244DAA9-0FE5-005E-16A8-CC797EBD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18" y="1169626"/>
            <a:ext cx="1230000" cy="12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3D5E456-96C7-D3B6-1C98-BB614289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81" y="2481657"/>
            <a:ext cx="1255885" cy="12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664937" y="1367159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Let’s get to the app!</a:t>
            </a:r>
            <a:endParaRPr sz="54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3" name="Google Shape;313;p46"/>
          <p:cNvCxnSpPr/>
          <p:nvPr/>
        </p:nvCxnSpPr>
        <p:spPr>
          <a:xfrm rot="10800000">
            <a:off x="800100" y="3206850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6"/>
          <p:cNvSpPr/>
          <p:nvPr/>
        </p:nvSpPr>
        <p:spPr>
          <a:xfrm flipH="1">
            <a:off x="7132195" y="447005"/>
            <a:ext cx="1311900" cy="13119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"/>
          <p:cNvSpPr/>
          <p:nvPr/>
        </p:nvSpPr>
        <p:spPr>
          <a:xfrm flipH="1">
            <a:off x="5162073" y="3477402"/>
            <a:ext cx="865800" cy="865800"/>
          </a:xfrm>
          <a:prstGeom prst="ellipse">
            <a:avLst/>
          </a:prstGeom>
          <a:noFill/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/>
          <p:nvPr/>
        </p:nvSpPr>
        <p:spPr>
          <a:xfrm rot="6539799" flipH="1">
            <a:off x="5178978" y="470607"/>
            <a:ext cx="174187" cy="17418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6"/>
          <p:cNvSpPr/>
          <p:nvPr/>
        </p:nvSpPr>
        <p:spPr>
          <a:xfrm rot="-7894902" flipH="1">
            <a:off x="3947157" y="2595873"/>
            <a:ext cx="743573" cy="74357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Tech Shop Company Profile by Slidesgo">
  <a:themeElements>
    <a:clrScheme name="Simple Light">
      <a:dk1>
        <a:srgbClr val="292929"/>
      </a:dk1>
      <a:lt1>
        <a:srgbClr val="CCCCCC"/>
      </a:lt1>
      <a:dk2>
        <a:srgbClr val="FFFFFF"/>
      </a:dk2>
      <a:lt2>
        <a:srgbClr val="1125BE"/>
      </a:lt2>
      <a:accent1>
        <a:srgbClr val="CEC7E2"/>
      </a:accent1>
      <a:accent2>
        <a:srgbClr val="495B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79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Open Sans</vt:lpstr>
      <vt:lpstr>Times New Roman</vt:lpstr>
      <vt:lpstr>Arial</vt:lpstr>
      <vt:lpstr>Century</vt:lpstr>
      <vt:lpstr>Montserrat</vt:lpstr>
      <vt:lpstr>Roboto Condensed Light</vt:lpstr>
      <vt:lpstr>Cambria</vt:lpstr>
      <vt:lpstr>Bebas Neue</vt:lpstr>
      <vt:lpstr>Online Tech Shop Company Profile by Slidesgo</vt:lpstr>
      <vt:lpstr>Clutch Cars</vt:lpstr>
      <vt:lpstr>OUR TEAM</vt:lpstr>
      <vt:lpstr>Stages</vt:lpstr>
      <vt:lpstr>Used Technologies</vt:lpstr>
      <vt:lpstr>Let’s get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</dc:title>
  <dc:creator>a a</dc:creator>
  <cp:lastModifiedBy>Галин К. Енев</cp:lastModifiedBy>
  <cp:revision>7</cp:revision>
  <dcterms:modified xsi:type="dcterms:W3CDTF">2025-05-10T11:31:49Z</dcterms:modified>
</cp:coreProperties>
</file>