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4" r:id="rId3"/>
    <p:sldId id="273" r:id="rId4"/>
    <p:sldId id="268" r:id="rId5"/>
    <p:sldId id="271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410"/>
    <a:srgbClr val="0A0B0A"/>
    <a:srgbClr val="0B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40" r:id="rId6"/>
    <p:sldLayoutId id="2147483730" r:id="rId7"/>
    <p:sldLayoutId id="2147483739" r:id="rId8"/>
    <p:sldLayoutId id="2147483738" r:id="rId9"/>
    <p:sldLayoutId id="214748373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34F3-797D-A3C2-1D86-83C896429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243911" cy="3640345"/>
          </a:xfrm>
        </p:spPr>
        <p:txBody>
          <a:bodyPr anchor="t">
            <a:normAutofit/>
          </a:bodyPr>
          <a:lstStyle/>
          <a:p>
            <a:r>
              <a:rPr lang="en-US" sz="4000" dirty="0"/>
              <a:t>Project: </a:t>
            </a:r>
            <a:r>
              <a:rPr lang="en-US" sz="4000" dirty="0">
                <a:solidFill>
                  <a:srgbClr val="FF0000"/>
                </a:solidFill>
              </a:rPr>
              <a:t>Devil May Drive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2F0E3-3897-EAAC-4736-5BF650BD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951286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 dirty="0">
                <a:latin typeface="+mj-lt"/>
              </a:rPr>
              <a:t>Car rental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car with horns on a black background&#10;&#10;AI-generated content may be incorrect.">
            <a:extLst>
              <a:ext uri="{FF2B5EF4-FFF2-40B4-BE49-F238E27FC236}">
                <a16:creationId xmlns:a16="http://schemas.microsoft.com/office/drawing/2014/main" id="{EE88AAAD-C45E-B8B4-21B5-031B766D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 r="2" b="2"/>
          <a:stretch/>
        </p:blipFill>
        <p:spPr>
          <a:xfrm>
            <a:off x="4980637" y="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F629A-FEE2-5DA6-EDF9-DF98684AE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B428B-9EDF-9FEA-4802-7D034184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B91410"/>
                </a:solidFill>
              </a:rPr>
              <a:t>Our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with long curly hair&#10;&#10;AI-generated content may be incorrect.">
            <a:extLst>
              <a:ext uri="{FF2B5EF4-FFF2-40B4-BE49-F238E27FC236}">
                <a16:creationId xmlns:a16="http://schemas.microsoft.com/office/drawing/2014/main" id="{D99E9B1F-1D46-FA87-A32B-71589B9C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27" y="2362022"/>
            <a:ext cx="1737360" cy="173736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 descr="A person in a white shirt&#10;&#10;AI-generated content may be incorrect.">
            <a:extLst>
              <a:ext uri="{FF2B5EF4-FFF2-40B4-BE49-F238E27FC236}">
                <a16:creationId xmlns:a16="http://schemas.microsoft.com/office/drawing/2014/main" id="{C94E6EE3-1A0B-6026-1329-EEED44BDD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08" y="2375162"/>
            <a:ext cx="1737360" cy="173736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 descr="A person with a blue lanyard around his neck&#10;&#10;AI-generated content may be incorrect.">
            <a:extLst>
              <a:ext uri="{FF2B5EF4-FFF2-40B4-BE49-F238E27FC236}">
                <a16:creationId xmlns:a16="http://schemas.microsoft.com/office/drawing/2014/main" id="{CBD8DE4F-9632-D701-4FF4-34AE65111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6" y="2362022"/>
            <a:ext cx="1737360" cy="1737360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9482C527-36DB-5DC1-6C25-8312403E3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89" y="2362737"/>
            <a:ext cx="1737360" cy="173736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D341FB-F84D-A099-5E8B-3F6378352DB2}"/>
              </a:ext>
            </a:extLst>
          </p:cNvPr>
          <p:cNvSpPr txBox="1"/>
          <p:nvPr/>
        </p:nvSpPr>
        <p:spPr>
          <a:xfrm>
            <a:off x="308518" y="4266377"/>
            <a:ext cx="271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Alexander Vladimirov Dyanov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</a:rPr>
              <a:t>CSS developer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48763-EAAC-D639-7D02-579F089777C8}"/>
              </a:ext>
            </a:extLst>
          </p:cNvPr>
          <p:cNvSpPr txBox="1"/>
          <p:nvPr/>
        </p:nvSpPr>
        <p:spPr>
          <a:xfrm>
            <a:off x="3479372" y="4266377"/>
            <a:ext cx="2220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Dimitar </a:t>
            </a:r>
            <a:r>
              <a:rPr lang="en-US" sz="1800" dirty="0" err="1"/>
              <a:t>Plamenov</a:t>
            </a:r>
            <a:r>
              <a:rPr lang="en-US" sz="1800" dirty="0"/>
              <a:t> </a:t>
            </a:r>
            <a:r>
              <a:rPr lang="en-US" sz="1800" dirty="0" err="1"/>
              <a:t>Nyagalov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</a:rPr>
              <a:t>Designer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F9D12-B85A-3391-C7F9-DAE4639AB042}"/>
              </a:ext>
            </a:extLst>
          </p:cNvPr>
          <p:cNvSpPr txBox="1"/>
          <p:nvPr/>
        </p:nvSpPr>
        <p:spPr>
          <a:xfrm>
            <a:off x="6492161" y="4266377"/>
            <a:ext cx="20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Martin Atanasov Zhelev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C00000"/>
                </a:solidFill>
              </a:rPr>
              <a:t>Leader</a:t>
            </a:r>
            <a:r>
              <a:rPr lang="en-US" sz="18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4AA36-275F-70C1-544F-AAD4F9519342}"/>
              </a:ext>
            </a:extLst>
          </p:cNvPr>
          <p:cNvSpPr txBox="1"/>
          <p:nvPr/>
        </p:nvSpPr>
        <p:spPr>
          <a:xfrm>
            <a:off x="9247150" y="4266377"/>
            <a:ext cx="238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Georgi Ivaylov Nikolov 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</a:rPr>
              <a:t>HTML developer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5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98DCA-53E0-5668-A45F-545AB05A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0BEBA7-F926-71DA-7EAA-21528DB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D5C09-C0F4-BCC7-F142-1A01BE9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E693A41-6096-190D-651F-1EBE1D99E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BFD1A-1C88-9A6B-50FA-BCE46F10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252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C00000"/>
                </a:solidFill>
              </a:rPr>
              <a:t>Our</a:t>
            </a:r>
            <a:r>
              <a:rPr lang="en-US" sz="6600" dirty="0">
                <a:solidFill>
                  <a:srgbClr val="B91410"/>
                </a:solidFill>
              </a:rPr>
              <a:t> goal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C9A9F1-5A86-DE67-6A31-0AE85E8E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583DDB-F5E8-0876-DA69-B0712F0FA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9DCDC2CD-9840-BD20-0DD1-7C499549FFAE}"/>
              </a:ext>
            </a:extLst>
          </p:cNvPr>
          <p:cNvSpPr txBox="1">
            <a:spLocks/>
          </p:cNvSpPr>
          <p:nvPr/>
        </p:nvSpPr>
        <p:spPr>
          <a:xfrm>
            <a:off x="695324" y="1982711"/>
            <a:ext cx="6312058" cy="3444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None/>
            </a:pPr>
            <a:r>
              <a:rPr lang="en-US" dirty="0"/>
              <a:t>Our goal with Devil-May-Drive is to build an immersive and dynamic car rental platform that goes beyond utility and becomes an experience. We aim to blend sleek design, smooth navigation, and high-performance vehicle options to create a site that feels like a digital garage for car enthusiasts. By drawing inspiration from luxury, muscle and sport cars, we want to capture the thrill and personality of each ride. The result is a visually compelling, user-friendly, responsive site that makes choosing and renting a car as exciting as driving one.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86340C-29EF-402A-B22F-EDDC5392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09" y="1837863"/>
            <a:ext cx="4031191" cy="35896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66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9F5EE-A42A-83E2-630B-67CF2E7DE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C7029D-C30D-AE4F-8389-C7E2EA6F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3C6EE-A096-D2BB-943F-DE8CC9EA2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BD152BB-A750-EA75-819D-FA32CAA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7727F-E93D-D224-3D8A-92D133C9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80439"/>
            <a:ext cx="10283452" cy="1134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B91410"/>
                </a:solidFill>
              </a:rPr>
              <a:t>technologies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2DB65-BA49-DC03-C7EE-8F7671152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76F67E-F7F1-A242-C239-CF7C114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91F441-22A8-6831-FDB9-062C89BAAADA}"/>
              </a:ext>
            </a:extLst>
          </p:cNvPr>
          <p:cNvSpPr/>
          <p:nvPr/>
        </p:nvSpPr>
        <p:spPr>
          <a:xfrm>
            <a:off x="727753" y="1900135"/>
            <a:ext cx="5991288" cy="3826403"/>
          </a:xfrm>
          <a:custGeom>
            <a:avLst/>
            <a:gdLst>
              <a:gd name="connsiteX0" fmla="*/ 0 w 5594279"/>
              <a:gd name="connsiteY0" fmla="*/ 590973 h 3545768"/>
              <a:gd name="connsiteX1" fmla="*/ 590973 w 5594279"/>
              <a:gd name="connsiteY1" fmla="*/ 0 h 3545768"/>
              <a:gd name="connsiteX2" fmla="*/ 5003306 w 5594279"/>
              <a:gd name="connsiteY2" fmla="*/ 0 h 3545768"/>
              <a:gd name="connsiteX3" fmla="*/ 5594279 w 5594279"/>
              <a:gd name="connsiteY3" fmla="*/ 590973 h 3545768"/>
              <a:gd name="connsiteX4" fmla="*/ 5594279 w 5594279"/>
              <a:gd name="connsiteY4" fmla="*/ 2954795 h 3545768"/>
              <a:gd name="connsiteX5" fmla="*/ 5003306 w 5594279"/>
              <a:gd name="connsiteY5" fmla="*/ 3545768 h 3545768"/>
              <a:gd name="connsiteX6" fmla="*/ 590973 w 5594279"/>
              <a:gd name="connsiteY6" fmla="*/ 3545768 h 3545768"/>
              <a:gd name="connsiteX7" fmla="*/ 0 w 5594279"/>
              <a:gd name="connsiteY7" fmla="*/ 2954795 h 3545768"/>
              <a:gd name="connsiteX8" fmla="*/ 0 w 5594279"/>
              <a:gd name="connsiteY8" fmla="*/ 590973 h 3545768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594279 w 5594279"/>
              <a:gd name="connsiteY5" fmla="*/ 2954917 h 3545890"/>
              <a:gd name="connsiteX6" fmla="*/ 5003306 w 5594279"/>
              <a:gd name="connsiteY6" fmla="*/ 3545890 h 3545890"/>
              <a:gd name="connsiteX7" fmla="*/ 590973 w 5594279"/>
              <a:gd name="connsiteY7" fmla="*/ 3545890 h 3545890"/>
              <a:gd name="connsiteX8" fmla="*/ 0 w 5594279"/>
              <a:gd name="connsiteY8" fmla="*/ 2954917 h 3545890"/>
              <a:gd name="connsiteX9" fmla="*/ 0 w 5594279"/>
              <a:gd name="connsiteY9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437"/>
              <a:gd name="connsiteY0" fmla="*/ 591095 h 3545890"/>
              <a:gd name="connsiteX1" fmla="*/ 590973 w 5594437"/>
              <a:gd name="connsiteY1" fmla="*/ 122 h 3545890"/>
              <a:gd name="connsiteX2" fmla="*/ 1718127 w 5594437"/>
              <a:gd name="connsiteY2" fmla="*/ 121905 h 3545890"/>
              <a:gd name="connsiteX3" fmla="*/ 5003306 w 5594437"/>
              <a:gd name="connsiteY3" fmla="*/ 122 h 3545890"/>
              <a:gd name="connsiteX4" fmla="*/ 5594279 w 5594437"/>
              <a:gd name="connsiteY4" fmla="*/ 591095 h 3545890"/>
              <a:gd name="connsiteX5" fmla="*/ 5230872 w 5594437"/>
              <a:gd name="connsiteY5" fmla="*/ 1606674 h 3545890"/>
              <a:gd name="connsiteX6" fmla="*/ 5594279 w 5594437"/>
              <a:gd name="connsiteY6" fmla="*/ 2954917 h 3545890"/>
              <a:gd name="connsiteX7" fmla="*/ 4986428 w 5594437"/>
              <a:gd name="connsiteY7" fmla="*/ 3118602 h 3545890"/>
              <a:gd name="connsiteX8" fmla="*/ 5003306 w 5594437"/>
              <a:gd name="connsiteY8" fmla="*/ 3545890 h 3545890"/>
              <a:gd name="connsiteX9" fmla="*/ 590973 w 5594437"/>
              <a:gd name="connsiteY9" fmla="*/ 3545890 h 3545890"/>
              <a:gd name="connsiteX10" fmla="*/ 0 w 5594437"/>
              <a:gd name="connsiteY10" fmla="*/ 2954917 h 3545890"/>
              <a:gd name="connsiteX11" fmla="*/ 0 w 5594437"/>
              <a:gd name="connsiteY11" fmla="*/ 591095 h 354589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590973 w 5594437"/>
              <a:gd name="connsiteY9" fmla="*/ 3545890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1016486 w 5594437"/>
              <a:gd name="connsiteY9" fmla="*/ 3247126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94594" h="3573050">
                <a:moveTo>
                  <a:pt x="157" y="591095"/>
                </a:moveTo>
                <a:cubicBezTo>
                  <a:pt x="157" y="264710"/>
                  <a:pt x="264745" y="122"/>
                  <a:pt x="591130" y="122"/>
                </a:cubicBezTo>
                <a:cubicBezTo>
                  <a:pt x="951759" y="-4551"/>
                  <a:pt x="1357655" y="126578"/>
                  <a:pt x="1718284" y="121905"/>
                </a:cubicBezTo>
                <a:cubicBezTo>
                  <a:pt x="2828433" y="126578"/>
                  <a:pt x="3893314" y="-4551"/>
                  <a:pt x="5003463" y="122"/>
                </a:cubicBezTo>
                <a:cubicBezTo>
                  <a:pt x="5329848" y="122"/>
                  <a:pt x="5594436" y="264710"/>
                  <a:pt x="5594436" y="591095"/>
                </a:cubicBezTo>
                <a:cubicBezTo>
                  <a:pt x="5594013" y="869265"/>
                  <a:pt x="5231452" y="1328504"/>
                  <a:pt x="5231029" y="1606674"/>
                </a:cubicBezTo>
                <a:cubicBezTo>
                  <a:pt x="5198256" y="2209997"/>
                  <a:pt x="5473300" y="2505503"/>
                  <a:pt x="5594436" y="2954917"/>
                </a:cubicBezTo>
                <a:cubicBezTo>
                  <a:pt x="5604998" y="3261226"/>
                  <a:pt x="5085080" y="3020107"/>
                  <a:pt x="4986585" y="3118602"/>
                </a:cubicBezTo>
                <a:cubicBezTo>
                  <a:pt x="4888090" y="3217097"/>
                  <a:pt x="4927262" y="3556156"/>
                  <a:pt x="4143383" y="3573050"/>
                </a:cubicBezTo>
                <a:lnTo>
                  <a:pt x="1016643" y="3247126"/>
                </a:lnTo>
                <a:cubicBezTo>
                  <a:pt x="690258" y="3247126"/>
                  <a:pt x="157" y="3281302"/>
                  <a:pt x="157" y="2954917"/>
                </a:cubicBezTo>
                <a:cubicBezTo>
                  <a:pt x="-6556" y="2641305"/>
                  <a:pt x="204015" y="2300531"/>
                  <a:pt x="197302" y="1986919"/>
                </a:cubicBezTo>
                <a:cubicBezTo>
                  <a:pt x="366977" y="1585019"/>
                  <a:pt x="65872" y="1056370"/>
                  <a:pt x="157" y="59109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: Rounded Corners 21">
            <a:extLst>
              <a:ext uri="{FF2B5EF4-FFF2-40B4-BE49-F238E27FC236}">
                <a16:creationId xmlns:a16="http://schemas.microsoft.com/office/drawing/2014/main" id="{B112940D-40DD-21BD-468D-36078DC576A2}"/>
              </a:ext>
            </a:extLst>
          </p:cNvPr>
          <p:cNvSpPr/>
          <p:nvPr/>
        </p:nvSpPr>
        <p:spPr>
          <a:xfrm rot="5400000">
            <a:off x="6538666" y="2590855"/>
            <a:ext cx="3628055" cy="2246616"/>
          </a:xfrm>
          <a:custGeom>
            <a:avLst/>
            <a:gdLst>
              <a:gd name="connsiteX0" fmla="*/ 0 w 5594279"/>
              <a:gd name="connsiteY0" fmla="*/ 590973 h 3545768"/>
              <a:gd name="connsiteX1" fmla="*/ 590973 w 5594279"/>
              <a:gd name="connsiteY1" fmla="*/ 0 h 3545768"/>
              <a:gd name="connsiteX2" fmla="*/ 5003306 w 5594279"/>
              <a:gd name="connsiteY2" fmla="*/ 0 h 3545768"/>
              <a:gd name="connsiteX3" fmla="*/ 5594279 w 5594279"/>
              <a:gd name="connsiteY3" fmla="*/ 590973 h 3545768"/>
              <a:gd name="connsiteX4" fmla="*/ 5594279 w 5594279"/>
              <a:gd name="connsiteY4" fmla="*/ 2954795 h 3545768"/>
              <a:gd name="connsiteX5" fmla="*/ 5003306 w 5594279"/>
              <a:gd name="connsiteY5" fmla="*/ 3545768 h 3545768"/>
              <a:gd name="connsiteX6" fmla="*/ 590973 w 5594279"/>
              <a:gd name="connsiteY6" fmla="*/ 3545768 h 3545768"/>
              <a:gd name="connsiteX7" fmla="*/ 0 w 5594279"/>
              <a:gd name="connsiteY7" fmla="*/ 2954795 h 3545768"/>
              <a:gd name="connsiteX8" fmla="*/ 0 w 5594279"/>
              <a:gd name="connsiteY8" fmla="*/ 590973 h 3545768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594279 w 5594279"/>
              <a:gd name="connsiteY5" fmla="*/ 2954917 h 3545890"/>
              <a:gd name="connsiteX6" fmla="*/ 5003306 w 5594279"/>
              <a:gd name="connsiteY6" fmla="*/ 3545890 h 3545890"/>
              <a:gd name="connsiteX7" fmla="*/ 590973 w 5594279"/>
              <a:gd name="connsiteY7" fmla="*/ 3545890 h 3545890"/>
              <a:gd name="connsiteX8" fmla="*/ 0 w 5594279"/>
              <a:gd name="connsiteY8" fmla="*/ 2954917 h 3545890"/>
              <a:gd name="connsiteX9" fmla="*/ 0 w 5594279"/>
              <a:gd name="connsiteY9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437"/>
              <a:gd name="connsiteY0" fmla="*/ 591095 h 3545890"/>
              <a:gd name="connsiteX1" fmla="*/ 590973 w 5594437"/>
              <a:gd name="connsiteY1" fmla="*/ 122 h 3545890"/>
              <a:gd name="connsiteX2" fmla="*/ 1718127 w 5594437"/>
              <a:gd name="connsiteY2" fmla="*/ 121905 h 3545890"/>
              <a:gd name="connsiteX3" fmla="*/ 5003306 w 5594437"/>
              <a:gd name="connsiteY3" fmla="*/ 122 h 3545890"/>
              <a:gd name="connsiteX4" fmla="*/ 5594279 w 5594437"/>
              <a:gd name="connsiteY4" fmla="*/ 591095 h 3545890"/>
              <a:gd name="connsiteX5" fmla="*/ 5230872 w 5594437"/>
              <a:gd name="connsiteY5" fmla="*/ 1606674 h 3545890"/>
              <a:gd name="connsiteX6" fmla="*/ 5594279 w 5594437"/>
              <a:gd name="connsiteY6" fmla="*/ 2954917 h 3545890"/>
              <a:gd name="connsiteX7" fmla="*/ 4986428 w 5594437"/>
              <a:gd name="connsiteY7" fmla="*/ 3118602 h 3545890"/>
              <a:gd name="connsiteX8" fmla="*/ 5003306 w 5594437"/>
              <a:gd name="connsiteY8" fmla="*/ 3545890 h 3545890"/>
              <a:gd name="connsiteX9" fmla="*/ 590973 w 5594437"/>
              <a:gd name="connsiteY9" fmla="*/ 3545890 h 3545890"/>
              <a:gd name="connsiteX10" fmla="*/ 0 w 5594437"/>
              <a:gd name="connsiteY10" fmla="*/ 2954917 h 3545890"/>
              <a:gd name="connsiteX11" fmla="*/ 0 w 5594437"/>
              <a:gd name="connsiteY11" fmla="*/ 591095 h 354589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590973 w 5594437"/>
              <a:gd name="connsiteY9" fmla="*/ 3545890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1016486 w 5594437"/>
              <a:gd name="connsiteY9" fmla="*/ 3247126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667805"/>
              <a:gd name="connsiteY0" fmla="*/ 591095 h 3587082"/>
              <a:gd name="connsiteX1" fmla="*/ 591130 w 5667805"/>
              <a:gd name="connsiteY1" fmla="*/ 122 h 3587082"/>
              <a:gd name="connsiteX2" fmla="*/ 1718284 w 5667805"/>
              <a:gd name="connsiteY2" fmla="*/ 121905 h 3587082"/>
              <a:gd name="connsiteX3" fmla="*/ 5003463 w 5667805"/>
              <a:gd name="connsiteY3" fmla="*/ 122 h 3587082"/>
              <a:gd name="connsiteX4" fmla="*/ 5594436 w 5667805"/>
              <a:gd name="connsiteY4" fmla="*/ 591095 h 3587082"/>
              <a:gd name="connsiteX5" fmla="*/ 5231029 w 5667805"/>
              <a:gd name="connsiteY5" fmla="*/ 1606674 h 3587082"/>
              <a:gd name="connsiteX6" fmla="*/ 5594436 w 5667805"/>
              <a:gd name="connsiteY6" fmla="*/ 2954917 h 3587082"/>
              <a:gd name="connsiteX7" fmla="*/ 4986585 w 5667805"/>
              <a:gd name="connsiteY7" fmla="*/ 3118602 h 3587082"/>
              <a:gd name="connsiteX8" fmla="*/ 4143383 w 5667805"/>
              <a:gd name="connsiteY8" fmla="*/ 3573050 h 3587082"/>
              <a:gd name="connsiteX9" fmla="*/ 5594594 w 5667805"/>
              <a:gd name="connsiteY9" fmla="*/ 3573050 h 3587082"/>
              <a:gd name="connsiteX10" fmla="*/ 1016643 w 5667805"/>
              <a:gd name="connsiteY10" fmla="*/ 3247126 h 3587082"/>
              <a:gd name="connsiteX11" fmla="*/ 157 w 5667805"/>
              <a:gd name="connsiteY11" fmla="*/ 2954917 h 3587082"/>
              <a:gd name="connsiteX12" fmla="*/ 197302 w 5667805"/>
              <a:gd name="connsiteY12" fmla="*/ 1986919 h 3587082"/>
              <a:gd name="connsiteX13" fmla="*/ 157 w 5667805"/>
              <a:gd name="connsiteY13" fmla="*/ 591095 h 3587082"/>
              <a:gd name="connsiteX0" fmla="*/ 157 w 5667805"/>
              <a:gd name="connsiteY0" fmla="*/ 591095 h 3587084"/>
              <a:gd name="connsiteX1" fmla="*/ 591130 w 5667805"/>
              <a:gd name="connsiteY1" fmla="*/ 122 h 3587084"/>
              <a:gd name="connsiteX2" fmla="*/ 1718284 w 5667805"/>
              <a:gd name="connsiteY2" fmla="*/ 121905 h 3587084"/>
              <a:gd name="connsiteX3" fmla="*/ 5003463 w 5667805"/>
              <a:gd name="connsiteY3" fmla="*/ 122 h 3587084"/>
              <a:gd name="connsiteX4" fmla="*/ 5594436 w 5667805"/>
              <a:gd name="connsiteY4" fmla="*/ 591095 h 3587084"/>
              <a:gd name="connsiteX5" fmla="*/ 5231029 w 5667805"/>
              <a:gd name="connsiteY5" fmla="*/ 1606674 h 3587084"/>
              <a:gd name="connsiteX6" fmla="*/ 5594436 w 5667805"/>
              <a:gd name="connsiteY6" fmla="*/ 2954917 h 3587084"/>
              <a:gd name="connsiteX7" fmla="*/ 4986585 w 5667805"/>
              <a:gd name="connsiteY7" fmla="*/ 3118602 h 3587084"/>
              <a:gd name="connsiteX8" fmla="*/ 4143383 w 5667805"/>
              <a:gd name="connsiteY8" fmla="*/ 3573050 h 3587084"/>
              <a:gd name="connsiteX9" fmla="*/ 5594594 w 5667805"/>
              <a:gd name="connsiteY9" fmla="*/ 3573050 h 3587084"/>
              <a:gd name="connsiteX10" fmla="*/ 2898799 w 5667805"/>
              <a:gd name="connsiteY10" fmla="*/ 2878613 h 3587084"/>
              <a:gd name="connsiteX11" fmla="*/ 1016643 w 5667805"/>
              <a:gd name="connsiteY11" fmla="*/ 3247126 h 3587084"/>
              <a:gd name="connsiteX12" fmla="*/ 157 w 5667805"/>
              <a:gd name="connsiteY12" fmla="*/ 2954917 h 3587084"/>
              <a:gd name="connsiteX13" fmla="*/ 197302 w 5667805"/>
              <a:gd name="connsiteY13" fmla="*/ 1986919 h 3587084"/>
              <a:gd name="connsiteX14" fmla="*/ 157 w 5667805"/>
              <a:gd name="connsiteY14" fmla="*/ 591095 h 3587084"/>
              <a:gd name="connsiteX0" fmla="*/ 157 w 5678619"/>
              <a:gd name="connsiteY0" fmla="*/ 591095 h 3575727"/>
              <a:gd name="connsiteX1" fmla="*/ 591130 w 5678619"/>
              <a:gd name="connsiteY1" fmla="*/ 122 h 3575727"/>
              <a:gd name="connsiteX2" fmla="*/ 1718284 w 5678619"/>
              <a:gd name="connsiteY2" fmla="*/ 121905 h 3575727"/>
              <a:gd name="connsiteX3" fmla="*/ 5003463 w 5678619"/>
              <a:gd name="connsiteY3" fmla="*/ 122 h 3575727"/>
              <a:gd name="connsiteX4" fmla="*/ 5594436 w 5678619"/>
              <a:gd name="connsiteY4" fmla="*/ 591095 h 3575727"/>
              <a:gd name="connsiteX5" fmla="*/ 5231029 w 5678619"/>
              <a:gd name="connsiteY5" fmla="*/ 1606674 h 3575727"/>
              <a:gd name="connsiteX6" fmla="*/ 5594436 w 5678619"/>
              <a:gd name="connsiteY6" fmla="*/ 2954917 h 3575727"/>
              <a:gd name="connsiteX7" fmla="*/ 4986585 w 5678619"/>
              <a:gd name="connsiteY7" fmla="*/ 3118602 h 3575727"/>
              <a:gd name="connsiteX8" fmla="*/ 4506368 w 5678619"/>
              <a:gd name="connsiteY8" fmla="*/ 3040121 h 3575727"/>
              <a:gd name="connsiteX9" fmla="*/ 5594594 w 5678619"/>
              <a:gd name="connsiteY9" fmla="*/ 3573050 h 3575727"/>
              <a:gd name="connsiteX10" fmla="*/ 2898799 w 5678619"/>
              <a:gd name="connsiteY10" fmla="*/ 2878613 h 3575727"/>
              <a:gd name="connsiteX11" fmla="*/ 1016643 w 5678619"/>
              <a:gd name="connsiteY11" fmla="*/ 3247126 h 3575727"/>
              <a:gd name="connsiteX12" fmla="*/ 157 w 5678619"/>
              <a:gd name="connsiteY12" fmla="*/ 2954917 h 3575727"/>
              <a:gd name="connsiteX13" fmla="*/ 197302 w 5678619"/>
              <a:gd name="connsiteY13" fmla="*/ 1986919 h 3575727"/>
              <a:gd name="connsiteX14" fmla="*/ 157 w 5678619"/>
              <a:gd name="connsiteY14" fmla="*/ 591095 h 3575727"/>
              <a:gd name="connsiteX0" fmla="*/ 157 w 5594593"/>
              <a:gd name="connsiteY0" fmla="*/ 591095 h 3248149"/>
              <a:gd name="connsiteX1" fmla="*/ 591130 w 5594593"/>
              <a:gd name="connsiteY1" fmla="*/ 122 h 3248149"/>
              <a:gd name="connsiteX2" fmla="*/ 1718284 w 5594593"/>
              <a:gd name="connsiteY2" fmla="*/ 121905 h 3248149"/>
              <a:gd name="connsiteX3" fmla="*/ 5003463 w 5594593"/>
              <a:gd name="connsiteY3" fmla="*/ 122 h 3248149"/>
              <a:gd name="connsiteX4" fmla="*/ 5594436 w 5594593"/>
              <a:gd name="connsiteY4" fmla="*/ 591095 h 3248149"/>
              <a:gd name="connsiteX5" fmla="*/ 5231029 w 5594593"/>
              <a:gd name="connsiteY5" fmla="*/ 1606674 h 3248149"/>
              <a:gd name="connsiteX6" fmla="*/ 5594436 w 5594593"/>
              <a:gd name="connsiteY6" fmla="*/ 2954917 h 3248149"/>
              <a:gd name="connsiteX7" fmla="*/ 4986585 w 5594593"/>
              <a:gd name="connsiteY7" fmla="*/ 3118602 h 3248149"/>
              <a:gd name="connsiteX8" fmla="*/ 4506368 w 5594593"/>
              <a:gd name="connsiteY8" fmla="*/ 3040121 h 3248149"/>
              <a:gd name="connsiteX9" fmla="*/ 4338124 w 5594593"/>
              <a:gd name="connsiteY9" fmla="*/ 3040122 h 3248149"/>
              <a:gd name="connsiteX10" fmla="*/ 2898799 w 5594593"/>
              <a:gd name="connsiteY10" fmla="*/ 2878613 h 3248149"/>
              <a:gd name="connsiteX11" fmla="*/ 1016643 w 5594593"/>
              <a:gd name="connsiteY11" fmla="*/ 3247126 h 3248149"/>
              <a:gd name="connsiteX12" fmla="*/ 157 w 5594593"/>
              <a:gd name="connsiteY12" fmla="*/ 2954917 h 3248149"/>
              <a:gd name="connsiteX13" fmla="*/ 197302 w 5594593"/>
              <a:gd name="connsiteY13" fmla="*/ 1986919 h 3248149"/>
              <a:gd name="connsiteX14" fmla="*/ 157 w 5594593"/>
              <a:gd name="connsiteY14" fmla="*/ 591095 h 3248149"/>
              <a:gd name="connsiteX0" fmla="*/ 157 w 5594590"/>
              <a:gd name="connsiteY0" fmla="*/ 591095 h 3459457"/>
              <a:gd name="connsiteX1" fmla="*/ 591130 w 5594590"/>
              <a:gd name="connsiteY1" fmla="*/ 122 h 3459457"/>
              <a:gd name="connsiteX2" fmla="*/ 1718284 w 5594590"/>
              <a:gd name="connsiteY2" fmla="*/ 121905 h 3459457"/>
              <a:gd name="connsiteX3" fmla="*/ 5003463 w 5594590"/>
              <a:gd name="connsiteY3" fmla="*/ 122 h 3459457"/>
              <a:gd name="connsiteX4" fmla="*/ 5594436 w 5594590"/>
              <a:gd name="connsiteY4" fmla="*/ 591095 h 3459457"/>
              <a:gd name="connsiteX5" fmla="*/ 5231029 w 5594590"/>
              <a:gd name="connsiteY5" fmla="*/ 1606674 h 3459457"/>
              <a:gd name="connsiteX6" fmla="*/ 5594436 w 5594590"/>
              <a:gd name="connsiteY6" fmla="*/ 2954917 h 3459457"/>
              <a:gd name="connsiteX7" fmla="*/ 4972625 w 5594590"/>
              <a:gd name="connsiteY7" fmla="*/ 3447764 h 3459457"/>
              <a:gd name="connsiteX8" fmla="*/ 4506368 w 5594590"/>
              <a:gd name="connsiteY8" fmla="*/ 3040121 h 3459457"/>
              <a:gd name="connsiteX9" fmla="*/ 4338124 w 5594590"/>
              <a:gd name="connsiteY9" fmla="*/ 3040122 h 3459457"/>
              <a:gd name="connsiteX10" fmla="*/ 2898799 w 5594590"/>
              <a:gd name="connsiteY10" fmla="*/ 2878613 h 3459457"/>
              <a:gd name="connsiteX11" fmla="*/ 1016643 w 5594590"/>
              <a:gd name="connsiteY11" fmla="*/ 3247126 h 3459457"/>
              <a:gd name="connsiteX12" fmla="*/ 157 w 5594590"/>
              <a:gd name="connsiteY12" fmla="*/ 2954917 h 3459457"/>
              <a:gd name="connsiteX13" fmla="*/ 197302 w 5594590"/>
              <a:gd name="connsiteY13" fmla="*/ 1986919 h 3459457"/>
              <a:gd name="connsiteX14" fmla="*/ 157 w 5594590"/>
              <a:gd name="connsiteY14" fmla="*/ 591095 h 3459457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4338124 w 5594590"/>
              <a:gd name="connsiteY9" fmla="*/ 3040122 h 3464544"/>
              <a:gd name="connsiteX10" fmla="*/ 2898799 w 5594590"/>
              <a:gd name="connsiteY10" fmla="*/ 287861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2898799 w 5594590"/>
              <a:gd name="connsiteY10" fmla="*/ 287861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46880 w 5594590"/>
              <a:gd name="connsiteY10" fmla="*/ 298833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46880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60841 w 5594590"/>
              <a:gd name="connsiteY10" fmla="*/ 309805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74807 w 5594590"/>
              <a:gd name="connsiteY10" fmla="*/ 2972660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72660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9970 h 3473418"/>
              <a:gd name="connsiteX1" fmla="*/ 591130 w 5594590"/>
              <a:gd name="connsiteY1" fmla="*/ 8997 h 3473418"/>
              <a:gd name="connsiteX2" fmla="*/ 1718284 w 5594590"/>
              <a:gd name="connsiteY2" fmla="*/ 130780 h 3473418"/>
              <a:gd name="connsiteX3" fmla="*/ 2549779 w 5594590"/>
              <a:gd name="connsiteY3" fmla="*/ 473636 h 3473418"/>
              <a:gd name="connsiteX4" fmla="*/ 5003463 w 5594590"/>
              <a:gd name="connsiteY4" fmla="*/ 8997 h 3473418"/>
              <a:gd name="connsiteX5" fmla="*/ 5594436 w 5594590"/>
              <a:gd name="connsiteY5" fmla="*/ 599970 h 3473418"/>
              <a:gd name="connsiteX6" fmla="*/ 5231029 w 5594590"/>
              <a:gd name="connsiteY6" fmla="*/ 1615549 h 3473418"/>
              <a:gd name="connsiteX7" fmla="*/ 5594436 w 5594590"/>
              <a:gd name="connsiteY7" fmla="*/ 2963792 h 3473418"/>
              <a:gd name="connsiteX8" fmla="*/ 4972625 w 5594590"/>
              <a:gd name="connsiteY8" fmla="*/ 3456639 h 3473418"/>
              <a:gd name="connsiteX9" fmla="*/ 4241117 w 5594590"/>
              <a:gd name="connsiteY9" fmla="*/ 3237089 h 3473418"/>
              <a:gd name="connsiteX10" fmla="*/ 3221267 w 5594590"/>
              <a:gd name="connsiteY10" fmla="*/ 2766857 h 3473418"/>
              <a:gd name="connsiteX11" fmla="*/ 1474807 w 5594590"/>
              <a:gd name="connsiteY11" fmla="*/ 2981535 h 3473418"/>
              <a:gd name="connsiteX12" fmla="*/ 1016643 w 5594590"/>
              <a:gd name="connsiteY12" fmla="*/ 3256001 h 3473418"/>
              <a:gd name="connsiteX13" fmla="*/ 157 w 5594590"/>
              <a:gd name="connsiteY13" fmla="*/ 2963792 h 3473418"/>
              <a:gd name="connsiteX14" fmla="*/ 197302 w 5594590"/>
              <a:gd name="connsiteY14" fmla="*/ 1995794 h 3473418"/>
              <a:gd name="connsiteX15" fmla="*/ 157 w 5594590"/>
              <a:gd name="connsiteY15" fmla="*/ 599970 h 3473418"/>
              <a:gd name="connsiteX0" fmla="*/ 157 w 5594590"/>
              <a:gd name="connsiteY0" fmla="*/ 591095 h 3464543"/>
              <a:gd name="connsiteX1" fmla="*/ 591130 w 5594590"/>
              <a:gd name="connsiteY1" fmla="*/ 122 h 3464543"/>
              <a:gd name="connsiteX2" fmla="*/ 1718284 w 5594590"/>
              <a:gd name="connsiteY2" fmla="*/ 121905 h 3464543"/>
              <a:gd name="connsiteX3" fmla="*/ 2549779 w 5594590"/>
              <a:gd name="connsiteY3" fmla="*/ 464761 h 3464543"/>
              <a:gd name="connsiteX4" fmla="*/ 4877820 w 5594590"/>
              <a:gd name="connsiteY4" fmla="*/ 344957 h 3464543"/>
              <a:gd name="connsiteX5" fmla="*/ 5594436 w 5594590"/>
              <a:gd name="connsiteY5" fmla="*/ 591095 h 3464543"/>
              <a:gd name="connsiteX6" fmla="*/ 5231029 w 5594590"/>
              <a:gd name="connsiteY6" fmla="*/ 1606674 h 3464543"/>
              <a:gd name="connsiteX7" fmla="*/ 5594436 w 5594590"/>
              <a:gd name="connsiteY7" fmla="*/ 2954917 h 3464543"/>
              <a:gd name="connsiteX8" fmla="*/ 4972625 w 5594590"/>
              <a:gd name="connsiteY8" fmla="*/ 3447764 h 3464543"/>
              <a:gd name="connsiteX9" fmla="*/ 4241117 w 5594590"/>
              <a:gd name="connsiteY9" fmla="*/ 3228214 h 3464543"/>
              <a:gd name="connsiteX10" fmla="*/ 3221267 w 5594590"/>
              <a:gd name="connsiteY10" fmla="*/ 2757982 h 3464543"/>
              <a:gd name="connsiteX11" fmla="*/ 1474807 w 5594590"/>
              <a:gd name="connsiteY11" fmla="*/ 2972660 h 3464543"/>
              <a:gd name="connsiteX12" fmla="*/ 1016643 w 5594590"/>
              <a:gd name="connsiteY12" fmla="*/ 3247126 h 3464543"/>
              <a:gd name="connsiteX13" fmla="*/ 157 w 5594590"/>
              <a:gd name="connsiteY13" fmla="*/ 2954917 h 3464543"/>
              <a:gd name="connsiteX14" fmla="*/ 197302 w 5594590"/>
              <a:gd name="connsiteY14" fmla="*/ 1986919 h 3464543"/>
              <a:gd name="connsiteX15" fmla="*/ 157 w 5594590"/>
              <a:gd name="connsiteY15" fmla="*/ 591095 h 3464543"/>
              <a:gd name="connsiteX0" fmla="*/ 157 w 5594590"/>
              <a:gd name="connsiteY0" fmla="*/ 677281 h 3550729"/>
              <a:gd name="connsiteX1" fmla="*/ 591130 w 5594590"/>
              <a:gd name="connsiteY1" fmla="*/ 86308 h 3550729"/>
              <a:gd name="connsiteX2" fmla="*/ 1718284 w 5594590"/>
              <a:gd name="connsiteY2" fmla="*/ 208091 h 3550729"/>
              <a:gd name="connsiteX3" fmla="*/ 2549779 w 5594590"/>
              <a:gd name="connsiteY3" fmla="*/ 550947 h 3550729"/>
              <a:gd name="connsiteX4" fmla="*/ 4794060 w 5594590"/>
              <a:gd name="connsiteY4" fmla="*/ 7933 h 3550729"/>
              <a:gd name="connsiteX5" fmla="*/ 5594436 w 5594590"/>
              <a:gd name="connsiteY5" fmla="*/ 677281 h 3550729"/>
              <a:gd name="connsiteX6" fmla="*/ 5231029 w 5594590"/>
              <a:gd name="connsiteY6" fmla="*/ 1692860 h 3550729"/>
              <a:gd name="connsiteX7" fmla="*/ 5594436 w 5594590"/>
              <a:gd name="connsiteY7" fmla="*/ 3041103 h 3550729"/>
              <a:gd name="connsiteX8" fmla="*/ 4972625 w 5594590"/>
              <a:gd name="connsiteY8" fmla="*/ 3533950 h 3550729"/>
              <a:gd name="connsiteX9" fmla="*/ 4241117 w 5594590"/>
              <a:gd name="connsiteY9" fmla="*/ 3314400 h 3550729"/>
              <a:gd name="connsiteX10" fmla="*/ 3221267 w 5594590"/>
              <a:gd name="connsiteY10" fmla="*/ 2844168 h 3550729"/>
              <a:gd name="connsiteX11" fmla="*/ 1474807 w 5594590"/>
              <a:gd name="connsiteY11" fmla="*/ 3058846 h 3550729"/>
              <a:gd name="connsiteX12" fmla="*/ 1016643 w 5594590"/>
              <a:gd name="connsiteY12" fmla="*/ 3333312 h 3550729"/>
              <a:gd name="connsiteX13" fmla="*/ 157 w 5594590"/>
              <a:gd name="connsiteY13" fmla="*/ 3041103 h 3550729"/>
              <a:gd name="connsiteX14" fmla="*/ 197302 w 5594590"/>
              <a:gd name="connsiteY14" fmla="*/ 2073105 h 3550729"/>
              <a:gd name="connsiteX15" fmla="*/ 157 w 5594590"/>
              <a:gd name="connsiteY15" fmla="*/ 677281 h 3550729"/>
              <a:gd name="connsiteX0" fmla="*/ 157 w 5594590"/>
              <a:gd name="connsiteY0" fmla="*/ 677283 h 3550731"/>
              <a:gd name="connsiteX1" fmla="*/ 591130 w 5594590"/>
              <a:gd name="connsiteY1" fmla="*/ 86310 h 3550731"/>
              <a:gd name="connsiteX2" fmla="*/ 1718284 w 5594590"/>
              <a:gd name="connsiteY2" fmla="*/ 208093 h 3550731"/>
              <a:gd name="connsiteX3" fmla="*/ 2549779 w 5594590"/>
              <a:gd name="connsiteY3" fmla="*/ 550949 h 3550731"/>
              <a:gd name="connsiteX4" fmla="*/ 4794060 w 5594590"/>
              <a:gd name="connsiteY4" fmla="*/ 7935 h 3550731"/>
              <a:gd name="connsiteX5" fmla="*/ 5147691 w 5594590"/>
              <a:gd name="connsiteY5" fmla="*/ 614585 h 3550731"/>
              <a:gd name="connsiteX6" fmla="*/ 5231029 w 5594590"/>
              <a:gd name="connsiteY6" fmla="*/ 1692862 h 3550731"/>
              <a:gd name="connsiteX7" fmla="*/ 5594436 w 5594590"/>
              <a:gd name="connsiteY7" fmla="*/ 3041105 h 3550731"/>
              <a:gd name="connsiteX8" fmla="*/ 4972625 w 5594590"/>
              <a:gd name="connsiteY8" fmla="*/ 3533952 h 3550731"/>
              <a:gd name="connsiteX9" fmla="*/ 4241117 w 5594590"/>
              <a:gd name="connsiteY9" fmla="*/ 3314402 h 3550731"/>
              <a:gd name="connsiteX10" fmla="*/ 3221267 w 5594590"/>
              <a:gd name="connsiteY10" fmla="*/ 2844170 h 3550731"/>
              <a:gd name="connsiteX11" fmla="*/ 1474807 w 5594590"/>
              <a:gd name="connsiteY11" fmla="*/ 3058848 h 3550731"/>
              <a:gd name="connsiteX12" fmla="*/ 1016643 w 5594590"/>
              <a:gd name="connsiteY12" fmla="*/ 3333314 h 3550731"/>
              <a:gd name="connsiteX13" fmla="*/ 157 w 5594590"/>
              <a:gd name="connsiteY13" fmla="*/ 3041105 h 3550731"/>
              <a:gd name="connsiteX14" fmla="*/ 197302 w 5594590"/>
              <a:gd name="connsiteY14" fmla="*/ 2073107 h 3550731"/>
              <a:gd name="connsiteX15" fmla="*/ 157 w 5594590"/>
              <a:gd name="connsiteY15" fmla="*/ 677283 h 35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4590" h="3550731">
                <a:moveTo>
                  <a:pt x="157" y="677283"/>
                </a:moveTo>
                <a:cubicBezTo>
                  <a:pt x="157" y="350898"/>
                  <a:pt x="264745" y="86310"/>
                  <a:pt x="591130" y="86310"/>
                </a:cubicBezTo>
                <a:cubicBezTo>
                  <a:pt x="951759" y="81637"/>
                  <a:pt x="1357655" y="212766"/>
                  <a:pt x="1718284" y="208093"/>
                </a:cubicBezTo>
                <a:cubicBezTo>
                  <a:pt x="2042399" y="222835"/>
                  <a:pt x="2002249" y="571246"/>
                  <a:pt x="2549779" y="550949"/>
                </a:cubicBezTo>
                <a:cubicBezTo>
                  <a:pt x="3097309" y="530652"/>
                  <a:pt x="4284291" y="-75818"/>
                  <a:pt x="4794060" y="7935"/>
                </a:cubicBezTo>
                <a:cubicBezTo>
                  <a:pt x="5120445" y="7935"/>
                  <a:pt x="5147691" y="288200"/>
                  <a:pt x="5147691" y="614585"/>
                </a:cubicBezTo>
                <a:cubicBezTo>
                  <a:pt x="5147268" y="892755"/>
                  <a:pt x="5231452" y="1414692"/>
                  <a:pt x="5231029" y="1692862"/>
                </a:cubicBezTo>
                <a:cubicBezTo>
                  <a:pt x="5198256" y="2296185"/>
                  <a:pt x="5473300" y="2591691"/>
                  <a:pt x="5594436" y="3041105"/>
                </a:cubicBezTo>
                <a:cubicBezTo>
                  <a:pt x="5604998" y="3347414"/>
                  <a:pt x="5071120" y="3435457"/>
                  <a:pt x="4972625" y="3533952"/>
                </a:cubicBezTo>
                <a:cubicBezTo>
                  <a:pt x="4874130" y="3632447"/>
                  <a:pt x="4644924" y="3262967"/>
                  <a:pt x="4241117" y="3314402"/>
                </a:cubicBezTo>
                <a:cubicBezTo>
                  <a:pt x="3714570" y="3265790"/>
                  <a:pt x="3747814" y="2892782"/>
                  <a:pt x="3221267" y="2844170"/>
                </a:cubicBezTo>
                <a:cubicBezTo>
                  <a:pt x="2299400" y="2779884"/>
                  <a:pt x="2396674" y="3123134"/>
                  <a:pt x="1474807" y="3058848"/>
                </a:cubicBezTo>
                <a:cubicBezTo>
                  <a:pt x="1038226" y="3098089"/>
                  <a:pt x="1160055" y="3247050"/>
                  <a:pt x="1016643" y="3333314"/>
                </a:cubicBezTo>
                <a:cubicBezTo>
                  <a:pt x="690258" y="3333314"/>
                  <a:pt x="157" y="3367490"/>
                  <a:pt x="157" y="3041105"/>
                </a:cubicBezTo>
                <a:cubicBezTo>
                  <a:pt x="-6556" y="2727493"/>
                  <a:pt x="204015" y="2386719"/>
                  <a:pt x="197302" y="2073107"/>
                </a:cubicBezTo>
                <a:cubicBezTo>
                  <a:pt x="366977" y="1671207"/>
                  <a:pt x="65872" y="1142558"/>
                  <a:pt x="157" y="67728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: Rounded Corners 21">
            <a:extLst>
              <a:ext uri="{FF2B5EF4-FFF2-40B4-BE49-F238E27FC236}">
                <a16:creationId xmlns:a16="http://schemas.microsoft.com/office/drawing/2014/main" id="{E49DFF61-08EF-EBB4-0ED5-8808835E7D9E}"/>
              </a:ext>
            </a:extLst>
          </p:cNvPr>
          <p:cNvSpPr/>
          <p:nvPr/>
        </p:nvSpPr>
        <p:spPr>
          <a:xfrm rot="5400000">
            <a:off x="6789471" y="2819326"/>
            <a:ext cx="1908809" cy="842159"/>
          </a:xfrm>
          <a:custGeom>
            <a:avLst/>
            <a:gdLst>
              <a:gd name="connsiteX0" fmla="*/ 0 w 5594279"/>
              <a:gd name="connsiteY0" fmla="*/ 590973 h 3545768"/>
              <a:gd name="connsiteX1" fmla="*/ 590973 w 5594279"/>
              <a:gd name="connsiteY1" fmla="*/ 0 h 3545768"/>
              <a:gd name="connsiteX2" fmla="*/ 5003306 w 5594279"/>
              <a:gd name="connsiteY2" fmla="*/ 0 h 3545768"/>
              <a:gd name="connsiteX3" fmla="*/ 5594279 w 5594279"/>
              <a:gd name="connsiteY3" fmla="*/ 590973 h 3545768"/>
              <a:gd name="connsiteX4" fmla="*/ 5594279 w 5594279"/>
              <a:gd name="connsiteY4" fmla="*/ 2954795 h 3545768"/>
              <a:gd name="connsiteX5" fmla="*/ 5003306 w 5594279"/>
              <a:gd name="connsiteY5" fmla="*/ 3545768 h 3545768"/>
              <a:gd name="connsiteX6" fmla="*/ 590973 w 5594279"/>
              <a:gd name="connsiteY6" fmla="*/ 3545768 h 3545768"/>
              <a:gd name="connsiteX7" fmla="*/ 0 w 5594279"/>
              <a:gd name="connsiteY7" fmla="*/ 2954795 h 3545768"/>
              <a:gd name="connsiteX8" fmla="*/ 0 w 5594279"/>
              <a:gd name="connsiteY8" fmla="*/ 590973 h 3545768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594279 w 5594279"/>
              <a:gd name="connsiteY5" fmla="*/ 2954917 h 3545890"/>
              <a:gd name="connsiteX6" fmla="*/ 5003306 w 5594279"/>
              <a:gd name="connsiteY6" fmla="*/ 3545890 h 3545890"/>
              <a:gd name="connsiteX7" fmla="*/ 590973 w 5594279"/>
              <a:gd name="connsiteY7" fmla="*/ 3545890 h 3545890"/>
              <a:gd name="connsiteX8" fmla="*/ 0 w 5594279"/>
              <a:gd name="connsiteY8" fmla="*/ 2954917 h 3545890"/>
              <a:gd name="connsiteX9" fmla="*/ 0 w 5594279"/>
              <a:gd name="connsiteY9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437"/>
              <a:gd name="connsiteY0" fmla="*/ 591095 h 3545890"/>
              <a:gd name="connsiteX1" fmla="*/ 590973 w 5594437"/>
              <a:gd name="connsiteY1" fmla="*/ 122 h 3545890"/>
              <a:gd name="connsiteX2" fmla="*/ 1718127 w 5594437"/>
              <a:gd name="connsiteY2" fmla="*/ 121905 h 3545890"/>
              <a:gd name="connsiteX3" fmla="*/ 5003306 w 5594437"/>
              <a:gd name="connsiteY3" fmla="*/ 122 h 3545890"/>
              <a:gd name="connsiteX4" fmla="*/ 5594279 w 5594437"/>
              <a:gd name="connsiteY4" fmla="*/ 591095 h 3545890"/>
              <a:gd name="connsiteX5" fmla="*/ 5230872 w 5594437"/>
              <a:gd name="connsiteY5" fmla="*/ 1606674 h 3545890"/>
              <a:gd name="connsiteX6" fmla="*/ 5594279 w 5594437"/>
              <a:gd name="connsiteY6" fmla="*/ 2954917 h 3545890"/>
              <a:gd name="connsiteX7" fmla="*/ 4986428 w 5594437"/>
              <a:gd name="connsiteY7" fmla="*/ 3118602 h 3545890"/>
              <a:gd name="connsiteX8" fmla="*/ 5003306 w 5594437"/>
              <a:gd name="connsiteY8" fmla="*/ 3545890 h 3545890"/>
              <a:gd name="connsiteX9" fmla="*/ 590973 w 5594437"/>
              <a:gd name="connsiteY9" fmla="*/ 3545890 h 3545890"/>
              <a:gd name="connsiteX10" fmla="*/ 0 w 5594437"/>
              <a:gd name="connsiteY10" fmla="*/ 2954917 h 3545890"/>
              <a:gd name="connsiteX11" fmla="*/ 0 w 5594437"/>
              <a:gd name="connsiteY11" fmla="*/ 591095 h 354589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590973 w 5594437"/>
              <a:gd name="connsiteY9" fmla="*/ 3545890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1016486 w 5594437"/>
              <a:gd name="connsiteY9" fmla="*/ 3247126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667805"/>
              <a:gd name="connsiteY0" fmla="*/ 591095 h 3587082"/>
              <a:gd name="connsiteX1" fmla="*/ 591130 w 5667805"/>
              <a:gd name="connsiteY1" fmla="*/ 122 h 3587082"/>
              <a:gd name="connsiteX2" fmla="*/ 1718284 w 5667805"/>
              <a:gd name="connsiteY2" fmla="*/ 121905 h 3587082"/>
              <a:gd name="connsiteX3" fmla="*/ 5003463 w 5667805"/>
              <a:gd name="connsiteY3" fmla="*/ 122 h 3587082"/>
              <a:gd name="connsiteX4" fmla="*/ 5594436 w 5667805"/>
              <a:gd name="connsiteY4" fmla="*/ 591095 h 3587082"/>
              <a:gd name="connsiteX5" fmla="*/ 5231029 w 5667805"/>
              <a:gd name="connsiteY5" fmla="*/ 1606674 h 3587082"/>
              <a:gd name="connsiteX6" fmla="*/ 5594436 w 5667805"/>
              <a:gd name="connsiteY6" fmla="*/ 2954917 h 3587082"/>
              <a:gd name="connsiteX7" fmla="*/ 4986585 w 5667805"/>
              <a:gd name="connsiteY7" fmla="*/ 3118602 h 3587082"/>
              <a:gd name="connsiteX8" fmla="*/ 4143383 w 5667805"/>
              <a:gd name="connsiteY8" fmla="*/ 3573050 h 3587082"/>
              <a:gd name="connsiteX9" fmla="*/ 5594594 w 5667805"/>
              <a:gd name="connsiteY9" fmla="*/ 3573050 h 3587082"/>
              <a:gd name="connsiteX10" fmla="*/ 1016643 w 5667805"/>
              <a:gd name="connsiteY10" fmla="*/ 3247126 h 3587082"/>
              <a:gd name="connsiteX11" fmla="*/ 157 w 5667805"/>
              <a:gd name="connsiteY11" fmla="*/ 2954917 h 3587082"/>
              <a:gd name="connsiteX12" fmla="*/ 197302 w 5667805"/>
              <a:gd name="connsiteY12" fmla="*/ 1986919 h 3587082"/>
              <a:gd name="connsiteX13" fmla="*/ 157 w 5667805"/>
              <a:gd name="connsiteY13" fmla="*/ 591095 h 3587082"/>
              <a:gd name="connsiteX0" fmla="*/ 157 w 5667805"/>
              <a:gd name="connsiteY0" fmla="*/ 591095 h 3587084"/>
              <a:gd name="connsiteX1" fmla="*/ 591130 w 5667805"/>
              <a:gd name="connsiteY1" fmla="*/ 122 h 3587084"/>
              <a:gd name="connsiteX2" fmla="*/ 1718284 w 5667805"/>
              <a:gd name="connsiteY2" fmla="*/ 121905 h 3587084"/>
              <a:gd name="connsiteX3" fmla="*/ 5003463 w 5667805"/>
              <a:gd name="connsiteY3" fmla="*/ 122 h 3587084"/>
              <a:gd name="connsiteX4" fmla="*/ 5594436 w 5667805"/>
              <a:gd name="connsiteY4" fmla="*/ 591095 h 3587084"/>
              <a:gd name="connsiteX5" fmla="*/ 5231029 w 5667805"/>
              <a:gd name="connsiteY5" fmla="*/ 1606674 h 3587084"/>
              <a:gd name="connsiteX6" fmla="*/ 5594436 w 5667805"/>
              <a:gd name="connsiteY6" fmla="*/ 2954917 h 3587084"/>
              <a:gd name="connsiteX7" fmla="*/ 4986585 w 5667805"/>
              <a:gd name="connsiteY7" fmla="*/ 3118602 h 3587084"/>
              <a:gd name="connsiteX8" fmla="*/ 4143383 w 5667805"/>
              <a:gd name="connsiteY8" fmla="*/ 3573050 h 3587084"/>
              <a:gd name="connsiteX9" fmla="*/ 5594594 w 5667805"/>
              <a:gd name="connsiteY9" fmla="*/ 3573050 h 3587084"/>
              <a:gd name="connsiteX10" fmla="*/ 2898799 w 5667805"/>
              <a:gd name="connsiteY10" fmla="*/ 2878613 h 3587084"/>
              <a:gd name="connsiteX11" fmla="*/ 1016643 w 5667805"/>
              <a:gd name="connsiteY11" fmla="*/ 3247126 h 3587084"/>
              <a:gd name="connsiteX12" fmla="*/ 157 w 5667805"/>
              <a:gd name="connsiteY12" fmla="*/ 2954917 h 3587084"/>
              <a:gd name="connsiteX13" fmla="*/ 197302 w 5667805"/>
              <a:gd name="connsiteY13" fmla="*/ 1986919 h 3587084"/>
              <a:gd name="connsiteX14" fmla="*/ 157 w 5667805"/>
              <a:gd name="connsiteY14" fmla="*/ 591095 h 3587084"/>
              <a:gd name="connsiteX0" fmla="*/ 157 w 5678619"/>
              <a:gd name="connsiteY0" fmla="*/ 591095 h 3575727"/>
              <a:gd name="connsiteX1" fmla="*/ 591130 w 5678619"/>
              <a:gd name="connsiteY1" fmla="*/ 122 h 3575727"/>
              <a:gd name="connsiteX2" fmla="*/ 1718284 w 5678619"/>
              <a:gd name="connsiteY2" fmla="*/ 121905 h 3575727"/>
              <a:gd name="connsiteX3" fmla="*/ 5003463 w 5678619"/>
              <a:gd name="connsiteY3" fmla="*/ 122 h 3575727"/>
              <a:gd name="connsiteX4" fmla="*/ 5594436 w 5678619"/>
              <a:gd name="connsiteY4" fmla="*/ 591095 h 3575727"/>
              <a:gd name="connsiteX5" fmla="*/ 5231029 w 5678619"/>
              <a:gd name="connsiteY5" fmla="*/ 1606674 h 3575727"/>
              <a:gd name="connsiteX6" fmla="*/ 5594436 w 5678619"/>
              <a:gd name="connsiteY6" fmla="*/ 2954917 h 3575727"/>
              <a:gd name="connsiteX7" fmla="*/ 4986585 w 5678619"/>
              <a:gd name="connsiteY7" fmla="*/ 3118602 h 3575727"/>
              <a:gd name="connsiteX8" fmla="*/ 4506368 w 5678619"/>
              <a:gd name="connsiteY8" fmla="*/ 3040121 h 3575727"/>
              <a:gd name="connsiteX9" fmla="*/ 5594594 w 5678619"/>
              <a:gd name="connsiteY9" fmla="*/ 3573050 h 3575727"/>
              <a:gd name="connsiteX10" fmla="*/ 2898799 w 5678619"/>
              <a:gd name="connsiteY10" fmla="*/ 2878613 h 3575727"/>
              <a:gd name="connsiteX11" fmla="*/ 1016643 w 5678619"/>
              <a:gd name="connsiteY11" fmla="*/ 3247126 h 3575727"/>
              <a:gd name="connsiteX12" fmla="*/ 157 w 5678619"/>
              <a:gd name="connsiteY12" fmla="*/ 2954917 h 3575727"/>
              <a:gd name="connsiteX13" fmla="*/ 197302 w 5678619"/>
              <a:gd name="connsiteY13" fmla="*/ 1986919 h 3575727"/>
              <a:gd name="connsiteX14" fmla="*/ 157 w 5678619"/>
              <a:gd name="connsiteY14" fmla="*/ 591095 h 3575727"/>
              <a:gd name="connsiteX0" fmla="*/ 157 w 5594593"/>
              <a:gd name="connsiteY0" fmla="*/ 591095 h 3248149"/>
              <a:gd name="connsiteX1" fmla="*/ 591130 w 5594593"/>
              <a:gd name="connsiteY1" fmla="*/ 122 h 3248149"/>
              <a:gd name="connsiteX2" fmla="*/ 1718284 w 5594593"/>
              <a:gd name="connsiteY2" fmla="*/ 121905 h 3248149"/>
              <a:gd name="connsiteX3" fmla="*/ 5003463 w 5594593"/>
              <a:gd name="connsiteY3" fmla="*/ 122 h 3248149"/>
              <a:gd name="connsiteX4" fmla="*/ 5594436 w 5594593"/>
              <a:gd name="connsiteY4" fmla="*/ 591095 h 3248149"/>
              <a:gd name="connsiteX5" fmla="*/ 5231029 w 5594593"/>
              <a:gd name="connsiteY5" fmla="*/ 1606674 h 3248149"/>
              <a:gd name="connsiteX6" fmla="*/ 5594436 w 5594593"/>
              <a:gd name="connsiteY6" fmla="*/ 2954917 h 3248149"/>
              <a:gd name="connsiteX7" fmla="*/ 4986585 w 5594593"/>
              <a:gd name="connsiteY7" fmla="*/ 3118602 h 3248149"/>
              <a:gd name="connsiteX8" fmla="*/ 4506368 w 5594593"/>
              <a:gd name="connsiteY8" fmla="*/ 3040121 h 3248149"/>
              <a:gd name="connsiteX9" fmla="*/ 4338124 w 5594593"/>
              <a:gd name="connsiteY9" fmla="*/ 3040122 h 3248149"/>
              <a:gd name="connsiteX10" fmla="*/ 2898799 w 5594593"/>
              <a:gd name="connsiteY10" fmla="*/ 2878613 h 3248149"/>
              <a:gd name="connsiteX11" fmla="*/ 1016643 w 5594593"/>
              <a:gd name="connsiteY11" fmla="*/ 3247126 h 3248149"/>
              <a:gd name="connsiteX12" fmla="*/ 157 w 5594593"/>
              <a:gd name="connsiteY12" fmla="*/ 2954917 h 3248149"/>
              <a:gd name="connsiteX13" fmla="*/ 197302 w 5594593"/>
              <a:gd name="connsiteY13" fmla="*/ 1986919 h 3248149"/>
              <a:gd name="connsiteX14" fmla="*/ 157 w 5594593"/>
              <a:gd name="connsiteY14" fmla="*/ 591095 h 3248149"/>
              <a:gd name="connsiteX0" fmla="*/ 157 w 5594590"/>
              <a:gd name="connsiteY0" fmla="*/ 591095 h 3459457"/>
              <a:gd name="connsiteX1" fmla="*/ 591130 w 5594590"/>
              <a:gd name="connsiteY1" fmla="*/ 122 h 3459457"/>
              <a:gd name="connsiteX2" fmla="*/ 1718284 w 5594590"/>
              <a:gd name="connsiteY2" fmla="*/ 121905 h 3459457"/>
              <a:gd name="connsiteX3" fmla="*/ 5003463 w 5594590"/>
              <a:gd name="connsiteY3" fmla="*/ 122 h 3459457"/>
              <a:gd name="connsiteX4" fmla="*/ 5594436 w 5594590"/>
              <a:gd name="connsiteY4" fmla="*/ 591095 h 3459457"/>
              <a:gd name="connsiteX5" fmla="*/ 5231029 w 5594590"/>
              <a:gd name="connsiteY5" fmla="*/ 1606674 h 3459457"/>
              <a:gd name="connsiteX6" fmla="*/ 5594436 w 5594590"/>
              <a:gd name="connsiteY6" fmla="*/ 2954917 h 3459457"/>
              <a:gd name="connsiteX7" fmla="*/ 4972625 w 5594590"/>
              <a:gd name="connsiteY7" fmla="*/ 3447764 h 3459457"/>
              <a:gd name="connsiteX8" fmla="*/ 4506368 w 5594590"/>
              <a:gd name="connsiteY8" fmla="*/ 3040121 h 3459457"/>
              <a:gd name="connsiteX9" fmla="*/ 4338124 w 5594590"/>
              <a:gd name="connsiteY9" fmla="*/ 3040122 h 3459457"/>
              <a:gd name="connsiteX10" fmla="*/ 2898799 w 5594590"/>
              <a:gd name="connsiteY10" fmla="*/ 2878613 h 3459457"/>
              <a:gd name="connsiteX11" fmla="*/ 1016643 w 5594590"/>
              <a:gd name="connsiteY11" fmla="*/ 3247126 h 3459457"/>
              <a:gd name="connsiteX12" fmla="*/ 157 w 5594590"/>
              <a:gd name="connsiteY12" fmla="*/ 2954917 h 3459457"/>
              <a:gd name="connsiteX13" fmla="*/ 197302 w 5594590"/>
              <a:gd name="connsiteY13" fmla="*/ 1986919 h 3459457"/>
              <a:gd name="connsiteX14" fmla="*/ 157 w 5594590"/>
              <a:gd name="connsiteY14" fmla="*/ 591095 h 3459457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4338124 w 5594590"/>
              <a:gd name="connsiteY9" fmla="*/ 3040122 h 3464544"/>
              <a:gd name="connsiteX10" fmla="*/ 2898799 w 5594590"/>
              <a:gd name="connsiteY10" fmla="*/ 287861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2898799 w 5594590"/>
              <a:gd name="connsiteY10" fmla="*/ 287861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46880 w 5594590"/>
              <a:gd name="connsiteY10" fmla="*/ 298833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46880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60841 w 5594590"/>
              <a:gd name="connsiteY10" fmla="*/ 309805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74807 w 5594590"/>
              <a:gd name="connsiteY10" fmla="*/ 2972660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72660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9970 h 3473418"/>
              <a:gd name="connsiteX1" fmla="*/ 591130 w 5594590"/>
              <a:gd name="connsiteY1" fmla="*/ 8997 h 3473418"/>
              <a:gd name="connsiteX2" fmla="*/ 1718284 w 5594590"/>
              <a:gd name="connsiteY2" fmla="*/ 130780 h 3473418"/>
              <a:gd name="connsiteX3" fmla="*/ 2549779 w 5594590"/>
              <a:gd name="connsiteY3" fmla="*/ 473636 h 3473418"/>
              <a:gd name="connsiteX4" fmla="*/ 5003463 w 5594590"/>
              <a:gd name="connsiteY4" fmla="*/ 8997 h 3473418"/>
              <a:gd name="connsiteX5" fmla="*/ 5594436 w 5594590"/>
              <a:gd name="connsiteY5" fmla="*/ 599970 h 3473418"/>
              <a:gd name="connsiteX6" fmla="*/ 5231029 w 5594590"/>
              <a:gd name="connsiteY6" fmla="*/ 1615549 h 3473418"/>
              <a:gd name="connsiteX7" fmla="*/ 5594436 w 5594590"/>
              <a:gd name="connsiteY7" fmla="*/ 2963792 h 3473418"/>
              <a:gd name="connsiteX8" fmla="*/ 4972625 w 5594590"/>
              <a:gd name="connsiteY8" fmla="*/ 3456639 h 3473418"/>
              <a:gd name="connsiteX9" fmla="*/ 4241117 w 5594590"/>
              <a:gd name="connsiteY9" fmla="*/ 3237089 h 3473418"/>
              <a:gd name="connsiteX10" fmla="*/ 3221267 w 5594590"/>
              <a:gd name="connsiteY10" fmla="*/ 2766857 h 3473418"/>
              <a:gd name="connsiteX11" fmla="*/ 1474807 w 5594590"/>
              <a:gd name="connsiteY11" fmla="*/ 2981535 h 3473418"/>
              <a:gd name="connsiteX12" fmla="*/ 1016643 w 5594590"/>
              <a:gd name="connsiteY12" fmla="*/ 3256001 h 3473418"/>
              <a:gd name="connsiteX13" fmla="*/ 157 w 5594590"/>
              <a:gd name="connsiteY13" fmla="*/ 2963792 h 3473418"/>
              <a:gd name="connsiteX14" fmla="*/ 197302 w 5594590"/>
              <a:gd name="connsiteY14" fmla="*/ 1995794 h 3473418"/>
              <a:gd name="connsiteX15" fmla="*/ 157 w 5594590"/>
              <a:gd name="connsiteY15" fmla="*/ 599970 h 3473418"/>
              <a:gd name="connsiteX0" fmla="*/ 157 w 5594590"/>
              <a:gd name="connsiteY0" fmla="*/ 591095 h 3464543"/>
              <a:gd name="connsiteX1" fmla="*/ 591130 w 5594590"/>
              <a:gd name="connsiteY1" fmla="*/ 122 h 3464543"/>
              <a:gd name="connsiteX2" fmla="*/ 1718284 w 5594590"/>
              <a:gd name="connsiteY2" fmla="*/ 121905 h 3464543"/>
              <a:gd name="connsiteX3" fmla="*/ 2549779 w 5594590"/>
              <a:gd name="connsiteY3" fmla="*/ 464761 h 3464543"/>
              <a:gd name="connsiteX4" fmla="*/ 4877820 w 5594590"/>
              <a:gd name="connsiteY4" fmla="*/ 344957 h 3464543"/>
              <a:gd name="connsiteX5" fmla="*/ 5594436 w 5594590"/>
              <a:gd name="connsiteY5" fmla="*/ 591095 h 3464543"/>
              <a:gd name="connsiteX6" fmla="*/ 5231029 w 5594590"/>
              <a:gd name="connsiteY6" fmla="*/ 1606674 h 3464543"/>
              <a:gd name="connsiteX7" fmla="*/ 5594436 w 5594590"/>
              <a:gd name="connsiteY7" fmla="*/ 2954917 h 3464543"/>
              <a:gd name="connsiteX8" fmla="*/ 4972625 w 5594590"/>
              <a:gd name="connsiteY8" fmla="*/ 3447764 h 3464543"/>
              <a:gd name="connsiteX9" fmla="*/ 4241117 w 5594590"/>
              <a:gd name="connsiteY9" fmla="*/ 3228214 h 3464543"/>
              <a:gd name="connsiteX10" fmla="*/ 3221267 w 5594590"/>
              <a:gd name="connsiteY10" fmla="*/ 2757982 h 3464543"/>
              <a:gd name="connsiteX11" fmla="*/ 1474807 w 5594590"/>
              <a:gd name="connsiteY11" fmla="*/ 2972660 h 3464543"/>
              <a:gd name="connsiteX12" fmla="*/ 1016643 w 5594590"/>
              <a:gd name="connsiteY12" fmla="*/ 3247126 h 3464543"/>
              <a:gd name="connsiteX13" fmla="*/ 157 w 5594590"/>
              <a:gd name="connsiteY13" fmla="*/ 2954917 h 3464543"/>
              <a:gd name="connsiteX14" fmla="*/ 197302 w 5594590"/>
              <a:gd name="connsiteY14" fmla="*/ 1986919 h 3464543"/>
              <a:gd name="connsiteX15" fmla="*/ 157 w 5594590"/>
              <a:gd name="connsiteY15" fmla="*/ 591095 h 3464543"/>
              <a:gd name="connsiteX0" fmla="*/ 157 w 5594590"/>
              <a:gd name="connsiteY0" fmla="*/ 677281 h 3550729"/>
              <a:gd name="connsiteX1" fmla="*/ 591130 w 5594590"/>
              <a:gd name="connsiteY1" fmla="*/ 86308 h 3550729"/>
              <a:gd name="connsiteX2" fmla="*/ 1718284 w 5594590"/>
              <a:gd name="connsiteY2" fmla="*/ 208091 h 3550729"/>
              <a:gd name="connsiteX3" fmla="*/ 2549779 w 5594590"/>
              <a:gd name="connsiteY3" fmla="*/ 550947 h 3550729"/>
              <a:gd name="connsiteX4" fmla="*/ 4794060 w 5594590"/>
              <a:gd name="connsiteY4" fmla="*/ 7933 h 3550729"/>
              <a:gd name="connsiteX5" fmla="*/ 5594436 w 5594590"/>
              <a:gd name="connsiteY5" fmla="*/ 677281 h 3550729"/>
              <a:gd name="connsiteX6" fmla="*/ 5231029 w 5594590"/>
              <a:gd name="connsiteY6" fmla="*/ 1692860 h 3550729"/>
              <a:gd name="connsiteX7" fmla="*/ 5594436 w 5594590"/>
              <a:gd name="connsiteY7" fmla="*/ 3041103 h 3550729"/>
              <a:gd name="connsiteX8" fmla="*/ 4972625 w 5594590"/>
              <a:gd name="connsiteY8" fmla="*/ 3533950 h 3550729"/>
              <a:gd name="connsiteX9" fmla="*/ 4241117 w 5594590"/>
              <a:gd name="connsiteY9" fmla="*/ 3314400 h 3550729"/>
              <a:gd name="connsiteX10" fmla="*/ 3221267 w 5594590"/>
              <a:gd name="connsiteY10" fmla="*/ 2844168 h 3550729"/>
              <a:gd name="connsiteX11" fmla="*/ 1474807 w 5594590"/>
              <a:gd name="connsiteY11" fmla="*/ 3058846 h 3550729"/>
              <a:gd name="connsiteX12" fmla="*/ 1016643 w 5594590"/>
              <a:gd name="connsiteY12" fmla="*/ 3333312 h 3550729"/>
              <a:gd name="connsiteX13" fmla="*/ 157 w 5594590"/>
              <a:gd name="connsiteY13" fmla="*/ 3041103 h 3550729"/>
              <a:gd name="connsiteX14" fmla="*/ 197302 w 5594590"/>
              <a:gd name="connsiteY14" fmla="*/ 2073105 h 3550729"/>
              <a:gd name="connsiteX15" fmla="*/ 157 w 5594590"/>
              <a:gd name="connsiteY15" fmla="*/ 677281 h 3550729"/>
              <a:gd name="connsiteX0" fmla="*/ 157 w 5594590"/>
              <a:gd name="connsiteY0" fmla="*/ 677283 h 3550731"/>
              <a:gd name="connsiteX1" fmla="*/ 591130 w 5594590"/>
              <a:gd name="connsiteY1" fmla="*/ 86310 h 3550731"/>
              <a:gd name="connsiteX2" fmla="*/ 1718284 w 5594590"/>
              <a:gd name="connsiteY2" fmla="*/ 208093 h 3550731"/>
              <a:gd name="connsiteX3" fmla="*/ 2549779 w 5594590"/>
              <a:gd name="connsiteY3" fmla="*/ 550949 h 3550731"/>
              <a:gd name="connsiteX4" fmla="*/ 4794060 w 5594590"/>
              <a:gd name="connsiteY4" fmla="*/ 7935 h 3550731"/>
              <a:gd name="connsiteX5" fmla="*/ 5147691 w 5594590"/>
              <a:gd name="connsiteY5" fmla="*/ 614585 h 3550731"/>
              <a:gd name="connsiteX6" fmla="*/ 5231029 w 5594590"/>
              <a:gd name="connsiteY6" fmla="*/ 1692862 h 3550731"/>
              <a:gd name="connsiteX7" fmla="*/ 5594436 w 5594590"/>
              <a:gd name="connsiteY7" fmla="*/ 3041105 h 3550731"/>
              <a:gd name="connsiteX8" fmla="*/ 4972625 w 5594590"/>
              <a:gd name="connsiteY8" fmla="*/ 3533952 h 3550731"/>
              <a:gd name="connsiteX9" fmla="*/ 4241117 w 5594590"/>
              <a:gd name="connsiteY9" fmla="*/ 3314402 h 3550731"/>
              <a:gd name="connsiteX10" fmla="*/ 3221267 w 5594590"/>
              <a:gd name="connsiteY10" fmla="*/ 2844170 h 3550731"/>
              <a:gd name="connsiteX11" fmla="*/ 1474807 w 5594590"/>
              <a:gd name="connsiteY11" fmla="*/ 3058848 h 3550731"/>
              <a:gd name="connsiteX12" fmla="*/ 1016643 w 5594590"/>
              <a:gd name="connsiteY12" fmla="*/ 3333314 h 3550731"/>
              <a:gd name="connsiteX13" fmla="*/ 157 w 5594590"/>
              <a:gd name="connsiteY13" fmla="*/ 3041105 h 3550731"/>
              <a:gd name="connsiteX14" fmla="*/ 197302 w 5594590"/>
              <a:gd name="connsiteY14" fmla="*/ 2073107 h 3550731"/>
              <a:gd name="connsiteX15" fmla="*/ 157 w 5594590"/>
              <a:gd name="connsiteY15" fmla="*/ 677283 h 35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4590" h="3550731">
                <a:moveTo>
                  <a:pt x="157" y="677283"/>
                </a:moveTo>
                <a:cubicBezTo>
                  <a:pt x="157" y="350898"/>
                  <a:pt x="264745" y="86310"/>
                  <a:pt x="591130" y="86310"/>
                </a:cubicBezTo>
                <a:cubicBezTo>
                  <a:pt x="951759" y="81637"/>
                  <a:pt x="1357655" y="212766"/>
                  <a:pt x="1718284" y="208093"/>
                </a:cubicBezTo>
                <a:cubicBezTo>
                  <a:pt x="2042399" y="222835"/>
                  <a:pt x="2002249" y="571246"/>
                  <a:pt x="2549779" y="550949"/>
                </a:cubicBezTo>
                <a:cubicBezTo>
                  <a:pt x="3097309" y="530652"/>
                  <a:pt x="4284291" y="-75818"/>
                  <a:pt x="4794060" y="7935"/>
                </a:cubicBezTo>
                <a:cubicBezTo>
                  <a:pt x="5120445" y="7935"/>
                  <a:pt x="5147691" y="288200"/>
                  <a:pt x="5147691" y="614585"/>
                </a:cubicBezTo>
                <a:cubicBezTo>
                  <a:pt x="5147268" y="892755"/>
                  <a:pt x="5231452" y="1414692"/>
                  <a:pt x="5231029" y="1692862"/>
                </a:cubicBezTo>
                <a:cubicBezTo>
                  <a:pt x="5198256" y="2296185"/>
                  <a:pt x="5473300" y="2591691"/>
                  <a:pt x="5594436" y="3041105"/>
                </a:cubicBezTo>
                <a:cubicBezTo>
                  <a:pt x="5604998" y="3347414"/>
                  <a:pt x="5071120" y="3435457"/>
                  <a:pt x="4972625" y="3533952"/>
                </a:cubicBezTo>
                <a:cubicBezTo>
                  <a:pt x="4874130" y="3632447"/>
                  <a:pt x="4644924" y="3262967"/>
                  <a:pt x="4241117" y="3314402"/>
                </a:cubicBezTo>
                <a:cubicBezTo>
                  <a:pt x="3714570" y="3265790"/>
                  <a:pt x="3747814" y="2892782"/>
                  <a:pt x="3221267" y="2844170"/>
                </a:cubicBezTo>
                <a:cubicBezTo>
                  <a:pt x="2299400" y="2779884"/>
                  <a:pt x="2396674" y="3123134"/>
                  <a:pt x="1474807" y="3058848"/>
                </a:cubicBezTo>
                <a:cubicBezTo>
                  <a:pt x="1038226" y="3098089"/>
                  <a:pt x="1160055" y="3247050"/>
                  <a:pt x="1016643" y="3333314"/>
                </a:cubicBezTo>
                <a:cubicBezTo>
                  <a:pt x="690258" y="3333314"/>
                  <a:pt x="157" y="3367490"/>
                  <a:pt x="157" y="3041105"/>
                </a:cubicBezTo>
                <a:cubicBezTo>
                  <a:pt x="-6556" y="2727493"/>
                  <a:pt x="204015" y="2386719"/>
                  <a:pt x="197302" y="2073107"/>
                </a:cubicBezTo>
                <a:cubicBezTo>
                  <a:pt x="366977" y="1671207"/>
                  <a:pt x="65872" y="1142558"/>
                  <a:pt x="157" y="67728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цж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: Rounded Corners 21">
            <a:extLst>
              <a:ext uri="{FF2B5EF4-FFF2-40B4-BE49-F238E27FC236}">
                <a16:creationId xmlns:a16="http://schemas.microsoft.com/office/drawing/2014/main" id="{27295A02-AD8D-5975-6DFA-D03C666A32A6}"/>
              </a:ext>
            </a:extLst>
          </p:cNvPr>
          <p:cNvSpPr/>
          <p:nvPr/>
        </p:nvSpPr>
        <p:spPr>
          <a:xfrm rot="5811831">
            <a:off x="6654980" y="2852515"/>
            <a:ext cx="1908809" cy="842159"/>
          </a:xfrm>
          <a:custGeom>
            <a:avLst/>
            <a:gdLst>
              <a:gd name="connsiteX0" fmla="*/ 0 w 5594279"/>
              <a:gd name="connsiteY0" fmla="*/ 590973 h 3545768"/>
              <a:gd name="connsiteX1" fmla="*/ 590973 w 5594279"/>
              <a:gd name="connsiteY1" fmla="*/ 0 h 3545768"/>
              <a:gd name="connsiteX2" fmla="*/ 5003306 w 5594279"/>
              <a:gd name="connsiteY2" fmla="*/ 0 h 3545768"/>
              <a:gd name="connsiteX3" fmla="*/ 5594279 w 5594279"/>
              <a:gd name="connsiteY3" fmla="*/ 590973 h 3545768"/>
              <a:gd name="connsiteX4" fmla="*/ 5594279 w 5594279"/>
              <a:gd name="connsiteY4" fmla="*/ 2954795 h 3545768"/>
              <a:gd name="connsiteX5" fmla="*/ 5003306 w 5594279"/>
              <a:gd name="connsiteY5" fmla="*/ 3545768 h 3545768"/>
              <a:gd name="connsiteX6" fmla="*/ 590973 w 5594279"/>
              <a:gd name="connsiteY6" fmla="*/ 3545768 h 3545768"/>
              <a:gd name="connsiteX7" fmla="*/ 0 w 5594279"/>
              <a:gd name="connsiteY7" fmla="*/ 2954795 h 3545768"/>
              <a:gd name="connsiteX8" fmla="*/ 0 w 5594279"/>
              <a:gd name="connsiteY8" fmla="*/ 590973 h 3545768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594279 w 5594279"/>
              <a:gd name="connsiteY5" fmla="*/ 2954917 h 3545890"/>
              <a:gd name="connsiteX6" fmla="*/ 5003306 w 5594279"/>
              <a:gd name="connsiteY6" fmla="*/ 3545890 h 3545890"/>
              <a:gd name="connsiteX7" fmla="*/ 590973 w 5594279"/>
              <a:gd name="connsiteY7" fmla="*/ 3545890 h 3545890"/>
              <a:gd name="connsiteX8" fmla="*/ 0 w 5594279"/>
              <a:gd name="connsiteY8" fmla="*/ 2954917 h 3545890"/>
              <a:gd name="connsiteX9" fmla="*/ 0 w 5594279"/>
              <a:gd name="connsiteY9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437"/>
              <a:gd name="connsiteY0" fmla="*/ 591095 h 3545890"/>
              <a:gd name="connsiteX1" fmla="*/ 590973 w 5594437"/>
              <a:gd name="connsiteY1" fmla="*/ 122 h 3545890"/>
              <a:gd name="connsiteX2" fmla="*/ 1718127 w 5594437"/>
              <a:gd name="connsiteY2" fmla="*/ 121905 h 3545890"/>
              <a:gd name="connsiteX3" fmla="*/ 5003306 w 5594437"/>
              <a:gd name="connsiteY3" fmla="*/ 122 h 3545890"/>
              <a:gd name="connsiteX4" fmla="*/ 5594279 w 5594437"/>
              <a:gd name="connsiteY4" fmla="*/ 591095 h 3545890"/>
              <a:gd name="connsiteX5" fmla="*/ 5230872 w 5594437"/>
              <a:gd name="connsiteY5" fmla="*/ 1606674 h 3545890"/>
              <a:gd name="connsiteX6" fmla="*/ 5594279 w 5594437"/>
              <a:gd name="connsiteY6" fmla="*/ 2954917 h 3545890"/>
              <a:gd name="connsiteX7" fmla="*/ 4986428 w 5594437"/>
              <a:gd name="connsiteY7" fmla="*/ 3118602 h 3545890"/>
              <a:gd name="connsiteX8" fmla="*/ 5003306 w 5594437"/>
              <a:gd name="connsiteY8" fmla="*/ 3545890 h 3545890"/>
              <a:gd name="connsiteX9" fmla="*/ 590973 w 5594437"/>
              <a:gd name="connsiteY9" fmla="*/ 3545890 h 3545890"/>
              <a:gd name="connsiteX10" fmla="*/ 0 w 5594437"/>
              <a:gd name="connsiteY10" fmla="*/ 2954917 h 3545890"/>
              <a:gd name="connsiteX11" fmla="*/ 0 w 5594437"/>
              <a:gd name="connsiteY11" fmla="*/ 591095 h 354589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590973 w 5594437"/>
              <a:gd name="connsiteY9" fmla="*/ 3545890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1016486 w 5594437"/>
              <a:gd name="connsiteY9" fmla="*/ 3247126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667805"/>
              <a:gd name="connsiteY0" fmla="*/ 591095 h 3587082"/>
              <a:gd name="connsiteX1" fmla="*/ 591130 w 5667805"/>
              <a:gd name="connsiteY1" fmla="*/ 122 h 3587082"/>
              <a:gd name="connsiteX2" fmla="*/ 1718284 w 5667805"/>
              <a:gd name="connsiteY2" fmla="*/ 121905 h 3587082"/>
              <a:gd name="connsiteX3" fmla="*/ 5003463 w 5667805"/>
              <a:gd name="connsiteY3" fmla="*/ 122 h 3587082"/>
              <a:gd name="connsiteX4" fmla="*/ 5594436 w 5667805"/>
              <a:gd name="connsiteY4" fmla="*/ 591095 h 3587082"/>
              <a:gd name="connsiteX5" fmla="*/ 5231029 w 5667805"/>
              <a:gd name="connsiteY5" fmla="*/ 1606674 h 3587082"/>
              <a:gd name="connsiteX6" fmla="*/ 5594436 w 5667805"/>
              <a:gd name="connsiteY6" fmla="*/ 2954917 h 3587082"/>
              <a:gd name="connsiteX7" fmla="*/ 4986585 w 5667805"/>
              <a:gd name="connsiteY7" fmla="*/ 3118602 h 3587082"/>
              <a:gd name="connsiteX8" fmla="*/ 4143383 w 5667805"/>
              <a:gd name="connsiteY8" fmla="*/ 3573050 h 3587082"/>
              <a:gd name="connsiteX9" fmla="*/ 5594594 w 5667805"/>
              <a:gd name="connsiteY9" fmla="*/ 3573050 h 3587082"/>
              <a:gd name="connsiteX10" fmla="*/ 1016643 w 5667805"/>
              <a:gd name="connsiteY10" fmla="*/ 3247126 h 3587082"/>
              <a:gd name="connsiteX11" fmla="*/ 157 w 5667805"/>
              <a:gd name="connsiteY11" fmla="*/ 2954917 h 3587082"/>
              <a:gd name="connsiteX12" fmla="*/ 197302 w 5667805"/>
              <a:gd name="connsiteY12" fmla="*/ 1986919 h 3587082"/>
              <a:gd name="connsiteX13" fmla="*/ 157 w 5667805"/>
              <a:gd name="connsiteY13" fmla="*/ 591095 h 3587082"/>
              <a:gd name="connsiteX0" fmla="*/ 157 w 5667805"/>
              <a:gd name="connsiteY0" fmla="*/ 591095 h 3587084"/>
              <a:gd name="connsiteX1" fmla="*/ 591130 w 5667805"/>
              <a:gd name="connsiteY1" fmla="*/ 122 h 3587084"/>
              <a:gd name="connsiteX2" fmla="*/ 1718284 w 5667805"/>
              <a:gd name="connsiteY2" fmla="*/ 121905 h 3587084"/>
              <a:gd name="connsiteX3" fmla="*/ 5003463 w 5667805"/>
              <a:gd name="connsiteY3" fmla="*/ 122 h 3587084"/>
              <a:gd name="connsiteX4" fmla="*/ 5594436 w 5667805"/>
              <a:gd name="connsiteY4" fmla="*/ 591095 h 3587084"/>
              <a:gd name="connsiteX5" fmla="*/ 5231029 w 5667805"/>
              <a:gd name="connsiteY5" fmla="*/ 1606674 h 3587084"/>
              <a:gd name="connsiteX6" fmla="*/ 5594436 w 5667805"/>
              <a:gd name="connsiteY6" fmla="*/ 2954917 h 3587084"/>
              <a:gd name="connsiteX7" fmla="*/ 4986585 w 5667805"/>
              <a:gd name="connsiteY7" fmla="*/ 3118602 h 3587084"/>
              <a:gd name="connsiteX8" fmla="*/ 4143383 w 5667805"/>
              <a:gd name="connsiteY8" fmla="*/ 3573050 h 3587084"/>
              <a:gd name="connsiteX9" fmla="*/ 5594594 w 5667805"/>
              <a:gd name="connsiteY9" fmla="*/ 3573050 h 3587084"/>
              <a:gd name="connsiteX10" fmla="*/ 2898799 w 5667805"/>
              <a:gd name="connsiteY10" fmla="*/ 2878613 h 3587084"/>
              <a:gd name="connsiteX11" fmla="*/ 1016643 w 5667805"/>
              <a:gd name="connsiteY11" fmla="*/ 3247126 h 3587084"/>
              <a:gd name="connsiteX12" fmla="*/ 157 w 5667805"/>
              <a:gd name="connsiteY12" fmla="*/ 2954917 h 3587084"/>
              <a:gd name="connsiteX13" fmla="*/ 197302 w 5667805"/>
              <a:gd name="connsiteY13" fmla="*/ 1986919 h 3587084"/>
              <a:gd name="connsiteX14" fmla="*/ 157 w 5667805"/>
              <a:gd name="connsiteY14" fmla="*/ 591095 h 3587084"/>
              <a:gd name="connsiteX0" fmla="*/ 157 w 5678619"/>
              <a:gd name="connsiteY0" fmla="*/ 591095 h 3575727"/>
              <a:gd name="connsiteX1" fmla="*/ 591130 w 5678619"/>
              <a:gd name="connsiteY1" fmla="*/ 122 h 3575727"/>
              <a:gd name="connsiteX2" fmla="*/ 1718284 w 5678619"/>
              <a:gd name="connsiteY2" fmla="*/ 121905 h 3575727"/>
              <a:gd name="connsiteX3" fmla="*/ 5003463 w 5678619"/>
              <a:gd name="connsiteY3" fmla="*/ 122 h 3575727"/>
              <a:gd name="connsiteX4" fmla="*/ 5594436 w 5678619"/>
              <a:gd name="connsiteY4" fmla="*/ 591095 h 3575727"/>
              <a:gd name="connsiteX5" fmla="*/ 5231029 w 5678619"/>
              <a:gd name="connsiteY5" fmla="*/ 1606674 h 3575727"/>
              <a:gd name="connsiteX6" fmla="*/ 5594436 w 5678619"/>
              <a:gd name="connsiteY6" fmla="*/ 2954917 h 3575727"/>
              <a:gd name="connsiteX7" fmla="*/ 4986585 w 5678619"/>
              <a:gd name="connsiteY7" fmla="*/ 3118602 h 3575727"/>
              <a:gd name="connsiteX8" fmla="*/ 4506368 w 5678619"/>
              <a:gd name="connsiteY8" fmla="*/ 3040121 h 3575727"/>
              <a:gd name="connsiteX9" fmla="*/ 5594594 w 5678619"/>
              <a:gd name="connsiteY9" fmla="*/ 3573050 h 3575727"/>
              <a:gd name="connsiteX10" fmla="*/ 2898799 w 5678619"/>
              <a:gd name="connsiteY10" fmla="*/ 2878613 h 3575727"/>
              <a:gd name="connsiteX11" fmla="*/ 1016643 w 5678619"/>
              <a:gd name="connsiteY11" fmla="*/ 3247126 h 3575727"/>
              <a:gd name="connsiteX12" fmla="*/ 157 w 5678619"/>
              <a:gd name="connsiteY12" fmla="*/ 2954917 h 3575727"/>
              <a:gd name="connsiteX13" fmla="*/ 197302 w 5678619"/>
              <a:gd name="connsiteY13" fmla="*/ 1986919 h 3575727"/>
              <a:gd name="connsiteX14" fmla="*/ 157 w 5678619"/>
              <a:gd name="connsiteY14" fmla="*/ 591095 h 3575727"/>
              <a:gd name="connsiteX0" fmla="*/ 157 w 5594593"/>
              <a:gd name="connsiteY0" fmla="*/ 591095 h 3248149"/>
              <a:gd name="connsiteX1" fmla="*/ 591130 w 5594593"/>
              <a:gd name="connsiteY1" fmla="*/ 122 h 3248149"/>
              <a:gd name="connsiteX2" fmla="*/ 1718284 w 5594593"/>
              <a:gd name="connsiteY2" fmla="*/ 121905 h 3248149"/>
              <a:gd name="connsiteX3" fmla="*/ 5003463 w 5594593"/>
              <a:gd name="connsiteY3" fmla="*/ 122 h 3248149"/>
              <a:gd name="connsiteX4" fmla="*/ 5594436 w 5594593"/>
              <a:gd name="connsiteY4" fmla="*/ 591095 h 3248149"/>
              <a:gd name="connsiteX5" fmla="*/ 5231029 w 5594593"/>
              <a:gd name="connsiteY5" fmla="*/ 1606674 h 3248149"/>
              <a:gd name="connsiteX6" fmla="*/ 5594436 w 5594593"/>
              <a:gd name="connsiteY6" fmla="*/ 2954917 h 3248149"/>
              <a:gd name="connsiteX7" fmla="*/ 4986585 w 5594593"/>
              <a:gd name="connsiteY7" fmla="*/ 3118602 h 3248149"/>
              <a:gd name="connsiteX8" fmla="*/ 4506368 w 5594593"/>
              <a:gd name="connsiteY8" fmla="*/ 3040121 h 3248149"/>
              <a:gd name="connsiteX9" fmla="*/ 4338124 w 5594593"/>
              <a:gd name="connsiteY9" fmla="*/ 3040122 h 3248149"/>
              <a:gd name="connsiteX10" fmla="*/ 2898799 w 5594593"/>
              <a:gd name="connsiteY10" fmla="*/ 2878613 h 3248149"/>
              <a:gd name="connsiteX11" fmla="*/ 1016643 w 5594593"/>
              <a:gd name="connsiteY11" fmla="*/ 3247126 h 3248149"/>
              <a:gd name="connsiteX12" fmla="*/ 157 w 5594593"/>
              <a:gd name="connsiteY12" fmla="*/ 2954917 h 3248149"/>
              <a:gd name="connsiteX13" fmla="*/ 197302 w 5594593"/>
              <a:gd name="connsiteY13" fmla="*/ 1986919 h 3248149"/>
              <a:gd name="connsiteX14" fmla="*/ 157 w 5594593"/>
              <a:gd name="connsiteY14" fmla="*/ 591095 h 3248149"/>
              <a:gd name="connsiteX0" fmla="*/ 157 w 5594590"/>
              <a:gd name="connsiteY0" fmla="*/ 591095 h 3459457"/>
              <a:gd name="connsiteX1" fmla="*/ 591130 w 5594590"/>
              <a:gd name="connsiteY1" fmla="*/ 122 h 3459457"/>
              <a:gd name="connsiteX2" fmla="*/ 1718284 w 5594590"/>
              <a:gd name="connsiteY2" fmla="*/ 121905 h 3459457"/>
              <a:gd name="connsiteX3" fmla="*/ 5003463 w 5594590"/>
              <a:gd name="connsiteY3" fmla="*/ 122 h 3459457"/>
              <a:gd name="connsiteX4" fmla="*/ 5594436 w 5594590"/>
              <a:gd name="connsiteY4" fmla="*/ 591095 h 3459457"/>
              <a:gd name="connsiteX5" fmla="*/ 5231029 w 5594590"/>
              <a:gd name="connsiteY5" fmla="*/ 1606674 h 3459457"/>
              <a:gd name="connsiteX6" fmla="*/ 5594436 w 5594590"/>
              <a:gd name="connsiteY6" fmla="*/ 2954917 h 3459457"/>
              <a:gd name="connsiteX7" fmla="*/ 4972625 w 5594590"/>
              <a:gd name="connsiteY7" fmla="*/ 3447764 h 3459457"/>
              <a:gd name="connsiteX8" fmla="*/ 4506368 w 5594590"/>
              <a:gd name="connsiteY8" fmla="*/ 3040121 h 3459457"/>
              <a:gd name="connsiteX9" fmla="*/ 4338124 w 5594590"/>
              <a:gd name="connsiteY9" fmla="*/ 3040122 h 3459457"/>
              <a:gd name="connsiteX10" fmla="*/ 2898799 w 5594590"/>
              <a:gd name="connsiteY10" fmla="*/ 2878613 h 3459457"/>
              <a:gd name="connsiteX11" fmla="*/ 1016643 w 5594590"/>
              <a:gd name="connsiteY11" fmla="*/ 3247126 h 3459457"/>
              <a:gd name="connsiteX12" fmla="*/ 157 w 5594590"/>
              <a:gd name="connsiteY12" fmla="*/ 2954917 h 3459457"/>
              <a:gd name="connsiteX13" fmla="*/ 197302 w 5594590"/>
              <a:gd name="connsiteY13" fmla="*/ 1986919 h 3459457"/>
              <a:gd name="connsiteX14" fmla="*/ 157 w 5594590"/>
              <a:gd name="connsiteY14" fmla="*/ 591095 h 3459457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4338124 w 5594590"/>
              <a:gd name="connsiteY9" fmla="*/ 3040122 h 3464544"/>
              <a:gd name="connsiteX10" fmla="*/ 2898799 w 5594590"/>
              <a:gd name="connsiteY10" fmla="*/ 287861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2898799 w 5594590"/>
              <a:gd name="connsiteY10" fmla="*/ 287861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46880 w 5594590"/>
              <a:gd name="connsiteY10" fmla="*/ 298833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46880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60841 w 5594590"/>
              <a:gd name="connsiteY10" fmla="*/ 309805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74807 w 5594590"/>
              <a:gd name="connsiteY10" fmla="*/ 2972660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72660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9970 h 3473418"/>
              <a:gd name="connsiteX1" fmla="*/ 591130 w 5594590"/>
              <a:gd name="connsiteY1" fmla="*/ 8997 h 3473418"/>
              <a:gd name="connsiteX2" fmla="*/ 1718284 w 5594590"/>
              <a:gd name="connsiteY2" fmla="*/ 130780 h 3473418"/>
              <a:gd name="connsiteX3" fmla="*/ 2549779 w 5594590"/>
              <a:gd name="connsiteY3" fmla="*/ 473636 h 3473418"/>
              <a:gd name="connsiteX4" fmla="*/ 5003463 w 5594590"/>
              <a:gd name="connsiteY4" fmla="*/ 8997 h 3473418"/>
              <a:gd name="connsiteX5" fmla="*/ 5594436 w 5594590"/>
              <a:gd name="connsiteY5" fmla="*/ 599970 h 3473418"/>
              <a:gd name="connsiteX6" fmla="*/ 5231029 w 5594590"/>
              <a:gd name="connsiteY6" fmla="*/ 1615549 h 3473418"/>
              <a:gd name="connsiteX7" fmla="*/ 5594436 w 5594590"/>
              <a:gd name="connsiteY7" fmla="*/ 2963792 h 3473418"/>
              <a:gd name="connsiteX8" fmla="*/ 4972625 w 5594590"/>
              <a:gd name="connsiteY8" fmla="*/ 3456639 h 3473418"/>
              <a:gd name="connsiteX9" fmla="*/ 4241117 w 5594590"/>
              <a:gd name="connsiteY9" fmla="*/ 3237089 h 3473418"/>
              <a:gd name="connsiteX10" fmla="*/ 3221267 w 5594590"/>
              <a:gd name="connsiteY10" fmla="*/ 2766857 h 3473418"/>
              <a:gd name="connsiteX11" fmla="*/ 1474807 w 5594590"/>
              <a:gd name="connsiteY11" fmla="*/ 2981535 h 3473418"/>
              <a:gd name="connsiteX12" fmla="*/ 1016643 w 5594590"/>
              <a:gd name="connsiteY12" fmla="*/ 3256001 h 3473418"/>
              <a:gd name="connsiteX13" fmla="*/ 157 w 5594590"/>
              <a:gd name="connsiteY13" fmla="*/ 2963792 h 3473418"/>
              <a:gd name="connsiteX14" fmla="*/ 197302 w 5594590"/>
              <a:gd name="connsiteY14" fmla="*/ 1995794 h 3473418"/>
              <a:gd name="connsiteX15" fmla="*/ 157 w 5594590"/>
              <a:gd name="connsiteY15" fmla="*/ 599970 h 3473418"/>
              <a:gd name="connsiteX0" fmla="*/ 157 w 5594590"/>
              <a:gd name="connsiteY0" fmla="*/ 591095 h 3464543"/>
              <a:gd name="connsiteX1" fmla="*/ 591130 w 5594590"/>
              <a:gd name="connsiteY1" fmla="*/ 122 h 3464543"/>
              <a:gd name="connsiteX2" fmla="*/ 1718284 w 5594590"/>
              <a:gd name="connsiteY2" fmla="*/ 121905 h 3464543"/>
              <a:gd name="connsiteX3" fmla="*/ 2549779 w 5594590"/>
              <a:gd name="connsiteY3" fmla="*/ 464761 h 3464543"/>
              <a:gd name="connsiteX4" fmla="*/ 4877820 w 5594590"/>
              <a:gd name="connsiteY4" fmla="*/ 344957 h 3464543"/>
              <a:gd name="connsiteX5" fmla="*/ 5594436 w 5594590"/>
              <a:gd name="connsiteY5" fmla="*/ 591095 h 3464543"/>
              <a:gd name="connsiteX6" fmla="*/ 5231029 w 5594590"/>
              <a:gd name="connsiteY6" fmla="*/ 1606674 h 3464543"/>
              <a:gd name="connsiteX7" fmla="*/ 5594436 w 5594590"/>
              <a:gd name="connsiteY7" fmla="*/ 2954917 h 3464543"/>
              <a:gd name="connsiteX8" fmla="*/ 4972625 w 5594590"/>
              <a:gd name="connsiteY8" fmla="*/ 3447764 h 3464543"/>
              <a:gd name="connsiteX9" fmla="*/ 4241117 w 5594590"/>
              <a:gd name="connsiteY9" fmla="*/ 3228214 h 3464543"/>
              <a:gd name="connsiteX10" fmla="*/ 3221267 w 5594590"/>
              <a:gd name="connsiteY10" fmla="*/ 2757982 h 3464543"/>
              <a:gd name="connsiteX11" fmla="*/ 1474807 w 5594590"/>
              <a:gd name="connsiteY11" fmla="*/ 2972660 h 3464543"/>
              <a:gd name="connsiteX12" fmla="*/ 1016643 w 5594590"/>
              <a:gd name="connsiteY12" fmla="*/ 3247126 h 3464543"/>
              <a:gd name="connsiteX13" fmla="*/ 157 w 5594590"/>
              <a:gd name="connsiteY13" fmla="*/ 2954917 h 3464543"/>
              <a:gd name="connsiteX14" fmla="*/ 197302 w 5594590"/>
              <a:gd name="connsiteY14" fmla="*/ 1986919 h 3464543"/>
              <a:gd name="connsiteX15" fmla="*/ 157 w 5594590"/>
              <a:gd name="connsiteY15" fmla="*/ 591095 h 3464543"/>
              <a:gd name="connsiteX0" fmla="*/ 157 w 5594590"/>
              <a:gd name="connsiteY0" fmla="*/ 677281 h 3550729"/>
              <a:gd name="connsiteX1" fmla="*/ 591130 w 5594590"/>
              <a:gd name="connsiteY1" fmla="*/ 86308 h 3550729"/>
              <a:gd name="connsiteX2" fmla="*/ 1718284 w 5594590"/>
              <a:gd name="connsiteY2" fmla="*/ 208091 h 3550729"/>
              <a:gd name="connsiteX3" fmla="*/ 2549779 w 5594590"/>
              <a:gd name="connsiteY3" fmla="*/ 550947 h 3550729"/>
              <a:gd name="connsiteX4" fmla="*/ 4794060 w 5594590"/>
              <a:gd name="connsiteY4" fmla="*/ 7933 h 3550729"/>
              <a:gd name="connsiteX5" fmla="*/ 5594436 w 5594590"/>
              <a:gd name="connsiteY5" fmla="*/ 677281 h 3550729"/>
              <a:gd name="connsiteX6" fmla="*/ 5231029 w 5594590"/>
              <a:gd name="connsiteY6" fmla="*/ 1692860 h 3550729"/>
              <a:gd name="connsiteX7" fmla="*/ 5594436 w 5594590"/>
              <a:gd name="connsiteY7" fmla="*/ 3041103 h 3550729"/>
              <a:gd name="connsiteX8" fmla="*/ 4972625 w 5594590"/>
              <a:gd name="connsiteY8" fmla="*/ 3533950 h 3550729"/>
              <a:gd name="connsiteX9" fmla="*/ 4241117 w 5594590"/>
              <a:gd name="connsiteY9" fmla="*/ 3314400 h 3550729"/>
              <a:gd name="connsiteX10" fmla="*/ 3221267 w 5594590"/>
              <a:gd name="connsiteY10" fmla="*/ 2844168 h 3550729"/>
              <a:gd name="connsiteX11" fmla="*/ 1474807 w 5594590"/>
              <a:gd name="connsiteY11" fmla="*/ 3058846 h 3550729"/>
              <a:gd name="connsiteX12" fmla="*/ 1016643 w 5594590"/>
              <a:gd name="connsiteY12" fmla="*/ 3333312 h 3550729"/>
              <a:gd name="connsiteX13" fmla="*/ 157 w 5594590"/>
              <a:gd name="connsiteY13" fmla="*/ 3041103 h 3550729"/>
              <a:gd name="connsiteX14" fmla="*/ 197302 w 5594590"/>
              <a:gd name="connsiteY14" fmla="*/ 2073105 h 3550729"/>
              <a:gd name="connsiteX15" fmla="*/ 157 w 5594590"/>
              <a:gd name="connsiteY15" fmla="*/ 677281 h 3550729"/>
              <a:gd name="connsiteX0" fmla="*/ 157 w 5594590"/>
              <a:gd name="connsiteY0" fmla="*/ 677283 h 3550731"/>
              <a:gd name="connsiteX1" fmla="*/ 591130 w 5594590"/>
              <a:gd name="connsiteY1" fmla="*/ 86310 h 3550731"/>
              <a:gd name="connsiteX2" fmla="*/ 1718284 w 5594590"/>
              <a:gd name="connsiteY2" fmla="*/ 208093 h 3550731"/>
              <a:gd name="connsiteX3" fmla="*/ 2549779 w 5594590"/>
              <a:gd name="connsiteY3" fmla="*/ 550949 h 3550731"/>
              <a:gd name="connsiteX4" fmla="*/ 4794060 w 5594590"/>
              <a:gd name="connsiteY4" fmla="*/ 7935 h 3550731"/>
              <a:gd name="connsiteX5" fmla="*/ 5147691 w 5594590"/>
              <a:gd name="connsiteY5" fmla="*/ 614585 h 3550731"/>
              <a:gd name="connsiteX6" fmla="*/ 5231029 w 5594590"/>
              <a:gd name="connsiteY6" fmla="*/ 1692862 h 3550731"/>
              <a:gd name="connsiteX7" fmla="*/ 5594436 w 5594590"/>
              <a:gd name="connsiteY7" fmla="*/ 3041105 h 3550731"/>
              <a:gd name="connsiteX8" fmla="*/ 4972625 w 5594590"/>
              <a:gd name="connsiteY8" fmla="*/ 3533952 h 3550731"/>
              <a:gd name="connsiteX9" fmla="*/ 4241117 w 5594590"/>
              <a:gd name="connsiteY9" fmla="*/ 3314402 h 3550731"/>
              <a:gd name="connsiteX10" fmla="*/ 3221267 w 5594590"/>
              <a:gd name="connsiteY10" fmla="*/ 2844170 h 3550731"/>
              <a:gd name="connsiteX11" fmla="*/ 1474807 w 5594590"/>
              <a:gd name="connsiteY11" fmla="*/ 3058848 h 3550731"/>
              <a:gd name="connsiteX12" fmla="*/ 1016643 w 5594590"/>
              <a:gd name="connsiteY12" fmla="*/ 3333314 h 3550731"/>
              <a:gd name="connsiteX13" fmla="*/ 157 w 5594590"/>
              <a:gd name="connsiteY13" fmla="*/ 3041105 h 3550731"/>
              <a:gd name="connsiteX14" fmla="*/ 197302 w 5594590"/>
              <a:gd name="connsiteY14" fmla="*/ 2073107 h 3550731"/>
              <a:gd name="connsiteX15" fmla="*/ 157 w 5594590"/>
              <a:gd name="connsiteY15" fmla="*/ 677283 h 35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4590" h="3550731">
                <a:moveTo>
                  <a:pt x="157" y="677283"/>
                </a:moveTo>
                <a:cubicBezTo>
                  <a:pt x="157" y="350898"/>
                  <a:pt x="264745" y="86310"/>
                  <a:pt x="591130" y="86310"/>
                </a:cubicBezTo>
                <a:cubicBezTo>
                  <a:pt x="951759" y="81637"/>
                  <a:pt x="1357655" y="212766"/>
                  <a:pt x="1718284" y="208093"/>
                </a:cubicBezTo>
                <a:cubicBezTo>
                  <a:pt x="2042399" y="222835"/>
                  <a:pt x="2002249" y="571246"/>
                  <a:pt x="2549779" y="550949"/>
                </a:cubicBezTo>
                <a:cubicBezTo>
                  <a:pt x="3097309" y="530652"/>
                  <a:pt x="4284291" y="-75818"/>
                  <a:pt x="4794060" y="7935"/>
                </a:cubicBezTo>
                <a:cubicBezTo>
                  <a:pt x="5120445" y="7935"/>
                  <a:pt x="5147691" y="288200"/>
                  <a:pt x="5147691" y="614585"/>
                </a:cubicBezTo>
                <a:cubicBezTo>
                  <a:pt x="5147268" y="892755"/>
                  <a:pt x="5231452" y="1414692"/>
                  <a:pt x="5231029" y="1692862"/>
                </a:cubicBezTo>
                <a:cubicBezTo>
                  <a:pt x="5198256" y="2296185"/>
                  <a:pt x="5473300" y="2591691"/>
                  <a:pt x="5594436" y="3041105"/>
                </a:cubicBezTo>
                <a:cubicBezTo>
                  <a:pt x="5604998" y="3347414"/>
                  <a:pt x="5071120" y="3435457"/>
                  <a:pt x="4972625" y="3533952"/>
                </a:cubicBezTo>
                <a:cubicBezTo>
                  <a:pt x="4874130" y="3632447"/>
                  <a:pt x="4644924" y="3262967"/>
                  <a:pt x="4241117" y="3314402"/>
                </a:cubicBezTo>
                <a:cubicBezTo>
                  <a:pt x="3714570" y="3265790"/>
                  <a:pt x="3747814" y="2892782"/>
                  <a:pt x="3221267" y="2844170"/>
                </a:cubicBezTo>
                <a:cubicBezTo>
                  <a:pt x="2299400" y="2779884"/>
                  <a:pt x="2396674" y="3123134"/>
                  <a:pt x="1474807" y="3058848"/>
                </a:cubicBezTo>
                <a:cubicBezTo>
                  <a:pt x="1038226" y="3098089"/>
                  <a:pt x="1160055" y="3247050"/>
                  <a:pt x="1016643" y="3333314"/>
                </a:cubicBezTo>
                <a:cubicBezTo>
                  <a:pt x="690258" y="3333314"/>
                  <a:pt x="157" y="3367490"/>
                  <a:pt x="157" y="3041105"/>
                </a:cubicBezTo>
                <a:cubicBezTo>
                  <a:pt x="-6556" y="2727493"/>
                  <a:pt x="204015" y="2386719"/>
                  <a:pt x="197302" y="2073107"/>
                </a:cubicBezTo>
                <a:cubicBezTo>
                  <a:pt x="366977" y="1671207"/>
                  <a:pt x="65872" y="1142558"/>
                  <a:pt x="157" y="67728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blue ribbon with a black background&#10;&#10;AI-generated content may be incorrect.">
            <a:extLst>
              <a:ext uri="{FF2B5EF4-FFF2-40B4-BE49-F238E27FC236}">
                <a16:creationId xmlns:a16="http://schemas.microsoft.com/office/drawing/2014/main" id="{74603030-591A-87FC-E2FB-C6CE3768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04" y="3966868"/>
            <a:ext cx="1195036" cy="1195036"/>
          </a:xfrm>
          <a:prstGeom prst="rect">
            <a:avLst/>
          </a:prstGeom>
        </p:spPr>
      </p:pic>
      <p:pic>
        <p:nvPicPr>
          <p:cNvPr id="12" name="Picture 11" descr="A logo with a black letter&#10;&#10;AI-generated content may be incorrect.">
            <a:extLst>
              <a:ext uri="{FF2B5EF4-FFF2-40B4-BE49-F238E27FC236}">
                <a16:creationId xmlns:a16="http://schemas.microsoft.com/office/drawing/2014/main" id="{A8CB2348-7F4D-9EF4-DB72-BB8B2C54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22" y="2084676"/>
            <a:ext cx="1217637" cy="113402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1A4099E-F71D-AFC2-71CA-DCAC82C24AFC}"/>
              </a:ext>
            </a:extLst>
          </p:cNvPr>
          <p:cNvSpPr/>
          <p:nvPr/>
        </p:nvSpPr>
        <p:spPr>
          <a:xfrm>
            <a:off x="9834223" y="2687256"/>
            <a:ext cx="2048977" cy="2054964"/>
          </a:xfrm>
          <a:custGeom>
            <a:avLst/>
            <a:gdLst>
              <a:gd name="connsiteX0" fmla="*/ 0 w 2043065"/>
              <a:gd name="connsiteY0" fmla="*/ 1021533 h 2043065"/>
              <a:gd name="connsiteX1" fmla="*/ 1021533 w 2043065"/>
              <a:gd name="connsiteY1" fmla="*/ 0 h 2043065"/>
              <a:gd name="connsiteX2" fmla="*/ 2043066 w 2043065"/>
              <a:gd name="connsiteY2" fmla="*/ 1021533 h 2043065"/>
              <a:gd name="connsiteX3" fmla="*/ 1021533 w 2043065"/>
              <a:gd name="connsiteY3" fmla="*/ 2043066 h 2043065"/>
              <a:gd name="connsiteX4" fmla="*/ 0 w 2043065"/>
              <a:gd name="connsiteY4" fmla="*/ 1021533 h 2043065"/>
              <a:gd name="connsiteX0" fmla="*/ 16103 w 2059169"/>
              <a:gd name="connsiteY0" fmla="*/ 1047181 h 2068714"/>
              <a:gd name="connsiteX1" fmla="*/ 455457 w 2059169"/>
              <a:gd name="connsiteY1" fmla="*/ 369534 h 2068714"/>
              <a:gd name="connsiteX2" fmla="*/ 1037636 w 2059169"/>
              <a:gd name="connsiteY2" fmla="*/ 25648 h 2068714"/>
              <a:gd name="connsiteX3" fmla="*/ 2059169 w 2059169"/>
              <a:gd name="connsiteY3" fmla="*/ 1047181 h 2068714"/>
              <a:gd name="connsiteX4" fmla="*/ 1037636 w 2059169"/>
              <a:gd name="connsiteY4" fmla="*/ 2068714 h 2068714"/>
              <a:gd name="connsiteX5" fmla="*/ 16103 w 2059169"/>
              <a:gd name="connsiteY5" fmla="*/ 1047181 h 2068714"/>
              <a:gd name="connsiteX0" fmla="*/ 16103 w 2103657"/>
              <a:gd name="connsiteY0" fmla="*/ 1047181 h 2077726"/>
              <a:gd name="connsiteX1" fmla="*/ 455457 w 2103657"/>
              <a:gd name="connsiteY1" fmla="*/ 369534 h 2077726"/>
              <a:gd name="connsiteX2" fmla="*/ 1037636 w 2103657"/>
              <a:gd name="connsiteY2" fmla="*/ 25648 h 2077726"/>
              <a:gd name="connsiteX3" fmla="*/ 2059169 w 2103657"/>
              <a:gd name="connsiteY3" fmla="*/ 1047181 h 2077726"/>
              <a:gd name="connsiteX4" fmla="*/ 1804424 w 2103657"/>
              <a:gd name="connsiteY4" fmla="*/ 1519323 h 2077726"/>
              <a:gd name="connsiteX5" fmla="*/ 1037636 w 2103657"/>
              <a:gd name="connsiteY5" fmla="*/ 2068714 h 2077726"/>
              <a:gd name="connsiteX6" fmla="*/ 16103 w 2103657"/>
              <a:gd name="connsiteY6" fmla="*/ 1047181 h 2077726"/>
              <a:gd name="connsiteX0" fmla="*/ 16103 w 2065612"/>
              <a:gd name="connsiteY0" fmla="*/ 1024566 h 2055111"/>
              <a:gd name="connsiteX1" fmla="*/ 455457 w 2065612"/>
              <a:gd name="connsiteY1" fmla="*/ 346919 h 2055111"/>
              <a:gd name="connsiteX2" fmla="*/ 1037636 w 2065612"/>
              <a:gd name="connsiteY2" fmla="*/ 3033 h 2055111"/>
              <a:gd name="connsiteX3" fmla="*/ 1804424 w 2065612"/>
              <a:gd name="connsiteY3" fmla="*/ 229223 h 2055111"/>
              <a:gd name="connsiteX4" fmla="*/ 2059169 w 2065612"/>
              <a:gd name="connsiteY4" fmla="*/ 1024566 h 2055111"/>
              <a:gd name="connsiteX5" fmla="*/ 1804424 w 2065612"/>
              <a:gd name="connsiteY5" fmla="*/ 1496708 h 2055111"/>
              <a:gd name="connsiteX6" fmla="*/ 1037636 w 2065612"/>
              <a:gd name="connsiteY6" fmla="*/ 2046099 h 2055111"/>
              <a:gd name="connsiteX7" fmla="*/ 16103 w 2065612"/>
              <a:gd name="connsiteY7" fmla="*/ 1024566 h 2055111"/>
              <a:gd name="connsiteX0" fmla="*/ 16103 w 2062974"/>
              <a:gd name="connsiteY0" fmla="*/ 1023304 h 2053849"/>
              <a:gd name="connsiteX1" fmla="*/ 455457 w 2062974"/>
              <a:gd name="connsiteY1" fmla="*/ 345657 h 2053849"/>
              <a:gd name="connsiteX2" fmla="*/ 1037636 w 2062974"/>
              <a:gd name="connsiteY2" fmla="*/ 1771 h 2053849"/>
              <a:gd name="connsiteX3" fmla="*/ 1804424 w 2062974"/>
              <a:gd name="connsiteY3" fmla="*/ 227961 h 2053849"/>
              <a:gd name="connsiteX4" fmla="*/ 1904012 w 2062974"/>
              <a:gd name="connsiteY4" fmla="*/ 617260 h 2053849"/>
              <a:gd name="connsiteX5" fmla="*/ 2059169 w 2062974"/>
              <a:gd name="connsiteY5" fmla="*/ 1023304 h 2053849"/>
              <a:gd name="connsiteX6" fmla="*/ 1804424 w 2062974"/>
              <a:gd name="connsiteY6" fmla="*/ 1495446 h 2053849"/>
              <a:gd name="connsiteX7" fmla="*/ 1037636 w 2062974"/>
              <a:gd name="connsiteY7" fmla="*/ 2044837 h 2053849"/>
              <a:gd name="connsiteX8" fmla="*/ 16103 w 2062974"/>
              <a:gd name="connsiteY8" fmla="*/ 1023304 h 2053849"/>
              <a:gd name="connsiteX0" fmla="*/ 56 w 2046927"/>
              <a:gd name="connsiteY0" fmla="*/ 1023304 h 2057774"/>
              <a:gd name="connsiteX1" fmla="*/ 439410 w 2046927"/>
              <a:gd name="connsiteY1" fmla="*/ 345657 h 2057774"/>
              <a:gd name="connsiteX2" fmla="*/ 1021589 w 2046927"/>
              <a:gd name="connsiteY2" fmla="*/ 1771 h 2057774"/>
              <a:gd name="connsiteX3" fmla="*/ 1788377 w 2046927"/>
              <a:gd name="connsiteY3" fmla="*/ 227961 h 2057774"/>
              <a:gd name="connsiteX4" fmla="*/ 1887965 w 2046927"/>
              <a:gd name="connsiteY4" fmla="*/ 617260 h 2057774"/>
              <a:gd name="connsiteX5" fmla="*/ 2043122 w 2046927"/>
              <a:gd name="connsiteY5" fmla="*/ 1023304 h 2057774"/>
              <a:gd name="connsiteX6" fmla="*/ 1788377 w 2046927"/>
              <a:gd name="connsiteY6" fmla="*/ 1495446 h 2057774"/>
              <a:gd name="connsiteX7" fmla="*/ 1021589 w 2046927"/>
              <a:gd name="connsiteY7" fmla="*/ 2044837 h 2057774"/>
              <a:gd name="connsiteX8" fmla="*/ 466571 w 2046927"/>
              <a:gd name="connsiteY8" fmla="*/ 1812317 h 2057774"/>
              <a:gd name="connsiteX9" fmla="*/ 56 w 2046927"/>
              <a:gd name="connsiteY9" fmla="*/ 1023304 h 2057774"/>
              <a:gd name="connsiteX0" fmla="*/ 6605 w 2053476"/>
              <a:gd name="connsiteY0" fmla="*/ 1023304 h 2054964"/>
              <a:gd name="connsiteX1" fmla="*/ 445959 w 2053476"/>
              <a:gd name="connsiteY1" fmla="*/ 345657 h 2054964"/>
              <a:gd name="connsiteX2" fmla="*/ 1028138 w 2053476"/>
              <a:gd name="connsiteY2" fmla="*/ 1771 h 2054964"/>
              <a:gd name="connsiteX3" fmla="*/ 1794926 w 2053476"/>
              <a:gd name="connsiteY3" fmla="*/ 227961 h 2054964"/>
              <a:gd name="connsiteX4" fmla="*/ 1894514 w 2053476"/>
              <a:gd name="connsiteY4" fmla="*/ 617260 h 2054964"/>
              <a:gd name="connsiteX5" fmla="*/ 2049671 w 2053476"/>
              <a:gd name="connsiteY5" fmla="*/ 1023304 h 2054964"/>
              <a:gd name="connsiteX6" fmla="*/ 1794926 w 2053476"/>
              <a:gd name="connsiteY6" fmla="*/ 1495446 h 2054964"/>
              <a:gd name="connsiteX7" fmla="*/ 1028138 w 2053476"/>
              <a:gd name="connsiteY7" fmla="*/ 2044837 h 2054964"/>
              <a:gd name="connsiteX8" fmla="*/ 473120 w 2053476"/>
              <a:gd name="connsiteY8" fmla="*/ 1812317 h 2054964"/>
              <a:gd name="connsiteX9" fmla="*/ 201516 w 2053476"/>
              <a:gd name="connsiteY9" fmla="*/ 1296269 h 2054964"/>
              <a:gd name="connsiteX10" fmla="*/ 6605 w 2053476"/>
              <a:gd name="connsiteY10" fmla="*/ 1023304 h 2054964"/>
              <a:gd name="connsiteX0" fmla="*/ 2106 w 2048977"/>
              <a:gd name="connsiteY0" fmla="*/ 1023304 h 2054964"/>
              <a:gd name="connsiteX1" fmla="*/ 115535 w 2048977"/>
              <a:gd name="connsiteY1" fmla="*/ 590098 h 2054964"/>
              <a:gd name="connsiteX2" fmla="*/ 441460 w 2048977"/>
              <a:gd name="connsiteY2" fmla="*/ 345657 h 2054964"/>
              <a:gd name="connsiteX3" fmla="*/ 1023639 w 2048977"/>
              <a:gd name="connsiteY3" fmla="*/ 1771 h 2054964"/>
              <a:gd name="connsiteX4" fmla="*/ 1790427 w 2048977"/>
              <a:gd name="connsiteY4" fmla="*/ 227961 h 2054964"/>
              <a:gd name="connsiteX5" fmla="*/ 1890015 w 2048977"/>
              <a:gd name="connsiteY5" fmla="*/ 617260 h 2054964"/>
              <a:gd name="connsiteX6" fmla="*/ 2045172 w 2048977"/>
              <a:gd name="connsiteY6" fmla="*/ 1023304 h 2054964"/>
              <a:gd name="connsiteX7" fmla="*/ 1790427 w 2048977"/>
              <a:gd name="connsiteY7" fmla="*/ 1495446 h 2054964"/>
              <a:gd name="connsiteX8" fmla="*/ 1023639 w 2048977"/>
              <a:gd name="connsiteY8" fmla="*/ 2044837 h 2054964"/>
              <a:gd name="connsiteX9" fmla="*/ 468621 w 2048977"/>
              <a:gd name="connsiteY9" fmla="*/ 1812317 h 2054964"/>
              <a:gd name="connsiteX10" fmla="*/ 197017 w 2048977"/>
              <a:gd name="connsiteY10" fmla="*/ 1296269 h 2054964"/>
              <a:gd name="connsiteX11" fmla="*/ 2106 w 2048977"/>
              <a:gd name="connsiteY11" fmla="*/ 1023304 h 205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8977" h="2054964">
                <a:moveTo>
                  <a:pt x="2106" y="1023304"/>
                </a:moveTo>
                <a:cubicBezTo>
                  <a:pt x="-11474" y="905609"/>
                  <a:pt x="42309" y="703039"/>
                  <a:pt x="115535" y="590098"/>
                </a:cubicBezTo>
                <a:cubicBezTo>
                  <a:pt x="188761" y="477157"/>
                  <a:pt x="305199" y="451256"/>
                  <a:pt x="441460" y="345657"/>
                </a:cubicBezTo>
                <a:cubicBezTo>
                  <a:pt x="577722" y="240058"/>
                  <a:pt x="798811" y="21387"/>
                  <a:pt x="1023639" y="1771"/>
                </a:cubicBezTo>
                <a:cubicBezTo>
                  <a:pt x="1248467" y="-17845"/>
                  <a:pt x="1633960" y="129906"/>
                  <a:pt x="1790427" y="227961"/>
                </a:cubicBezTo>
                <a:cubicBezTo>
                  <a:pt x="1946894" y="326016"/>
                  <a:pt x="1847558" y="484703"/>
                  <a:pt x="1890015" y="617260"/>
                </a:cubicBezTo>
                <a:cubicBezTo>
                  <a:pt x="1932472" y="749817"/>
                  <a:pt x="2073841" y="872413"/>
                  <a:pt x="2045172" y="1023304"/>
                </a:cubicBezTo>
                <a:cubicBezTo>
                  <a:pt x="2016503" y="1174195"/>
                  <a:pt x="1960682" y="1325191"/>
                  <a:pt x="1790427" y="1495446"/>
                </a:cubicBezTo>
                <a:cubicBezTo>
                  <a:pt x="1620172" y="1665701"/>
                  <a:pt x="1243940" y="1992025"/>
                  <a:pt x="1023639" y="2044837"/>
                </a:cubicBezTo>
                <a:cubicBezTo>
                  <a:pt x="803338" y="2097649"/>
                  <a:pt x="622989" y="1932552"/>
                  <a:pt x="468621" y="1812317"/>
                </a:cubicBezTo>
                <a:cubicBezTo>
                  <a:pt x="314253" y="1692082"/>
                  <a:pt x="274769" y="1427771"/>
                  <a:pt x="197017" y="1296269"/>
                </a:cubicBezTo>
                <a:cubicBezTo>
                  <a:pt x="119265" y="1164767"/>
                  <a:pt x="15686" y="1140999"/>
                  <a:pt x="2106" y="10233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white cat in a black circle&#10;&#10;AI-generated content may be incorrect.">
            <a:extLst>
              <a:ext uri="{FF2B5EF4-FFF2-40B4-BE49-F238E27FC236}">
                <a16:creationId xmlns:a16="http://schemas.microsoft.com/office/drawing/2014/main" id="{33781CB2-FEB7-9BE7-55BB-E63548F4F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66" y="4006640"/>
            <a:ext cx="1134022" cy="1134022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C6E60B0-938E-9083-2229-0D20017E1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0" r="27946"/>
          <a:stretch/>
        </p:blipFill>
        <p:spPr>
          <a:xfrm>
            <a:off x="10289656" y="3119358"/>
            <a:ext cx="1088690" cy="1182398"/>
          </a:xfrm>
          <a:prstGeom prst="rect">
            <a:avLst/>
          </a:prstGeom>
        </p:spPr>
      </p:pic>
      <p:sp>
        <p:nvSpPr>
          <p:cNvPr id="27" name="Rectangle: Rounded Corners 21">
            <a:extLst>
              <a:ext uri="{FF2B5EF4-FFF2-40B4-BE49-F238E27FC236}">
                <a16:creationId xmlns:a16="http://schemas.microsoft.com/office/drawing/2014/main" id="{707770A0-550D-3DA5-2B6B-6A5582227D32}"/>
              </a:ext>
            </a:extLst>
          </p:cNvPr>
          <p:cNvSpPr/>
          <p:nvPr/>
        </p:nvSpPr>
        <p:spPr>
          <a:xfrm rot="4587921">
            <a:off x="6832285" y="4182965"/>
            <a:ext cx="1474458" cy="842159"/>
          </a:xfrm>
          <a:custGeom>
            <a:avLst/>
            <a:gdLst>
              <a:gd name="connsiteX0" fmla="*/ 0 w 5594279"/>
              <a:gd name="connsiteY0" fmla="*/ 590973 h 3545768"/>
              <a:gd name="connsiteX1" fmla="*/ 590973 w 5594279"/>
              <a:gd name="connsiteY1" fmla="*/ 0 h 3545768"/>
              <a:gd name="connsiteX2" fmla="*/ 5003306 w 5594279"/>
              <a:gd name="connsiteY2" fmla="*/ 0 h 3545768"/>
              <a:gd name="connsiteX3" fmla="*/ 5594279 w 5594279"/>
              <a:gd name="connsiteY3" fmla="*/ 590973 h 3545768"/>
              <a:gd name="connsiteX4" fmla="*/ 5594279 w 5594279"/>
              <a:gd name="connsiteY4" fmla="*/ 2954795 h 3545768"/>
              <a:gd name="connsiteX5" fmla="*/ 5003306 w 5594279"/>
              <a:gd name="connsiteY5" fmla="*/ 3545768 h 3545768"/>
              <a:gd name="connsiteX6" fmla="*/ 590973 w 5594279"/>
              <a:gd name="connsiteY6" fmla="*/ 3545768 h 3545768"/>
              <a:gd name="connsiteX7" fmla="*/ 0 w 5594279"/>
              <a:gd name="connsiteY7" fmla="*/ 2954795 h 3545768"/>
              <a:gd name="connsiteX8" fmla="*/ 0 w 5594279"/>
              <a:gd name="connsiteY8" fmla="*/ 590973 h 3545768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594279 w 5594279"/>
              <a:gd name="connsiteY5" fmla="*/ 2954917 h 3545890"/>
              <a:gd name="connsiteX6" fmla="*/ 5003306 w 5594279"/>
              <a:gd name="connsiteY6" fmla="*/ 3545890 h 3545890"/>
              <a:gd name="connsiteX7" fmla="*/ 590973 w 5594279"/>
              <a:gd name="connsiteY7" fmla="*/ 3545890 h 3545890"/>
              <a:gd name="connsiteX8" fmla="*/ 0 w 5594279"/>
              <a:gd name="connsiteY8" fmla="*/ 2954917 h 3545890"/>
              <a:gd name="connsiteX9" fmla="*/ 0 w 5594279"/>
              <a:gd name="connsiteY9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279"/>
              <a:gd name="connsiteY0" fmla="*/ 591095 h 3545890"/>
              <a:gd name="connsiteX1" fmla="*/ 590973 w 5594279"/>
              <a:gd name="connsiteY1" fmla="*/ 122 h 3545890"/>
              <a:gd name="connsiteX2" fmla="*/ 1718127 w 5594279"/>
              <a:gd name="connsiteY2" fmla="*/ 121905 h 3545890"/>
              <a:gd name="connsiteX3" fmla="*/ 5003306 w 5594279"/>
              <a:gd name="connsiteY3" fmla="*/ 122 h 3545890"/>
              <a:gd name="connsiteX4" fmla="*/ 5594279 w 5594279"/>
              <a:gd name="connsiteY4" fmla="*/ 591095 h 3545890"/>
              <a:gd name="connsiteX5" fmla="*/ 5230872 w 5594279"/>
              <a:gd name="connsiteY5" fmla="*/ 1606674 h 3545890"/>
              <a:gd name="connsiteX6" fmla="*/ 5594279 w 5594279"/>
              <a:gd name="connsiteY6" fmla="*/ 2954917 h 3545890"/>
              <a:gd name="connsiteX7" fmla="*/ 5003306 w 5594279"/>
              <a:gd name="connsiteY7" fmla="*/ 3545890 h 3545890"/>
              <a:gd name="connsiteX8" fmla="*/ 590973 w 5594279"/>
              <a:gd name="connsiteY8" fmla="*/ 3545890 h 3545890"/>
              <a:gd name="connsiteX9" fmla="*/ 0 w 5594279"/>
              <a:gd name="connsiteY9" fmla="*/ 2954917 h 3545890"/>
              <a:gd name="connsiteX10" fmla="*/ 0 w 5594279"/>
              <a:gd name="connsiteY10" fmla="*/ 591095 h 3545890"/>
              <a:gd name="connsiteX0" fmla="*/ 0 w 5594437"/>
              <a:gd name="connsiteY0" fmla="*/ 591095 h 3545890"/>
              <a:gd name="connsiteX1" fmla="*/ 590973 w 5594437"/>
              <a:gd name="connsiteY1" fmla="*/ 122 h 3545890"/>
              <a:gd name="connsiteX2" fmla="*/ 1718127 w 5594437"/>
              <a:gd name="connsiteY2" fmla="*/ 121905 h 3545890"/>
              <a:gd name="connsiteX3" fmla="*/ 5003306 w 5594437"/>
              <a:gd name="connsiteY3" fmla="*/ 122 h 3545890"/>
              <a:gd name="connsiteX4" fmla="*/ 5594279 w 5594437"/>
              <a:gd name="connsiteY4" fmla="*/ 591095 h 3545890"/>
              <a:gd name="connsiteX5" fmla="*/ 5230872 w 5594437"/>
              <a:gd name="connsiteY5" fmla="*/ 1606674 h 3545890"/>
              <a:gd name="connsiteX6" fmla="*/ 5594279 w 5594437"/>
              <a:gd name="connsiteY6" fmla="*/ 2954917 h 3545890"/>
              <a:gd name="connsiteX7" fmla="*/ 4986428 w 5594437"/>
              <a:gd name="connsiteY7" fmla="*/ 3118602 h 3545890"/>
              <a:gd name="connsiteX8" fmla="*/ 5003306 w 5594437"/>
              <a:gd name="connsiteY8" fmla="*/ 3545890 h 3545890"/>
              <a:gd name="connsiteX9" fmla="*/ 590973 w 5594437"/>
              <a:gd name="connsiteY9" fmla="*/ 3545890 h 3545890"/>
              <a:gd name="connsiteX10" fmla="*/ 0 w 5594437"/>
              <a:gd name="connsiteY10" fmla="*/ 2954917 h 3545890"/>
              <a:gd name="connsiteX11" fmla="*/ 0 w 5594437"/>
              <a:gd name="connsiteY11" fmla="*/ 591095 h 354589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590973 w 5594437"/>
              <a:gd name="connsiteY9" fmla="*/ 3545890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0 w 5594437"/>
              <a:gd name="connsiteY0" fmla="*/ 591095 h 3573050"/>
              <a:gd name="connsiteX1" fmla="*/ 590973 w 5594437"/>
              <a:gd name="connsiteY1" fmla="*/ 122 h 3573050"/>
              <a:gd name="connsiteX2" fmla="*/ 1718127 w 5594437"/>
              <a:gd name="connsiteY2" fmla="*/ 121905 h 3573050"/>
              <a:gd name="connsiteX3" fmla="*/ 5003306 w 5594437"/>
              <a:gd name="connsiteY3" fmla="*/ 122 h 3573050"/>
              <a:gd name="connsiteX4" fmla="*/ 5594279 w 5594437"/>
              <a:gd name="connsiteY4" fmla="*/ 591095 h 3573050"/>
              <a:gd name="connsiteX5" fmla="*/ 5230872 w 5594437"/>
              <a:gd name="connsiteY5" fmla="*/ 1606674 h 3573050"/>
              <a:gd name="connsiteX6" fmla="*/ 5594279 w 5594437"/>
              <a:gd name="connsiteY6" fmla="*/ 2954917 h 3573050"/>
              <a:gd name="connsiteX7" fmla="*/ 4986428 w 5594437"/>
              <a:gd name="connsiteY7" fmla="*/ 3118602 h 3573050"/>
              <a:gd name="connsiteX8" fmla="*/ 4143226 w 5594437"/>
              <a:gd name="connsiteY8" fmla="*/ 3573050 h 3573050"/>
              <a:gd name="connsiteX9" fmla="*/ 1016486 w 5594437"/>
              <a:gd name="connsiteY9" fmla="*/ 3247126 h 3573050"/>
              <a:gd name="connsiteX10" fmla="*/ 0 w 5594437"/>
              <a:gd name="connsiteY10" fmla="*/ 2954917 h 3573050"/>
              <a:gd name="connsiteX11" fmla="*/ 0 w 5594437"/>
              <a:gd name="connsiteY11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594594"/>
              <a:gd name="connsiteY0" fmla="*/ 591095 h 3573050"/>
              <a:gd name="connsiteX1" fmla="*/ 591130 w 5594594"/>
              <a:gd name="connsiteY1" fmla="*/ 122 h 3573050"/>
              <a:gd name="connsiteX2" fmla="*/ 1718284 w 5594594"/>
              <a:gd name="connsiteY2" fmla="*/ 121905 h 3573050"/>
              <a:gd name="connsiteX3" fmla="*/ 5003463 w 5594594"/>
              <a:gd name="connsiteY3" fmla="*/ 122 h 3573050"/>
              <a:gd name="connsiteX4" fmla="*/ 5594436 w 5594594"/>
              <a:gd name="connsiteY4" fmla="*/ 591095 h 3573050"/>
              <a:gd name="connsiteX5" fmla="*/ 5231029 w 5594594"/>
              <a:gd name="connsiteY5" fmla="*/ 1606674 h 3573050"/>
              <a:gd name="connsiteX6" fmla="*/ 5594436 w 5594594"/>
              <a:gd name="connsiteY6" fmla="*/ 2954917 h 3573050"/>
              <a:gd name="connsiteX7" fmla="*/ 4986585 w 5594594"/>
              <a:gd name="connsiteY7" fmla="*/ 3118602 h 3573050"/>
              <a:gd name="connsiteX8" fmla="*/ 4143383 w 5594594"/>
              <a:gd name="connsiteY8" fmla="*/ 3573050 h 3573050"/>
              <a:gd name="connsiteX9" fmla="*/ 1016643 w 5594594"/>
              <a:gd name="connsiteY9" fmla="*/ 3247126 h 3573050"/>
              <a:gd name="connsiteX10" fmla="*/ 157 w 5594594"/>
              <a:gd name="connsiteY10" fmla="*/ 2954917 h 3573050"/>
              <a:gd name="connsiteX11" fmla="*/ 197302 w 5594594"/>
              <a:gd name="connsiteY11" fmla="*/ 1986919 h 3573050"/>
              <a:gd name="connsiteX12" fmla="*/ 157 w 5594594"/>
              <a:gd name="connsiteY12" fmla="*/ 591095 h 3573050"/>
              <a:gd name="connsiteX0" fmla="*/ 157 w 5667805"/>
              <a:gd name="connsiteY0" fmla="*/ 591095 h 3587082"/>
              <a:gd name="connsiteX1" fmla="*/ 591130 w 5667805"/>
              <a:gd name="connsiteY1" fmla="*/ 122 h 3587082"/>
              <a:gd name="connsiteX2" fmla="*/ 1718284 w 5667805"/>
              <a:gd name="connsiteY2" fmla="*/ 121905 h 3587082"/>
              <a:gd name="connsiteX3" fmla="*/ 5003463 w 5667805"/>
              <a:gd name="connsiteY3" fmla="*/ 122 h 3587082"/>
              <a:gd name="connsiteX4" fmla="*/ 5594436 w 5667805"/>
              <a:gd name="connsiteY4" fmla="*/ 591095 h 3587082"/>
              <a:gd name="connsiteX5" fmla="*/ 5231029 w 5667805"/>
              <a:gd name="connsiteY5" fmla="*/ 1606674 h 3587082"/>
              <a:gd name="connsiteX6" fmla="*/ 5594436 w 5667805"/>
              <a:gd name="connsiteY6" fmla="*/ 2954917 h 3587082"/>
              <a:gd name="connsiteX7" fmla="*/ 4986585 w 5667805"/>
              <a:gd name="connsiteY7" fmla="*/ 3118602 h 3587082"/>
              <a:gd name="connsiteX8" fmla="*/ 4143383 w 5667805"/>
              <a:gd name="connsiteY8" fmla="*/ 3573050 h 3587082"/>
              <a:gd name="connsiteX9" fmla="*/ 5594594 w 5667805"/>
              <a:gd name="connsiteY9" fmla="*/ 3573050 h 3587082"/>
              <a:gd name="connsiteX10" fmla="*/ 1016643 w 5667805"/>
              <a:gd name="connsiteY10" fmla="*/ 3247126 h 3587082"/>
              <a:gd name="connsiteX11" fmla="*/ 157 w 5667805"/>
              <a:gd name="connsiteY11" fmla="*/ 2954917 h 3587082"/>
              <a:gd name="connsiteX12" fmla="*/ 197302 w 5667805"/>
              <a:gd name="connsiteY12" fmla="*/ 1986919 h 3587082"/>
              <a:gd name="connsiteX13" fmla="*/ 157 w 5667805"/>
              <a:gd name="connsiteY13" fmla="*/ 591095 h 3587082"/>
              <a:gd name="connsiteX0" fmla="*/ 157 w 5667805"/>
              <a:gd name="connsiteY0" fmla="*/ 591095 h 3587084"/>
              <a:gd name="connsiteX1" fmla="*/ 591130 w 5667805"/>
              <a:gd name="connsiteY1" fmla="*/ 122 h 3587084"/>
              <a:gd name="connsiteX2" fmla="*/ 1718284 w 5667805"/>
              <a:gd name="connsiteY2" fmla="*/ 121905 h 3587084"/>
              <a:gd name="connsiteX3" fmla="*/ 5003463 w 5667805"/>
              <a:gd name="connsiteY3" fmla="*/ 122 h 3587084"/>
              <a:gd name="connsiteX4" fmla="*/ 5594436 w 5667805"/>
              <a:gd name="connsiteY4" fmla="*/ 591095 h 3587084"/>
              <a:gd name="connsiteX5" fmla="*/ 5231029 w 5667805"/>
              <a:gd name="connsiteY5" fmla="*/ 1606674 h 3587084"/>
              <a:gd name="connsiteX6" fmla="*/ 5594436 w 5667805"/>
              <a:gd name="connsiteY6" fmla="*/ 2954917 h 3587084"/>
              <a:gd name="connsiteX7" fmla="*/ 4986585 w 5667805"/>
              <a:gd name="connsiteY7" fmla="*/ 3118602 h 3587084"/>
              <a:gd name="connsiteX8" fmla="*/ 4143383 w 5667805"/>
              <a:gd name="connsiteY8" fmla="*/ 3573050 h 3587084"/>
              <a:gd name="connsiteX9" fmla="*/ 5594594 w 5667805"/>
              <a:gd name="connsiteY9" fmla="*/ 3573050 h 3587084"/>
              <a:gd name="connsiteX10" fmla="*/ 2898799 w 5667805"/>
              <a:gd name="connsiteY10" fmla="*/ 2878613 h 3587084"/>
              <a:gd name="connsiteX11" fmla="*/ 1016643 w 5667805"/>
              <a:gd name="connsiteY11" fmla="*/ 3247126 h 3587084"/>
              <a:gd name="connsiteX12" fmla="*/ 157 w 5667805"/>
              <a:gd name="connsiteY12" fmla="*/ 2954917 h 3587084"/>
              <a:gd name="connsiteX13" fmla="*/ 197302 w 5667805"/>
              <a:gd name="connsiteY13" fmla="*/ 1986919 h 3587084"/>
              <a:gd name="connsiteX14" fmla="*/ 157 w 5667805"/>
              <a:gd name="connsiteY14" fmla="*/ 591095 h 3587084"/>
              <a:gd name="connsiteX0" fmla="*/ 157 w 5678619"/>
              <a:gd name="connsiteY0" fmla="*/ 591095 h 3575727"/>
              <a:gd name="connsiteX1" fmla="*/ 591130 w 5678619"/>
              <a:gd name="connsiteY1" fmla="*/ 122 h 3575727"/>
              <a:gd name="connsiteX2" fmla="*/ 1718284 w 5678619"/>
              <a:gd name="connsiteY2" fmla="*/ 121905 h 3575727"/>
              <a:gd name="connsiteX3" fmla="*/ 5003463 w 5678619"/>
              <a:gd name="connsiteY3" fmla="*/ 122 h 3575727"/>
              <a:gd name="connsiteX4" fmla="*/ 5594436 w 5678619"/>
              <a:gd name="connsiteY4" fmla="*/ 591095 h 3575727"/>
              <a:gd name="connsiteX5" fmla="*/ 5231029 w 5678619"/>
              <a:gd name="connsiteY5" fmla="*/ 1606674 h 3575727"/>
              <a:gd name="connsiteX6" fmla="*/ 5594436 w 5678619"/>
              <a:gd name="connsiteY6" fmla="*/ 2954917 h 3575727"/>
              <a:gd name="connsiteX7" fmla="*/ 4986585 w 5678619"/>
              <a:gd name="connsiteY7" fmla="*/ 3118602 h 3575727"/>
              <a:gd name="connsiteX8" fmla="*/ 4506368 w 5678619"/>
              <a:gd name="connsiteY8" fmla="*/ 3040121 h 3575727"/>
              <a:gd name="connsiteX9" fmla="*/ 5594594 w 5678619"/>
              <a:gd name="connsiteY9" fmla="*/ 3573050 h 3575727"/>
              <a:gd name="connsiteX10" fmla="*/ 2898799 w 5678619"/>
              <a:gd name="connsiteY10" fmla="*/ 2878613 h 3575727"/>
              <a:gd name="connsiteX11" fmla="*/ 1016643 w 5678619"/>
              <a:gd name="connsiteY11" fmla="*/ 3247126 h 3575727"/>
              <a:gd name="connsiteX12" fmla="*/ 157 w 5678619"/>
              <a:gd name="connsiteY12" fmla="*/ 2954917 h 3575727"/>
              <a:gd name="connsiteX13" fmla="*/ 197302 w 5678619"/>
              <a:gd name="connsiteY13" fmla="*/ 1986919 h 3575727"/>
              <a:gd name="connsiteX14" fmla="*/ 157 w 5678619"/>
              <a:gd name="connsiteY14" fmla="*/ 591095 h 3575727"/>
              <a:gd name="connsiteX0" fmla="*/ 157 w 5594593"/>
              <a:gd name="connsiteY0" fmla="*/ 591095 h 3248149"/>
              <a:gd name="connsiteX1" fmla="*/ 591130 w 5594593"/>
              <a:gd name="connsiteY1" fmla="*/ 122 h 3248149"/>
              <a:gd name="connsiteX2" fmla="*/ 1718284 w 5594593"/>
              <a:gd name="connsiteY2" fmla="*/ 121905 h 3248149"/>
              <a:gd name="connsiteX3" fmla="*/ 5003463 w 5594593"/>
              <a:gd name="connsiteY3" fmla="*/ 122 h 3248149"/>
              <a:gd name="connsiteX4" fmla="*/ 5594436 w 5594593"/>
              <a:gd name="connsiteY4" fmla="*/ 591095 h 3248149"/>
              <a:gd name="connsiteX5" fmla="*/ 5231029 w 5594593"/>
              <a:gd name="connsiteY5" fmla="*/ 1606674 h 3248149"/>
              <a:gd name="connsiteX6" fmla="*/ 5594436 w 5594593"/>
              <a:gd name="connsiteY6" fmla="*/ 2954917 h 3248149"/>
              <a:gd name="connsiteX7" fmla="*/ 4986585 w 5594593"/>
              <a:gd name="connsiteY7" fmla="*/ 3118602 h 3248149"/>
              <a:gd name="connsiteX8" fmla="*/ 4506368 w 5594593"/>
              <a:gd name="connsiteY8" fmla="*/ 3040121 h 3248149"/>
              <a:gd name="connsiteX9" fmla="*/ 4338124 w 5594593"/>
              <a:gd name="connsiteY9" fmla="*/ 3040122 h 3248149"/>
              <a:gd name="connsiteX10" fmla="*/ 2898799 w 5594593"/>
              <a:gd name="connsiteY10" fmla="*/ 2878613 h 3248149"/>
              <a:gd name="connsiteX11" fmla="*/ 1016643 w 5594593"/>
              <a:gd name="connsiteY11" fmla="*/ 3247126 h 3248149"/>
              <a:gd name="connsiteX12" fmla="*/ 157 w 5594593"/>
              <a:gd name="connsiteY12" fmla="*/ 2954917 h 3248149"/>
              <a:gd name="connsiteX13" fmla="*/ 197302 w 5594593"/>
              <a:gd name="connsiteY13" fmla="*/ 1986919 h 3248149"/>
              <a:gd name="connsiteX14" fmla="*/ 157 w 5594593"/>
              <a:gd name="connsiteY14" fmla="*/ 591095 h 3248149"/>
              <a:gd name="connsiteX0" fmla="*/ 157 w 5594590"/>
              <a:gd name="connsiteY0" fmla="*/ 591095 h 3459457"/>
              <a:gd name="connsiteX1" fmla="*/ 591130 w 5594590"/>
              <a:gd name="connsiteY1" fmla="*/ 122 h 3459457"/>
              <a:gd name="connsiteX2" fmla="*/ 1718284 w 5594590"/>
              <a:gd name="connsiteY2" fmla="*/ 121905 h 3459457"/>
              <a:gd name="connsiteX3" fmla="*/ 5003463 w 5594590"/>
              <a:gd name="connsiteY3" fmla="*/ 122 h 3459457"/>
              <a:gd name="connsiteX4" fmla="*/ 5594436 w 5594590"/>
              <a:gd name="connsiteY4" fmla="*/ 591095 h 3459457"/>
              <a:gd name="connsiteX5" fmla="*/ 5231029 w 5594590"/>
              <a:gd name="connsiteY5" fmla="*/ 1606674 h 3459457"/>
              <a:gd name="connsiteX6" fmla="*/ 5594436 w 5594590"/>
              <a:gd name="connsiteY6" fmla="*/ 2954917 h 3459457"/>
              <a:gd name="connsiteX7" fmla="*/ 4972625 w 5594590"/>
              <a:gd name="connsiteY7" fmla="*/ 3447764 h 3459457"/>
              <a:gd name="connsiteX8" fmla="*/ 4506368 w 5594590"/>
              <a:gd name="connsiteY8" fmla="*/ 3040121 h 3459457"/>
              <a:gd name="connsiteX9" fmla="*/ 4338124 w 5594590"/>
              <a:gd name="connsiteY9" fmla="*/ 3040122 h 3459457"/>
              <a:gd name="connsiteX10" fmla="*/ 2898799 w 5594590"/>
              <a:gd name="connsiteY10" fmla="*/ 2878613 h 3459457"/>
              <a:gd name="connsiteX11" fmla="*/ 1016643 w 5594590"/>
              <a:gd name="connsiteY11" fmla="*/ 3247126 h 3459457"/>
              <a:gd name="connsiteX12" fmla="*/ 157 w 5594590"/>
              <a:gd name="connsiteY12" fmla="*/ 2954917 h 3459457"/>
              <a:gd name="connsiteX13" fmla="*/ 197302 w 5594590"/>
              <a:gd name="connsiteY13" fmla="*/ 1986919 h 3459457"/>
              <a:gd name="connsiteX14" fmla="*/ 157 w 5594590"/>
              <a:gd name="connsiteY14" fmla="*/ 591095 h 3459457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4338124 w 5594590"/>
              <a:gd name="connsiteY9" fmla="*/ 3040122 h 3464544"/>
              <a:gd name="connsiteX10" fmla="*/ 2898799 w 5594590"/>
              <a:gd name="connsiteY10" fmla="*/ 287861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2898799 w 5594590"/>
              <a:gd name="connsiteY10" fmla="*/ 287861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46880 w 5594590"/>
              <a:gd name="connsiteY10" fmla="*/ 298833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46880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60841 w 5594590"/>
              <a:gd name="connsiteY10" fmla="*/ 3098053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88333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1095 h 3464544"/>
              <a:gd name="connsiteX1" fmla="*/ 591130 w 5594590"/>
              <a:gd name="connsiteY1" fmla="*/ 122 h 3464544"/>
              <a:gd name="connsiteX2" fmla="*/ 1718284 w 5594590"/>
              <a:gd name="connsiteY2" fmla="*/ 121905 h 3464544"/>
              <a:gd name="connsiteX3" fmla="*/ 5003463 w 5594590"/>
              <a:gd name="connsiteY3" fmla="*/ 122 h 3464544"/>
              <a:gd name="connsiteX4" fmla="*/ 5594436 w 5594590"/>
              <a:gd name="connsiteY4" fmla="*/ 591095 h 3464544"/>
              <a:gd name="connsiteX5" fmla="*/ 5231029 w 5594590"/>
              <a:gd name="connsiteY5" fmla="*/ 1606674 h 3464544"/>
              <a:gd name="connsiteX6" fmla="*/ 5594436 w 5594590"/>
              <a:gd name="connsiteY6" fmla="*/ 2954917 h 3464544"/>
              <a:gd name="connsiteX7" fmla="*/ 4972625 w 5594590"/>
              <a:gd name="connsiteY7" fmla="*/ 3447764 h 3464544"/>
              <a:gd name="connsiteX8" fmla="*/ 4241117 w 5594590"/>
              <a:gd name="connsiteY8" fmla="*/ 3228214 h 3464544"/>
              <a:gd name="connsiteX9" fmla="*/ 3221267 w 5594590"/>
              <a:gd name="connsiteY9" fmla="*/ 2757982 h 3464544"/>
              <a:gd name="connsiteX10" fmla="*/ 1474807 w 5594590"/>
              <a:gd name="connsiteY10" fmla="*/ 2972660 h 3464544"/>
              <a:gd name="connsiteX11" fmla="*/ 1016643 w 5594590"/>
              <a:gd name="connsiteY11" fmla="*/ 3247126 h 3464544"/>
              <a:gd name="connsiteX12" fmla="*/ 157 w 5594590"/>
              <a:gd name="connsiteY12" fmla="*/ 2954917 h 3464544"/>
              <a:gd name="connsiteX13" fmla="*/ 197302 w 5594590"/>
              <a:gd name="connsiteY13" fmla="*/ 1986919 h 3464544"/>
              <a:gd name="connsiteX14" fmla="*/ 157 w 5594590"/>
              <a:gd name="connsiteY14" fmla="*/ 591095 h 3464544"/>
              <a:gd name="connsiteX0" fmla="*/ 157 w 5594590"/>
              <a:gd name="connsiteY0" fmla="*/ 591095 h 3464542"/>
              <a:gd name="connsiteX1" fmla="*/ 591130 w 5594590"/>
              <a:gd name="connsiteY1" fmla="*/ 122 h 3464542"/>
              <a:gd name="connsiteX2" fmla="*/ 1718284 w 5594590"/>
              <a:gd name="connsiteY2" fmla="*/ 121905 h 3464542"/>
              <a:gd name="connsiteX3" fmla="*/ 5003463 w 5594590"/>
              <a:gd name="connsiteY3" fmla="*/ 122 h 3464542"/>
              <a:gd name="connsiteX4" fmla="*/ 5594436 w 5594590"/>
              <a:gd name="connsiteY4" fmla="*/ 591095 h 3464542"/>
              <a:gd name="connsiteX5" fmla="*/ 5231029 w 5594590"/>
              <a:gd name="connsiteY5" fmla="*/ 1606674 h 3464542"/>
              <a:gd name="connsiteX6" fmla="*/ 5594436 w 5594590"/>
              <a:gd name="connsiteY6" fmla="*/ 2954917 h 3464542"/>
              <a:gd name="connsiteX7" fmla="*/ 4972625 w 5594590"/>
              <a:gd name="connsiteY7" fmla="*/ 3447764 h 3464542"/>
              <a:gd name="connsiteX8" fmla="*/ 4241117 w 5594590"/>
              <a:gd name="connsiteY8" fmla="*/ 3228214 h 3464542"/>
              <a:gd name="connsiteX9" fmla="*/ 3221267 w 5594590"/>
              <a:gd name="connsiteY9" fmla="*/ 2757982 h 3464542"/>
              <a:gd name="connsiteX10" fmla="*/ 1474807 w 5594590"/>
              <a:gd name="connsiteY10" fmla="*/ 2972660 h 3464542"/>
              <a:gd name="connsiteX11" fmla="*/ 1016643 w 5594590"/>
              <a:gd name="connsiteY11" fmla="*/ 3247126 h 3464542"/>
              <a:gd name="connsiteX12" fmla="*/ 157 w 5594590"/>
              <a:gd name="connsiteY12" fmla="*/ 2954917 h 3464542"/>
              <a:gd name="connsiteX13" fmla="*/ 197302 w 5594590"/>
              <a:gd name="connsiteY13" fmla="*/ 1986919 h 3464542"/>
              <a:gd name="connsiteX14" fmla="*/ 157 w 5594590"/>
              <a:gd name="connsiteY14" fmla="*/ 591095 h 3464542"/>
              <a:gd name="connsiteX0" fmla="*/ 157 w 5594590"/>
              <a:gd name="connsiteY0" fmla="*/ 599970 h 3473418"/>
              <a:gd name="connsiteX1" fmla="*/ 591130 w 5594590"/>
              <a:gd name="connsiteY1" fmla="*/ 8997 h 3473418"/>
              <a:gd name="connsiteX2" fmla="*/ 1718284 w 5594590"/>
              <a:gd name="connsiteY2" fmla="*/ 130780 h 3473418"/>
              <a:gd name="connsiteX3" fmla="*/ 2549779 w 5594590"/>
              <a:gd name="connsiteY3" fmla="*/ 473636 h 3473418"/>
              <a:gd name="connsiteX4" fmla="*/ 5003463 w 5594590"/>
              <a:gd name="connsiteY4" fmla="*/ 8997 h 3473418"/>
              <a:gd name="connsiteX5" fmla="*/ 5594436 w 5594590"/>
              <a:gd name="connsiteY5" fmla="*/ 599970 h 3473418"/>
              <a:gd name="connsiteX6" fmla="*/ 5231029 w 5594590"/>
              <a:gd name="connsiteY6" fmla="*/ 1615549 h 3473418"/>
              <a:gd name="connsiteX7" fmla="*/ 5594436 w 5594590"/>
              <a:gd name="connsiteY7" fmla="*/ 2963792 h 3473418"/>
              <a:gd name="connsiteX8" fmla="*/ 4972625 w 5594590"/>
              <a:gd name="connsiteY8" fmla="*/ 3456639 h 3473418"/>
              <a:gd name="connsiteX9" fmla="*/ 4241117 w 5594590"/>
              <a:gd name="connsiteY9" fmla="*/ 3237089 h 3473418"/>
              <a:gd name="connsiteX10" fmla="*/ 3221267 w 5594590"/>
              <a:gd name="connsiteY10" fmla="*/ 2766857 h 3473418"/>
              <a:gd name="connsiteX11" fmla="*/ 1474807 w 5594590"/>
              <a:gd name="connsiteY11" fmla="*/ 2981535 h 3473418"/>
              <a:gd name="connsiteX12" fmla="*/ 1016643 w 5594590"/>
              <a:gd name="connsiteY12" fmla="*/ 3256001 h 3473418"/>
              <a:gd name="connsiteX13" fmla="*/ 157 w 5594590"/>
              <a:gd name="connsiteY13" fmla="*/ 2963792 h 3473418"/>
              <a:gd name="connsiteX14" fmla="*/ 197302 w 5594590"/>
              <a:gd name="connsiteY14" fmla="*/ 1995794 h 3473418"/>
              <a:gd name="connsiteX15" fmla="*/ 157 w 5594590"/>
              <a:gd name="connsiteY15" fmla="*/ 599970 h 3473418"/>
              <a:gd name="connsiteX0" fmla="*/ 157 w 5594590"/>
              <a:gd name="connsiteY0" fmla="*/ 591095 h 3464543"/>
              <a:gd name="connsiteX1" fmla="*/ 591130 w 5594590"/>
              <a:gd name="connsiteY1" fmla="*/ 122 h 3464543"/>
              <a:gd name="connsiteX2" fmla="*/ 1718284 w 5594590"/>
              <a:gd name="connsiteY2" fmla="*/ 121905 h 3464543"/>
              <a:gd name="connsiteX3" fmla="*/ 2549779 w 5594590"/>
              <a:gd name="connsiteY3" fmla="*/ 464761 h 3464543"/>
              <a:gd name="connsiteX4" fmla="*/ 4877820 w 5594590"/>
              <a:gd name="connsiteY4" fmla="*/ 344957 h 3464543"/>
              <a:gd name="connsiteX5" fmla="*/ 5594436 w 5594590"/>
              <a:gd name="connsiteY5" fmla="*/ 591095 h 3464543"/>
              <a:gd name="connsiteX6" fmla="*/ 5231029 w 5594590"/>
              <a:gd name="connsiteY6" fmla="*/ 1606674 h 3464543"/>
              <a:gd name="connsiteX7" fmla="*/ 5594436 w 5594590"/>
              <a:gd name="connsiteY7" fmla="*/ 2954917 h 3464543"/>
              <a:gd name="connsiteX8" fmla="*/ 4972625 w 5594590"/>
              <a:gd name="connsiteY8" fmla="*/ 3447764 h 3464543"/>
              <a:gd name="connsiteX9" fmla="*/ 4241117 w 5594590"/>
              <a:gd name="connsiteY9" fmla="*/ 3228214 h 3464543"/>
              <a:gd name="connsiteX10" fmla="*/ 3221267 w 5594590"/>
              <a:gd name="connsiteY10" fmla="*/ 2757982 h 3464543"/>
              <a:gd name="connsiteX11" fmla="*/ 1474807 w 5594590"/>
              <a:gd name="connsiteY11" fmla="*/ 2972660 h 3464543"/>
              <a:gd name="connsiteX12" fmla="*/ 1016643 w 5594590"/>
              <a:gd name="connsiteY12" fmla="*/ 3247126 h 3464543"/>
              <a:gd name="connsiteX13" fmla="*/ 157 w 5594590"/>
              <a:gd name="connsiteY13" fmla="*/ 2954917 h 3464543"/>
              <a:gd name="connsiteX14" fmla="*/ 197302 w 5594590"/>
              <a:gd name="connsiteY14" fmla="*/ 1986919 h 3464543"/>
              <a:gd name="connsiteX15" fmla="*/ 157 w 5594590"/>
              <a:gd name="connsiteY15" fmla="*/ 591095 h 3464543"/>
              <a:gd name="connsiteX0" fmla="*/ 157 w 5594590"/>
              <a:gd name="connsiteY0" fmla="*/ 677281 h 3550729"/>
              <a:gd name="connsiteX1" fmla="*/ 591130 w 5594590"/>
              <a:gd name="connsiteY1" fmla="*/ 86308 h 3550729"/>
              <a:gd name="connsiteX2" fmla="*/ 1718284 w 5594590"/>
              <a:gd name="connsiteY2" fmla="*/ 208091 h 3550729"/>
              <a:gd name="connsiteX3" fmla="*/ 2549779 w 5594590"/>
              <a:gd name="connsiteY3" fmla="*/ 550947 h 3550729"/>
              <a:gd name="connsiteX4" fmla="*/ 4794060 w 5594590"/>
              <a:gd name="connsiteY4" fmla="*/ 7933 h 3550729"/>
              <a:gd name="connsiteX5" fmla="*/ 5594436 w 5594590"/>
              <a:gd name="connsiteY5" fmla="*/ 677281 h 3550729"/>
              <a:gd name="connsiteX6" fmla="*/ 5231029 w 5594590"/>
              <a:gd name="connsiteY6" fmla="*/ 1692860 h 3550729"/>
              <a:gd name="connsiteX7" fmla="*/ 5594436 w 5594590"/>
              <a:gd name="connsiteY7" fmla="*/ 3041103 h 3550729"/>
              <a:gd name="connsiteX8" fmla="*/ 4972625 w 5594590"/>
              <a:gd name="connsiteY8" fmla="*/ 3533950 h 3550729"/>
              <a:gd name="connsiteX9" fmla="*/ 4241117 w 5594590"/>
              <a:gd name="connsiteY9" fmla="*/ 3314400 h 3550729"/>
              <a:gd name="connsiteX10" fmla="*/ 3221267 w 5594590"/>
              <a:gd name="connsiteY10" fmla="*/ 2844168 h 3550729"/>
              <a:gd name="connsiteX11" fmla="*/ 1474807 w 5594590"/>
              <a:gd name="connsiteY11" fmla="*/ 3058846 h 3550729"/>
              <a:gd name="connsiteX12" fmla="*/ 1016643 w 5594590"/>
              <a:gd name="connsiteY12" fmla="*/ 3333312 h 3550729"/>
              <a:gd name="connsiteX13" fmla="*/ 157 w 5594590"/>
              <a:gd name="connsiteY13" fmla="*/ 3041103 h 3550729"/>
              <a:gd name="connsiteX14" fmla="*/ 197302 w 5594590"/>
              <a:gd name="connsiteY14" fmla="*/ 2073105 h 3550729"/>
              <a:gd name="connsiteX15" fmla="*/ 157 w 5594590"/>
              <a:gd name="connsiteY15" fmla="*/ 677281 h 3550729"/>
              <a:gd name="connsiteX0" fmla="*/ 157 w 5594590"/>
              <a:gd name="connsiteY0" fmla="*/ 677283 h 3550731"/>
              <a:gd name="connsiteX1" fmla="*/ 591130 w 5594590"/>
              <a:gd name="connsiteY1" fmla="*/ 86310 h 3550731"/>
              <a:gd name="connsiteX2" fmla="*/ 1718284 w 5594590"/>
              <a:gd name="connsiteY2" fmla="*/ 208093 h 3550731"/>
              <a:gd name="connsiteX3" fmla="*/ 2549779 w 5594590"/>
              <a:gd name="connsiteY3" fmla="*/ 550949 h 3550731"/>
              <a:gd name="connsiteX4" fmla="*/ 4794060 w 5594590"/>
              <a:gd name="connsiteY4" fmla="*/ 7935 h 3550731"/>
              <a:gd name="connsiteX5" fmla="*/ 5147691 w 5594590"/>
              <a:gd name="connsiteY5" fmla="*/ 614585 h 3550731"/>
              <a:gd name="connsiteX6" fmla="*/ 5231029 w 5594590"/>
              <a:gd name="connsiteY6" fmla="*/ 1692862 h 3550731"/>
              <a:gd name="connsiteX7" fmla="*/ 5594436 w 5594590"/>
              <a:gd name="connsiteY7" fmla="*/ 3041105 h 3550731"/>
              <a:gd name="connsiteX8" fmla="*/ 4972625 w 5594590"/>
              <a:gd name="connsiteY8" fmla="*/ 3533952 h 3550731"/>
              <a:gd name="connsiteX9" fmla="*/ 4241117 w 5594590"/>
              <a:gd name="connsiteY9" fmla="*/ 3314402 h 3550731"/>
              <a:gd name="connsiteX10" fmla="*/ 3221267 w 5594590"/>
              <a:gd name="connsiteY10" fmla="*/ 2844170 h 3550731"/>
              <a:gd name="connsiteX11" fmla="*/ 1474807 w 5594590"/>
              <a:gd name="connsiteY11" fmla="*/ 3058848 h 3550731"/>
              <a:gd name="connsiteX12" fmla="*/ 1016643 w 5594590"/>
              <a:gd name="connsiteY12" fmla="*/ 3333314 h 3550731"/>
              <a:gd name="connsiteX13" fmla="*/ 157 w 5594590"/>
              <a:gd name="connsiteY13" fmla="*/ 3041105 h 3550731"/>
              <a:gd name="connsiteX14" fmla="*/ 197302 w 5594590"/>
              <a:gd name="connsiteY14" fmla="*/ 2073107 h 3550731"/>
              <a:gd name="connsiteX15" fmla="*/ 157 w 5594590"/>
              <a:gd name="connsiteY15" fmla="*/ 677283 h 35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4590" h="3550731">
                <a:moveTo>
                  <a:pt x="157" y="677283"/>
                </a:moveTo>
                <a:cubicBezTo>
                  <a:pt x="157" y="350898"/>
                  <a:pt x="264745" y="86310"/>
                  <a:pt x="591130" y="86310"/>
                </a:cubicBezTo>
                <a:cubicBezTo>
                  <a:pt x="951759" y="81637"/>
                  <a:pt x="1357655" y="212766"/>
                  <a:pt x="1718284" y="208093"/>
                </a:cubicBezTo>
                <a:cubicBezTo>
                  <a:pt x="2042399" y="222835"/>
                  <a:pt x="2002249" y="571246"/>
                  <a:pt x="2549779" y="550949"/>
                </a:cubicBezTo>
                <a:cubicBezTo>
                  <a:pt x="3097309" y="530652"/>
                  <a:pt x="4284291" y="-75818"/>
                  <a:pt x="4794060" y="7935"/>
                </a:cubicBezTo>
                <a:cubicBezTo>
                  <a:pt x="5120445" y="7935"/>
                  <a:pt x="5147691" y="288200"/>
                  <a:pt x="5147691" y="614585"/>
                </a:cubicBezTo>
                <a:cubicBezTo>
                  <a:pt x="5147268" y="892755"/>
                  <a:pt x="5231452" y="1414692"/>
                  <a:pt x="5231029" y="1692862"/>
                </a:cubicBezTo>
                <a:cubicBezTo>
                  <a:pt x="5198256" y="2296185"/>
                  <a:pt x="5473300" y="2591691"/>
                  <a:pt x="5594436" y="3041105"/>
                </a:cubicBezTo>
                <a:cubicBezTo>
                  <a:pt x="5604998" y="3347414"/>
                  <a:pt x="5071120" y="3435457"/>
                  <a:pt x="4972625" y="3533952"/>
                </a:cubicBezTo>
                <a:cubicBezTo>
                  <a:pt x="4874130" y="3632447"/>
                  <a:pt x="4644924" y="3262967"/>
                  <a:pt x="4241117" y="3314402"/>
                </a:cubicBezTo>
                <a:cubicBezTo>
                  <a:pt x="3714570" y="3265790"/>
                  <a:pt x="3747814" y="2892782"/>
                  <a:pt x="3221267" y="2844170"/>
                </a:cubicBezTo>
                <a:cubicBezTo>
                  <a:pt x="2299400" y="2779884"/>
                  <a:pt x="2396674" y="3123134"/>
                  <a:pt x="1474807" y="3058848"/>
                </a:cubicBezTo>
                <a:cubicBezTo>
                  <a:pt x="1038226" y="3098089"/>
                  <a:pt x="1160055" y="3247050"/>
                  <a:pt x="1016643" y="3333314"/>
                </a:cubicBezTo>
                <a:cubicBezTo>
                  <a:pt x="690258" y="3333314"/>
                  <a:pt x="157" y="3367490"/>
                  <a:pt x="157" y="3041105"/>
                </a:cubicBezTo>
                <a:cubicBezTo>
                  <a:pt x="-6556" y="2727493"/>
                  <a:pt x="204015" y="2386719"/>
                  <a:pt x="197302" y="2073107"/>
                </a:cubicBezTo>
                <a:cubicBezTo>
                  <a:pt x="366977" y="1671207"/>
                  <a:pt x="65872" y="1142558"/>
                  <a:pt x="157" y="67728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ML vs HTML5: Learn the Crucial Differences Between Them">
            <a:extLst>
              <a:ext uri="{FF2B5EF4-FFF2-40B4-BE49-F238E27FC236}">
                <a16:creationId xmlns:a16="http://schemas.microsoft.com/office/drawing/2014/main" id="{9628FC11-D2E9-CA81-23C8-5224B953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23572"/>
            <a:ext cx="2079042" cy="11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732FBF-3D1D-27BE-152D-D543BB5E1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142" y="1985977"/>
            <a:ext cx="1609212" cy="1609212"/>
          </a:xfrm>
          <a:prstGeom prst="rect">
            <a:avLst/>
          </a:prstGeom>
        </p:spPr>
      </p:pic>
      <p:pic>
        <p:nvPicPr>
          <p:cNvPr id="1034" name="Picture 10" descr="javascript logo png, javascript icon transparent png 27127463 PNG">
            <a:extLst>
              <a:ext uri="{FF2B5EF4-FFF2-40B4-BE49-F238E27FC236}">
                <a16:creationId xmlns:a16="http://schemas.microsoft.com/office/drawing/2014/main" id="{619AA3CE-119B-40C4-292F-9C0EFC6E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77" y="1985977"/>
            <a:ext cx="1609212" cy="16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CF Canva Enterprise License - UCF Technology Product Center">
            <a:extLst>
              <a:ext uri="{FF2B5EF4-FFF2-40B4-BE49-F238E27FC236}">
                <a16:creationId xmlns:a16="http://schemas.microsoft.com/office/drawing/2014/main" id="{1D23EB13-9A27-43E1-5AF6-175586A8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87" y="3985175"/>
            <a:ext cx="1134024" cy="11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- Microsoft Word Official Logo Design - CleanPNG">
            <a:extLst>
              <a:ext uri="{FF2B5EF4-FFF2-40B4-BE49-F238E27FC236}">
                <a16:creationId xmlns:a16="http://schemas.microsoft.com/office/drawing/2014/main" id="{4D6F4CA0-4307-E9BB-6FB3-6A60578D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6667" r="93333">
                        <a14:foregroundMark x1="8889" y1="25333" x2="7111" y2="25333"/>
                        <a14:foregroundMark x1="92444" y1="20444" x2="93333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42" y="3001703"/>
            <a:ext cx="1148745" cy="11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4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5" grpId="0" animBg="1"/>
      <p:bldP spid="26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E4D57-3223-0DD2-A8F8-DBEA47F2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6A3635D-9E45-6387-51C7-8D39EEA4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204" y="2648267"/>
            <a:ext cx="6203591" cy="780733"/>
          </a:xfrm>
        </p:spPr>
        <p:txBody>
          <a:bodyPr>
            <a:normAutofit fontScale="90000"/>
          </a:bodyPr>
          <a:lstStyle/>
          <a:p>
            <a:r>
              <a:rPr lang="en-US" dirty="0"/>
              <a:t>Lets start the </a:t>
            </a:r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  <p:pic>
        <p:nvPicPr>
          <p:cNvPr id="3" name="Picture 2" descr="A white car with horns on a black background&#10;&#10;AI-generated content may be incorrect.">
            <a:extLst>
              <a:ext uri="{FF2B5EF4-FFF2-40B4-BE49-F238E27FC236}">
                <a16:creationId xmlns:a16="http://schemas.microsoft.com/office/drawing/2014/main" id="{F6756241-2925-05E9-947C-412F394F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t="25088" r="13676" b="44593"/>
          <a:stretch/>
        </p:blipFill>
        <p:spPr>
          <a:xfrm>
            <a:off x="-1665837" y="1931655"/>
            <a:ext cx="1602463" cy="6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7968 0.0104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B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1090C-E7B4-DE7C-A2E0-66D28317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A1A70A-083D-513E-BBFA-D1294A02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847" y="2528892"/>
            <a:ext cx="7962304" cy="8145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91410"/>
                </a:solidFill>
              </a:rPr>
              <a:t>Thanks for the attention</a:t>
            </a:r>
          </a:p>
        </p:txBody>
      </p:sp>
      <p:pic>
        <p:nvPicPr>
          <p:cNvPr id="2" name="Picture 1" descr="A white car with horns on a black background&#10;&#10;AI-generated content may be incorrect.">
            <a:extLst>
              <a:ext uri="{FF2B5EF4-FFF2-40B4-BE49-F238E27FC236}">
                <a16:creationId xmlns:a16="http://schemas.microsoft.com/office/drawing/2014/main" id="{2BA82B47-AC69-3517-A42C-AD7D8D3C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1" r="2" b="25487"/>
          <a:stretch/>
        </p:blipFill>
        <p:spPr>
          <a:xfrm>
            <a:off x="3422208" y="3343448"/>
            <a:ext cx="5347581" cy="456798"/>
          </a:xfrm>
          <a:prstGeom prst="rect">
            <a:avLst/>
          </a:prstGeom>
        </p:spPr>
      </p:pic>
      <p:pic>
        <p:nvPicPr>
          <p:cNvPr id="3" name="Picture 2" descr="A white car with horns on a black background&#10;&#10;AI-generated content may be incorrect.">
            <a:extLst>
              <a:ext uri="{FF2B5EF4-FFF2-40B4-BE49-F238E27FC236}">
                <a16:creationId xmlns:a16="http://schemas.microsoft.com/office/drawing/2014/main" id="{D9891B69-7BAE-0AEE-BF17-F23199A4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t="25088" r="13676" b="44593"/>
          <a:stretch/>
        </p:blipFill>
        <p:spPr>
          <a:xfrm>
            <a:off x="-1602463" y="1846103"/>
            <a:ext cx="1602463" cy="6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48148E-6 L 0.30691 0.0057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2854</TotalTime>
  <Words>137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Project: Devil May Drive</vt:lpstr>
      <vt:lpstr>Our team</vt:lpstr>
      <vt:lpstr>Our goal</vt:lpstr>
      <vt:lpstr>technologies</vt:lpstr>
      <vt:lpstr>Lets start the demo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Димитър П. Нягалов</dc:creator>
  <cp:lastModifiedBy>Aleksandar Dyanov</cp:lastModifiedBy>
  <cp:revision>9</cp:revision>
  <dcterms:created xsi:type="dcterms:W3CDTF">2025-05-08T15:34:36Z</dcterms:created>
  <dcterms:modified xsi:type="dcterms:W3CDTF">2025-05-12T19:02:18Z</dcterms:modified>
</cp:coreProperties>
</file>