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56" r:id="rId2"/>
    <p:sldId id="265" r:id="rId3"/>
    <p:sldId id="257" r:id="rId4"/>
    <p:sldId id="260" r:id="rId5"/>
    <p:sldId id="258" r:id="rId6"/>
    <p:sldId id="259" r:id="rId7"/>
    <p:sldId id="263" r:id="rId8"/>
    <p:sldId id="264" r:id="rId9"/>
  </p:sldIdLst>
  <p:sldSz cx="9144000" cy="5143500" type="screen16x9"/>
  <p:notesSz cx="6858000" cy="9144000"/>
  <p:embeddedFontLst>
    <p:embeddedFont>
      <p:font typeface="Be Vietnam Pro" panose="020B0604020202020204" charset="0"/>
      <p:regular r:id="rId11"/>
      <p:bold r:id="rId12"/>
      <p:italic r:id="rId13"/>
      <p:boldItalic r:id="rId14"/>
    </p:embeddedFont>
    <p:embeddedFont>
      <p:font typeface="Be Vietnam Pro Medium" panose="020B0604020202020204" charset="0"/>
      <p:regular r:id="rId15"/>
      <p:bold r:id="rId16"/>
      <p:italic r:id="rId17"/>
      <p:boldItalic r:id="rId18"/>
    </p:embeddedFont>
    <p:embeddedFont>
      <p:font typeface="Georgia" panose="02040502050405020303" pitchFamily="18" charset="0"/>
      <p:regular r:id="rId19"/>
      <p:bold r:id="rId20"/>
      <p:italic r:id="rId21"/>
      <p:boldItalic r:id="rId22"/>
    </p:embeddedFont>
    <p:embeddedFont>
      <p:font typeface="League Spartan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8F07DF-B9BF-4A15-8B87-54536659AE54}">
  <a:tblStyle styleId="{468F07DF-B9BF-4A15-8B87-54536659AE5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033E99F-BE0A-4B77-B93E-6EFC771D8A5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94699" autoAdjust="0"/>
  </p:normalViewPr>
  <p:slideViewPr>
    <p:cSldViewPr>
      <p:cViewPr varScale="1">
        <p:scale>
          <a:sx n="142" d="100"/>
          <a:sy n="142" d="100"/>
        </p:scale>
        <p:origin x="312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BC9748-88E8-414C-9931-6A2767F2B1FE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CA94A263-FFD6-4465-B692-C0D89A5B477F}">
      <dgm:prSet phldrT="[Text]" custT="1"/>
      <dgm:spPr/>
      <dgm:t>
        <a:bodyPr/>
        <a:lstStyle/>
        <a:p>
          <a:pPr algn="l"/>
          <a:r>
            <a:rPr lang="af-ZA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Come up with an idea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eorgia" pitchFamily="18" charset="0"/>
          </a:endParaRPr>
        </a:p>
      </dgm:t>
    </dgm:pt>
    <dgm:pt modelId="{E4790DA5-2611-4D49-94BC-2905317B29E7}" type="parTrans" cxnId="{4F23F38F-CC7E-4C2C-AA0E-5D497494D04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FDDBE7-F8B9-4346-92E9-C9624422225D}" type="sibTrans" cxnId="{4F23F38F-CC7E-4C2C-AA0E-5D497494D044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5142D51-57F2-4972-9AFB-423AC0971845}">
      <dgm:prSet phldrT="[Text]" custT="1"/>
      <dgm:spPr/>
      <dgm:t>
        <a:bodyPr/>
        <a:lstStyle/>
        <a:p>
          <a:r>
            <a:rPr lang="en-US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Work on the project</a:t>
          </a:r>
          <a:r>
            <a:rPr lang="en-US" sz="9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9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B944819-132D-4692-8948-316A70200729}" type="parTrans" cxnId="{26818A1B-7D27-48A1-BB89-0ACC0B44FC3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FE0DD31-2EBC-4B8C-99BD-FA19D62FE8F8}" type="sibTrans" cxnId="{26818A1B-7D27-48A1-BB89-0ACC0B44FC32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2FE7B5-55A7-4DB1-B87D-21819D01CAFC}">
      <dgm:prSet phldrT="[Text]" custT="1"/>
      <dgm:spPr/>
      <dgm:t>
        <a:bodyPr/>
        <a:lstStyle/>
        <a:p>
          <a:r>
            <a:rPr lang="en-US" sz="1800" b="0" i="0" u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Testing             and debugging</a:t>
          </a:r>
          <a:r>
            <a:rPr lang="en-US" sz="1800" b="0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18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E07F2B8-C721-471A-95DF-B341A85AAE59}" type="parTrans" cxnId="{3611B10A-E009-456A-8542-CED09C43D3E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2E163D4-1321-4043-85B0-E1D84503F244}" type="sibTrans" cxnId="{3611B10A-E009-456A-8542-CED09C43D3EF}">
      <dgm:prSet/>
      <dgm:spPr/>
      <dgm:t>
        <a:bodyPr/>
        <a:lstStyle/>
        <a:p>
          <a:endParaRPr lang="en-US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A9E83C1-FB3B-4581-BE25-5FD1528D32A0}" type="pres">
      <dgm:prSet presAssocID="{BDBC9748-88E8-414C-9931-6A2767F2B1FE}" presName="arrowDiagram" presStyleCnt="0">
        <dgm:presLayoutVars>
          <dgm:chMax val="5"/>
          <dgm:dir/>
          <dgm:resizeHandles val="exact"/>
        </dgm:presLayoutVars>
      </dgm:prSet>
      <dgm:spPr/>
    </dgm:pt>
    <dgm:pt modelId="{3A6C0814-FB05-4355-8CAF-A4A8BF6D6BE4}" type="pres">
      <dgm:prSet presAssocID="{BDBC9748-88E8-414C-9931-6A2767F2B1FE}" presName="arrow" presStyleLbl="bgShp" presStyleIdx="0" presStyleCnt="1" custLinFactNeighborX="1111" custLinFactNeighborY="-5501"/>
      <dgm:spPr>
        <a:ln>
          <a:solidFill>
            <a:schemeClr val="tx1"/>
          </a:solidFill>
        </a:ln>
      </dgm:spPr>
    </dgm:pt>
    <dgm:pt modelId="{76DA53D0-A782-48F6-AF43-E6BEB3C70216}" type="pres">
      <dgm:prSet presAssocID="{BDBC9748-88E8-414C-9931-6A2767F2B1FE}" presName="arrowDiagram3" presStyleCnt="0"/>
      <dgm:spPr/>
    </dgm:pt>
    <dgm:pt modelId="{3B22A09C-B3D6-479D-893D-C71DFAFFF6DF}" type="pres">
      <dgm:prSet presAssocID="{CA94A263-FFD6-4465-B692-C0D89A5B477F}" presName="bullet3a" presStyleLbl="node1" presStyleIdx="0" presStyleCnt="3" custLinFactX="95300" custLinFactY="-67428" custLinFactNeighborX="100000" custLinFactNeighborY="-100000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</dgm:pt>
    <dgm:pt modelId="{2DCC93E6-F0AB-4576-A7F0-80A1442F2B72}" type="pres">
      <dgm:prSet presAssocID="{CA94A263-FFD6-4465-B692-C0D89A5B477F}" presName="textBox3a" presStyleLbl="revTx" presStyleIdx="0" presStyleCnt="3" custScaleX="133207" custLinFactNeighborX="27493" custLinFactNeighborY="5059">
        <dgm:presLayoutVars>
          <dgm:bulletEnabled val="1"/>
        </dgm:presLayoutVars>
      </dgm:prSet>
      <dgm:spPr/>
    </dgm:pt>
    <dgm:pt modelId="{CDFC99BD-C0D0-4612-A565-861CAEB3DEB3}" type="pres">
      <dgm:prSet presAssocID="{95142D51-57F2-4972-9AFB-423AC0971845}" presName="bullet3b" presStyleLbl="node1" presStyleIdx="1" presStyleCnt="3" custScaleX="85108" custScaleY="82462" custLinFactNeighborX="61467" custLinFactNeighborY="-23641"/>
      <dgm:spPr>
        <a:solidFill>
          <a:schemeClr val="tx2">
            <a:lumMod val="75000"/>
          </a:schemeClr>
        </a:solidFill>
        <a:ln>
          <a:solidFill>
            <a:schemeClr val="tx2">
              <a:lumMod val="75000"/>
            </a:schemeClr>
          </a:solidFill>
        </a:ln>
      </dgm:spPr>
    </dgm:pt>
    <dgm:pt modelId="{8A732FF6-52EA-4448-BE97-B107316019DD}" type="pres">
      <dgm:prSet presAssocID="{95142D51-57F2-4972-9AFB-423AC0971845}" presName="textBox3b" presStyleLbl="revTx" presStyleIdx="1" presStyleCnt="3" custScaleX="105045" custScaleY="6074" custLinFactNeighborX="16452" custLinFactNeighborY="-32143">
        <dgm:presLayoutVars>
          <dgm:bulletEnabled val="1"/>
        </dgm:presLayoutVars>
      </dgm:prSet>
      <dgm:spPr/>
    </dgm:pt>
    <dgm:pt modelId="{8D477A21-ED4C-48B4-BA41-D82C97A31D8F}" type="pres">
      <dgm:prSet presAssocID="{962FE7B5-55A7-4DB1-B87D-21819D01CAFC}" presName="bullet3c" presStyleLbl="node1" presStyleIdx="2" presStyleCnt="3" custScaleX="107693" custScaleY="111122"/>
      <dgm:spPr>
        <a:solidFill>
          <a:schemeClr val="bg2">
            <a:lumMod val="75000"/>
          </a:schemeClr>
        </a:solidFill>
        <a:ln>
          <a:solidFill>
            <a:schemeClr val="bg2">
              <a:lumMod val="75000"/>
            </a:schemeClr>
          </a:solidFill>
        </a:ln>
      </dgm:spPr>
    </dgm:pt>
    <dgm:pt modelId="{077AFC11-3962-4F6F-A502-0B51615D1095}" type="pres">
      <dgm:prSet presAssocID="{962FE7B5-55A7-4DB1-B87D-21819D01CAFC}" presName="textBox3c" presStyleLbl="revTx" presStyleIdx="2" presStyleCnt="3" custScaleX="132139" custScaleY="32695" custLinFactNeighborX="-6384" custLinFactNeighborY="-13829">
        <dgm:presLayoutVars>
          <dgm:bulletEnabled val="1"/>
        </dgm:presLayoutVars>
      </dgm:prSet>
      <dgm:spPr/>
    </dgm:pt>
  </dgm:ptLst>
  <dgm:cxnLst>
    <dgm:cxn modelId="{3611B10A-E009-456A-8542-CED09C43D3EF}" srcId="{BDBC9748-88E8-414C-9931-6A2767F2B1FE}" destId="{962FE7B5-55A7-4DB1-B87D-21819D01CAFC}" srcOrd="2" destOrd="0" parTransId="{7E07F2B8-C721-471A-95DF-B341A85AAE59}" sibTransId="{02E163D4-1321-4043-85B0-E1D84503F244}"/>
    <dgm:cxn modelId="{26818A1B-7D27-48A1-BB89-0ACC0B44FC32}" srcId="{BDBC9748-88E8-414C-9931-6A2767F2B1FE}" destId="{95142D51-57F2-4972-9AFB-423AC0971845}" srcOrd="1" destOrd="0" parTransId="{5B944819-132D-4692-8948-316A70200729}" sibTransId="{DFE0DD31-2EBC-4B8C-99BD-FA19D62FE8F8}"/>
    <dgm:cxn modelId="{29FDC379-D828-4346-A449-438FF1975E74}" type="presOf" srcId="{CA94A263-FFD6-4465-B692-C0D89A5B477F}" destId="{2DCC93E6-F0AB-4576-A7F0-80A1442F2B72}" srcOrd="0" destOrd="0" presId="urn:microsoft.com/office/officeart/2005/8/layout/arrow2"/>
    <dgm:cxn modelId="{4F23F38F-CC7E-4C2C-AA0E-5D497494D044}" srcId="{BDBC9748-88E8-414C-9931-6A2767F2B1FE}" destId="{CA94A263-FFD6-4465-B692-C0D89A5B477F}" srcOrd="0" destOrd="0" parTransId="{E4790DA5-2611-4D49-94BC-2905317B29E7}" sibTransId="{5DFDDBE7-F8B9-4346-92E9-C9624422225D}"/>
    <dgm:cxn modelId="{99DF5D9E-63F2-4ACD-A83E-A2687AAF193F}" type="presOf" srcId="{BDBC9748-88E8-414C-9931-6A2767F2B1FE}" destId="{EA9E83C1-FB3B-4581-BE25-5FD1528D32A0}" srcOrd="0" destOrd="0" presId="urn:microsoft.com/office/officeart/2005/8/layout/arrow2"/>
    <dgm:cxn modelId="{B571A2B2-0427-42F7-ADEE-C99B247A4C42}" type="presOf" srcId="{95142D51-57F2-4972-9AFB-423AC0971845}" destId="{8A732FF6-52EA-4448-BE97-B107316019DD}" srcOrd="0" destOrd="0" presId="urn:microsoft.com/office/officeart/2005/8/layout/arrow2"/>
    <dgm:cxn modelId="{6C8A43EA-B326-4844-B973-F466E881D788}" type="presOf" srcId="{962FE7B5-55A7-4DB1-B87D-21819D01CAFC}" destId="{077AFC11-3962-4F6F-A502-0B51615D1095}" srcOrd="0" destOrd="0" presId="urn:microsoft.com/office/officeart/2005/8/layout/arrow2"/>
    <dgm:cxn modelId="{7802CA5A-8775-4465-8EF9-4C8BD436FE63}" type="presParOf" srcId="{EA9E83C1-FB3B-4581-BE25-5FD1528D32A0}" destId="{3A6C0814-FB05-4355-8CAF-A4A8BF6D6BE4}" srcOrd="0" destOrd="0" presId="urn:microsoft.com/office/officeart/2005/8/layout/arrow2"/>
    <dgm:cxn modelId="{24A085B7-7D07-4CB0-89C5-C0FE5373D2AA}" type="presParOf" srcId="{EA9E83C1-FB3B-4581-BE25-5FD1528D32A0}" destId="{76DA53D0-A782-48F6-AF43-E6BEB3C70216}" srcOrd="1" destOrd="0" presId="urn:microsoft.com/office/officeart/2005/8/layout/arrow2"/>
    <dgm:cxn modelId="{66A514BA-A048-4851-B7AB-5D9915DF1CA5}" type="presParOf" srcId="{76DA53D0-A782-48F6-AF43-E6BEB3C70216}" destId="{3B22A09C-B3D6-479D-893D-C71DFAFFF6DF}" srcOrd="0" destOrd="0" presId="urn:microsoft.com/office/officeart/2005/8/layout/arrow2"/>
    <dgm:cxn modelId="{41243B42-EC11-4B01-9BDC-447EE97DA667}" type="presParOf" srcId="{76DA53D0-A782-48F6-AF43-E6BEB3C70216}" destId="{2DCC93E6-F0AB-4576-A7F0-80A1442F2B72}" srcOrd="1" destOrd="0" presId="urn:microsoft.com/office/officeart/2005/8/layout/arrow2"/>
    <dgm:cxn modelId="{B4695222-ACB0-4DFC-B87A-801930FA750E}" type="presParOf" srcId="{76DA53D0-A782-48F6-AF43-E6BEB3C70216}" destId="{CDFC99BD-C0D0-4612-A565-861CAEB3DEB3}" srcOrd="2" destOrd="0" presId="urn:microsoft.com/office/officeart/2005/8/layout/arrow2"/>
    <dgm:cxn modelId="{2CAE8E14-A265-4083-83CC-589DC0D556B1}" type="presParOf" srcId="{76DA53D0-A782-48F6-AF43-E6BEB3C70216}" destId="{8A732FF6-52EA-4448-BE97-B107316019DD}" srcOrd="3" destOrd="0" presId="urn:microsoft.com/office/officeart/2005/8/layout/arrow2"/>
    <dgm:cxn modelId="{A6AB9A4F-9DD1-4016-9D16-7C1EC0B4DC3F}" type="presParOf" srcId="{76DA53D0-A782-48F6-AF43-E6BEB3C70216}" destId="{8D477A21-ED4C-48B4-BA41-D82C97A31D8F}" srcOrd="4" destOrd="0" presId="urn:microsoft.com/office/officeart/2005/8/layout/arrow2"/>
    <dgm:cxn modelId="{053326AA-D8FF-4725-971B-26CE86F1FF2D}" type="presParOf" srcId="{76DA53D0-A782-48F6-AF43-E6BEB3C70216}" destId="{077AFC11-3962-4F6F-A502-0B51615D1095}" srcOrd="5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6C0814-FB05-4355-8CAF-A4A8BF6D6BE4}">
      <dsp:nvSpPr>
        <dsp:cNvPr id="0" name=""/>
        <dsp:cNvSpPr/>
      </dsp:nvSpPr>
      <dsp:spPr>
        <a:xfrm>
          <a:off x="0" y="0"/>
          <a:ext cx="6480720" cy="4050450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22A09C-B3D6-479D-893D-C71DFAFFF6DF}">
      <dsp:nvSpPr>
        <dsp:cNvPr id="0" name=""/>
        <dsp:cNvSpPr/>
      </dsp:nvSpPr>
      <dsp:spPr>
        <a:xfrm>
          <a:off x="1152129" y="2520281"/>
          <a:ext cx="168498" cy="168498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CC93E6-F0AB-4576-A7F0-80A1442F2B72}">
      <dsp:nvSpPr>
        <dsp:cNvPr id="0" name=""/>
        <dsp:cNvSpPr/>
      </dsp:nvSpPr>
      <dsp:spPr>
        <a:xfrm>
          <a:off x="1071733" y="2893419"/>
          <a:ext cx="2011436" cy="11705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9284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af-ZA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Come up with an idea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Georgia" pitchFamily="18" charset="0"/>
          </a:endParaRPr>
        </a:p>
      </dsp:txBody>
      <dsp:txXfrm>
        <a:off x="1071733" y="2893419"/>
        <a:ext cx="2011436" cy="1170580"/>
      </dsp:txXfrm>
    </dsp:sp>
    <dsp:sp modelId="{CDFC99BD-C0D0-4612-A565-861CAEB3DEB3}">
      <dsp:nvSpPr>
        <dsp:cNvPr id="0" name=""/>
        <dsp:cNvSpPr/>
      </dsp:nvSpPr>
      <dsp:spPr>
        <a:xfrm>
          <a:off x="2520281" y="1656184"/>
          <a:ext cx="259233" cy="251174"/>
        </a:xfrm>
        <a:prstGeom prst="ellipse">
          <a:avLst/>
        </a:prstGeom>
        <a:solidFill>
          <a:schemeClr val="tx2">
            <a:lumMod val="75000"/>
          </a:schemeClr>
        </a:solidFill>
        <a:ln w="25400" cap="flat" cmpd="sng" algn="ctr">
          <a:solidFill>
            <a:schemeClr val="tx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732FF6-52EA-4448-BE97-B107316019DD}">
      <dsp:nvSpPr>
        <dsp:cNvPr id="0" name=""/>
        <dsp:cNvSpPr/>
      </dsp:nvSpPr>
      <dsp:spPr>
        <a:xfrm>
          <a:off x="2679329" y="2180330"/>
          <a:ext cx="1633841" cy="1338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98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Work on the project</a:t>
          </a:r>
          <a:r>
            <a:rPr lang="en-US" sz="9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9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679329" y="2180330"/>
        <a:ext cx="1633841" cy="133837"/>
      </dsp:txXfrm>
    </dsp:sp>
    <dsp:sp modelId="{8D477A21-ED4C-48B4-BA41-D82C97A31D8F}">
      <dsp:nvSpPr>
        <dsp:cNvPr id="0" name=""/>
        <dsp:cNvSpPr/>
      </dsp:nvSpPr>
      <dsp:spPr>
        <a:xfrm>
          <a:off x="4082852" y="1008113"/>
          <a:ext cx="453653" cy="468097"/>
        </a:xfrm>
        <a:prstGeom prst="ellipse">
          <a:avLst/>
        </a:prstGeom>
        <a:solidFill>
          <a:schemeClr val="bg2">
            <a:lumMod val="75000"/>
          </a:schemeClr>
        </a:solidFill>
        <a:ln w="25400" cap="flat" cmpd="sng" algn="ctr">
          <a:solidFill>
            <a:schemeClr val="bg2">
              <a:lumMod val="7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7AFC11-3962-4F6F-A502-0B51615D1095}">
      <dsp:nvSpPr>
        <dsp:cNvPr id="0" name=""/>
        <dsp:cNvSpPr/>
      </dsp:nvSpPr>
      <dsp:spPr>
        <a:xfrm>
          <a:off x="3960443" y="1800206"/>
          <a:ext cx="2055254" cy="9203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3210" tIns="0" rIns="0" bIns="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u="none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rPr>
            <a:t> Testing             and debugging</a:t>
          </a:r>
          <a:r>
            <a:rPr lang="en-US" sz="1800" b="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​</a:t>
          </a:r>
          <a:endParaRPr lang="en-US" sz="1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3960443" y="1800206"/>
        <a:ext cx="2055254" cy="920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712203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69233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603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509150" y="1010025"/>
            <a:ext cx="6125700" cy="207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2167150" y="1307100"/>
            <a:ext cx="48096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201813" y="1584874"/>
            <a:ext cx="4740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201888" y="2427926"/>
            <a:ext cx="4740300" cy="113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 Medium"/>
              <a:buNone/>
              <a:defRPr sz="30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 Medium"/>
              <a:buNone/>
              <a:defRPr sz="3500">
                <a:solidFill>
                  <a:schemeClr val="dk1"/>
                </a:solidFill>
                <a:latin typeface="Be Vietnam Pro Medium"/>
                <a:ea typeface="Be Vietnam Pro Medium"/>
                <a:cs typeface="Be Vietnam Pro Medium"/>
                <a:sym typeface="Be Vietnam Pr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●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○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ague Spartan"/>
              <a:buChar char="■"/>
              <a:defRPr>
                <a:solidFill>
                  <a:schemeClr val="dk1"/>
                </a:solidFill>
                <a:latin typeface="League Spartan"/>
                <a:ea typeface="League Spartan"/>
                <a:cs typeface="League Spartan"/>
                <a:sym typeface="League Spart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8" r:id="rId4"/>
    <p:sldLayoutId id="2147483674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>
            <a:spLocks noGrp="1"/>
          </p:cNvSpPr>
          <p:nvPr>
            <p:ph type="ctrTitle"/>
          </p:nvPr>
        </p:nvSpPr>
        <p:spPr>
          <a:xfrm>
            <a:off x="179512" y="1707654"/>
            <a:ext cx="8820472" cy="17360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f-ZA" sz="1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  <a:ea typeface="Be Vietnam Pro Thin"/>
                <a:cs typeface="Be Vietnam Pro Thin"/>
                <a:sym typeface="Be Vietnam Pro Thin"/>
              </a:rPr>
              <a:t>DRIVIOO</a:t>
            </a:r>
            <a:endParaRPr sz="144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  <a:ea typeface="Be Vietnam Pro Thin"/>
              <a:cs typeface="Be Vietnam Pro Thin"/>
              <a:sym typeface="Be Vietnam Pro Thin"/>
            </a:endParaRPr>
          </a:p>
        </p:txBody>
      </p:sp>
      <p:sp>
        <p:nvSpPr>
          <p:cNvPr id="168" name="Google Shape;168;p33"/>
          <p:cNvSpPr txBox="1">
            <a:spLocks noGrp="1"/>
          </p:cNvSpPr>
          <p:nvPr>
            <p:ph type="subTitle" idx="1"/>
          </p:nvPr>
        </p:nvSpPr>
        <p:spPr>
          <a:xfrm>
            <a:off x="3310950" y="3750175"/>
            <a:ext cx="2522100" cy="74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752" y="383194"/>
            <a:ext cx="5040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1"/>
                </a:solidFill>
                <a:latin typeface="Georgia" pitchFamily="18" charset="0"/>
              </a:rPr>
              <a:t>Table of content 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23528" y="1196069"/>
            <a:ext cx="8367499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01. Our Team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02. The Idea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03. Stage of creation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04. Technologies</a:t>
            </a:r>
          </a:p>
          <a:p>
            <a:pPr algn="ctr"/>
            <a:endParaRPr lang="en-US" sz="2400" dirty="0">
              <a:solidFill>
                <a:schemeClr val="tx1"/>
              </a:solidFill>
              <a:latin typeface="Georgia" pitchFamily="18" charset="0"/>
            </a:endParaRP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Georgia" pitchFamily="18" charset="0"/>
              </a:rPr>
              <a:t>05.Our Time Table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784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740300" cy="841800"/>
          </a:xfrm>
        </p:spPr>
        <p:txBody>
          <a:bodyPr/>
          <a:lstStyle/>
          <a:p>
            <a:r>
              <a:rPr lang="af-ZA" sz="4000" b="1" dirty="0">
                <a:latin typeface="Georgia" pitchFamily="18" charset="0"/>
              </a:rPr>
              <a:t>01. Our Team</a:t>
            </a:r>
            <a:endParaRPr lang="en-US" sz="4000" b="1" dirty="0">
              <a:latin typeface="Georgia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1760" y="4443958"/>
            <a:ext cx="4740300" cy="1130700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72" y="1275606"/>
            <a:ext cx="1432566" cy="1910087"/>
          </a:xfrm>
          <a:prstGeom prst="ellipse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-389206" y="3363838"/>
            <a:ext cx="35105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>
                <a:solidFill>
                  <a:schemeClr val="tx1"/>
                </a:solidFill>
                <a:latin typeface="Georgia" pitchFamily="18" charset="0"/>
              </a:rPr>
              <a:t>Maria Pavlova</a:t>
            </a:r>
          </a:p>
          <a:p>
            <a:pPr algn="ctr"/>
            <a:r>
              <a:rPr lang="af-ZA" dirty="0">
                <a:solidFill>
                  <a:schemeClr val="tx1"/>
                </a:solidFill>
                <a:latin typeface="Georgia" pitchFamily="18" charset="0"/>
              </a:rPr>
              <a:t> </a:t>
            </a:r>
            <a:r>
              <a:rPr lang="af-ZA" sz="1200" dirty="0">
                <a:solidFill>
                  <a:schemeClr val="tx1"/>
                </a:solidFill>
                <a:latin typeface="Georgia" pitchFamily="18" charset="0"/>
              </a:rPr>
              <a:t>8a</a:t>
            </a:r>
          </a:p>
          <a:p>
            <a:pPr algn="ctr"/>
            <a:r>
              <a:rPr lang="af-ZA" sz="1200" dirty="0">
                <a:solidFill>
                  <a:schemeClr val="tx1"/>
                </a:solidFill>
                <a:latin typeface="Georgia" pitchFamily="18" charset="0"/>
              </a:rPr>
              <a:t>Designer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0557" y="3361406"/>
            <a:ext cx="208823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>
                <a:solidFill>
                  <a:schemeClr val="tx1"/>
                </a:solidFill>
                <a:latin typeface="Georgia" pitchFamily="18" charset="0"/>
              </a:rPr>
              <a:t>Iveta Noneva </a:t>
            </a:r>
          </a:p>
          <a:p>
            <a:pPr algn="ctr"/>
            <a:r>
              <a:rPr lang="af-ZA" sz="1200" dirty="0">
                <a:solidFill>
                  <a:schemeClr val="tx1"/>
                </a:solidFill>
                <a:latin typeface="Georgia" pitchFamily="18" charset="0"/>
              </a:rPr>
              <a:t>8b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Frontend Developer</a:t>
            </a:r>
            <a:r>
              <a:rPr lang="en-US" sz="1200" dirty="0"/>
              <a:t>​</a:t>
            </a:r>
            <a:endParaRPr lang="en-US" sz="1200" dirty="0">
              <a:solidFill>
                <a:schemeClr val="tx1"/>
              </a:solidFill>
              <a:latin typeface="Georgia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14565" y="3337029"/>
            <a:ext cx="18722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>
                <a:solidFill>
                  <a:schemeClr val="tx1"/>
                </a:solidFill>
                <a:latin typeface="Georgia" pitchFamily="18" charset="0"/>
              </a:rPr>
              <a:t>Velin Markov</a:t>
            </a:r>
          </a:p>
          <a:p>
            <a:pPr algn="ctr"/>
            <a:r>
              <a:rPr lang="af-ZA" sz="1200" dirty="0">
                <a:solidFill>
                  <a:schemeClr val="tx1"/>
                </a:solidFill>
                <a:latin typeface="Georgia" pitchFamily="18" charset="0"/>
              </a:rPr>
              <a:t>8g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Backend Developer</a:t>
            </a:r>
            <a:r>
              <a:rPr lang="en-US" dirty="0"/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55976" y="3355728"/>
            <a:ext cx="237626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f-ZA" b="1" dirty="0">
                <a:solidFill>
                  <a:schemeClr val="tx1"/>
                </a:solidFill>
                <a:latin typeface="Georgia" pitchFamily="18" charset="0"/>
              </a:rPr>
              <a:t>Yanko Yanakiev</a:t>
            </a:r>
          </a:p>
          <a:p>
            <a:pPr algn="ctr"/>
            <a:r>
              <a:rPr lang="af-ZA" sz="1200" dirty="0">
                <a:solidFill>
                  <a:schemeClr val="tx1"/>
                </a:solidFill>
                <a:latin typeface="Georgia" pitchFamily="18" charset="0"/>
              </a:rPr>
              <a:t>8v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Georgia" pitchFamily="18" charset="0"/>
              </a:rPr>
              <a:t>SCRUM Trainer​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800" y="1275606"/>
            <a:ext cx="1404344" cy="1872458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1275606"/>
            <a:ext cx="1404344" cy="1872458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1336396"/>
            <a:ext cx="1398990" cy="1866111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69807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91680" y="1923678"/>
            <a:ext cx="662473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66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02.The Idea...</a:t>
            </a:r>
            <a:endParaRPr lang="en-US" sz="66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65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468560" y="123478"/>
            <a:ext cx="8064896" cy="1408666"/>
          </a:xfrm>
        </p:spPr>
        <p:txBody>
          <a:bodyPr/>
          <a:lstStyle/>
          <a:p>
            <a:r>
              <a:rPr lang="af-ZA" sz="4000" b="1" dirty="0">
                <a:latin typeface="Georgia" pitchFamily="18" charset="0"/>
              </a:rPr>
              <a:t>03.Stage</a:t>
            </a:r>
            <a:r>
              <a:rPr lang="af-ZA" sz="4000" b="1" dirty="0"/>
              <a:t> </a:t>
            </a:r>
            <a:r>
              <a:rPr lang="af-ZA" sz="4000" b="1" dirty="0">
                <a:latin typeface="Georgia" pitchFamily="18" charset="0"/>
              </a:rPr>
              <a:t>of creation:</a:t>
            </a:r>
            <a:endParaRPr lang="en-US" sz="4000" b="1" dirty="0">
              <a:latin typeface="Georgia" pitchFamily="18" charset="0"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918711026"/>
              </p:ext>
            </p:extLst>
          </p:nvPr>
        </p:nvGraphicFramePr>
        <p:xfrm>
          <a:off x="1691680" y="627534"/>
          <a:ext cx="648072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992895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411510"/>
            <a:ext cx="46805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Georgia" pitchFamily="18" charset="0"/>
              </a:rPr>
              <a:t>04.Technologies:</a:t>
            </a:r>
            <a:r>
              <a:rPr lang="en-US" sz="1800" dirty="0">
                <a:solidFill>
                  <a:schemeClr val="tx1"/>
                </a:solidFill>
              </a:rPr>
              <a:t>​</a:t>
            </a:r>
          </a:p>
        </p:txBody>
      </p:sp>
      <p:sp>
        <p:nvSpPr>
          <p:cNvPr id="12" name="AutoShape 2" descr="data:image/png;base64,%20iVBORw0KGgoAAAANSUhEUgAAAPUAAADpCAYAAAD8pXGFAAAAAXNSR0IArs4c6QAAAARnQU1BAACxjwv8YQUAAAAJcEhZcwAADsMAAA7DAcdvqGQAAHjzSURBVHhe7b15vGXZVd9337tvrldjD9WTpG5hgUDoI5lBGDA2Q7BNcPAngXaInRj/4WB/jB3jEJtgJx9/HAdsPMX+YBxhYuADGBO3CTNIQiAJqdUCqVtSt7pb6m71WENXdY1vHu69L+u7zv7tu8++59zhTVVdur+q9dZew97nnH3WOuvsc6eJxhi3Gm7EOd0JfIybAJOBjzHGGLcIxpX69Y+b6RyOK/ZNgHGlHmOMWwzjSv36w+vpnI0r9w3AuFKPMcYthnGlvnmx23NzmOd0t5V4XMEPEONKPcYYtxjGlfrwsd9zfjOdw/2uwOOKvguMK/UYY9xiGFfqw8Ne53qk/g8++OCBn9uHHnpo1Eq618o7rtxDYFypxxjjFsO4Uh88Rp3jfa3IFy9e3NdzfOeddw5dLYeo5PtVeccVPMG4Uo8xEvb7IjHG/mN8gg4Ow87tUH57qcgrKyv7cp4XFxf7VsRBVfwQ1+Bf0JV7XKlvcexXQo/x+sH4hO8/hp3TSr9hnlrXVeW6BF5fXx92n/pifn6+pwIOqt5CVRW3yg0bpaoedgU+7O3tC/blZI9RwrBzWuk36m12nsh1Cby1tdV33GEwMzNTCvKqJAd1iZ4ndkhqMGzyDOu3Xzjs7e0L9nyix4gYdi6r/CYsmUOzwChr5DyRqxJ4e3t74v777w/SaHjxxRcb09PTPQGeJzkYJdH3cQ0+rN9ucdDj7yuagY+xd9QmYYbcz+W3ve1tLgirq6slPxKZZFXCksitVssJGX273XZCJok7nU4k9EeOHIk+o5Btu5GOJWI7qV+z2WxonyC7EODi0L5DdjFwne2P8zo89dRToTXGKCgFzhi7wqA5rLTnt9lVlXnUipxW483NzZ7xsIfm0Kiq0GB2djbqqyp5VRUHquT91uI30VP0HPs1zoFi/PT7JsWwCU2iipBJZijVp/YqfR3V+aPXdnTxyO1pZUYWdBz58Y2xfxhP7O4x7NyV/AZV6DTY+1VmJQ+VWYkFpAdpW9Dt+jCYmpqqrEx5Vc5lVfF+FfwGrb1zHHa/Q8G4Ut+kUELnFU/VUOvYqkopQp+ucaF0DTyIbOzJvD9Uta2U8goOF3Qc+QVLGFfwvWM8gaNj2DlL/UpPt4epznlVztfKebJIJulcEUBywo8fP17SjwJV7MuXL7vcbDZLlSqv6KrO4mnlBtIP8/R82JfH+uEGPkXf7/GGwq5P9Bcwhp0z+TlXUtcldJ7MedLefffdJX1qVyIrgcUFnlSfPHlypFtvIU3Yq1evNiYnJ0uBqgRPE1190ltv2mfOnPG2fFM7yJN8vxJ8nNRj5Bh2jqr8YoVOkzm/xaxK6Lq1snieyKrEeULLTy9B5Uj98wqcQwmdV2b1u379unPJu63gYFCCC/2eooNhKvohJP1u++0K49epB6MyGSqQ+7ms15/1unNamUk4JV1eoS2Io0xCiuMPJxmtPbmzs0N70hIEn0lswW8SH+ypn+wi6dlWbktJdoNfCKxf9EdGr2NETnk+hjhj4GMXA98PjWkXBdeLkDlukSU/QziYN5FdCIK2C/bpC+31cJ/gMRyjzkWlf/p0e9hbbaBkrrvNJpjhShQqM23plSyC/HjDCTy3C/JLUVexVaktUZznfnkll72ugqeVOW0P8/Q8x0FU8iEq+CB7jlH9d4XKE/0FilHnotJfST3q2lnJdfr06ZJeSTs9fcfU29/+F0/edvptb5ieu/tL52YXv7zT2Xn7zmTj/p2Jxh3mNNfYmbDM3VnuNHYuTEzsPLPTbj2+tn7pc5cvfOZzS5c/demll35nlbFypAmfr5kF6UnM5eXlkl9qS2Ulb57U/ZIbSD5//nylXTjoW/RxUt84HPYxVG2v9ul2un4etHZOq7OS+d57v23hre/87rcdOXL3fzE1tfBNkxMTb51szpycnJyyC8GmJWS7sbMDFfEyMTFpSdVsTDanLXmmG9tb661Ou32h3dn65Mb6a797+dzjH/3MZ979SrO5MTDAlJxWmUtyXRLnFTxPbun7rb3TBFZblVvYjwouVCX8LpK87zYqMKr/SPDAeZ3jsI8h357Lu326XXW7TUKfOvXA9Fd+3T/6Y0cW7vpLU7OLf2JionmPJbQlccuq95Z5dnA3eLca7FiST1nSzDQm7CKw02lttVtbz62uXv71c6/87i9/7smfeCU49sDWyDHw1tbWehI65yRoWsFTveRhK7egxM0TeNQKLgxbycdJffg4rH0eZjsDn24rmUGa0P3Wzl/7tf/nG26/913fPztz5MHmzNxJErnd2rRqTCLH4UYAMTRhiTXVaFqCg62tlWdXls78308+9sO/evHis1wlSlBSCpKV7CQiFTxPYniayPC0gqMbVLkF+eXJK7mqgoOqZB820etu1asSvSLJK/v2waj+Q+H1+PR7N1G9GwzajtsHPd0mkVkva81M8tK2YPInwshwfJvNL5r+lm/7N992++l3/PjckeN/pr3TmW9tr3t1LjBol+pQ9OOi0GlvW8VuW5Av3DY7d+pbTt/9Jx+YmJx+8sL5R1dsP/wpOURbMvsnzmDy4dhyu2xsD5mn4hsbG1GW3cifI2DX3GmO8jHERZLD9r0fZBeHOHbqbxeL6JMSeuZdZBcDv/CK7ELAphzsY/4U/WZ9au4TdJPjoPdxqPHTp9rCKLfa6TvC0upMMNF+4xu/Zf6d7/qfv3d69uTfnZqeOba9uXqw92gG1t7T0/ON7c21T7569uEf/oOP/m+PqRILeSXGbsfXo4erryWxV+TcR5U6rdxw2Uet4EJdJRd2syZPK/ig2/N9uC0f1m8ovB4qtQf9AWKo8a0il/xGXTtTmakOeUKjO/HGL5/52q/9R39vfuGOH7C9ObK9tWYe7nag8Mrd2W7Mzh29e37x3ncdPfklL7/ywntfturG69Ze9WgHUvX0YwgVUT7RRuXl2GVjO9jF0enBYKqnH3Nh9qEruGiQrDFFdq5Kdio2erjAuaFyg7Rig5u9YvsE3CQ4qH3Z1bijVGahrkLXPd0mkBbfsDj5rV//q/9gbuHk3+q0ecNIz/L2UDAze9TW7Rtnz7z8gR967GP/8GOWVKXqgUxFtWNzvexpNa6q0Pip0tr8lOzSSx62gkse9b3ooKqK96vcg9bc+7zWHtavL26mSl1KkH3ErsYdtjIL/Sp0KqcJDX37f/mbf2t+4bYftIrZbNt690aBi8nM7JFjRxbveef01KlHz597+IpVsbjGNheqmuXZpJYMrk8JvdqMSRVM/PziVmHnAuFV2ObOOTq49EbuKxk78traWhwr+JXGFkm25C/pkdPKjSyocreSig04vzf7WtsP+ICx39vY1/GqKrIwbCILaUL3e7pNwPCOsK//lp/6s0ePvvHHLFZPtVqbmG84qNgb65c/9unH/skPnH/5I1dVLS2hdiwpnaODSw+343Od7BCVG5tkCBkfquteK7cgu1BXyesquHjVO9n2ea2dy3UY1q8Sh1GpS4G/D9jX8fKKLIxSmVV1kUle2lRorv7IcJIZLt+v+rofeeD2O972z6anZx/Y3l6n602BYo197L6jR988+fwzv/Qx2+f4FDwcI8dRquBwS5yeCh7kniqqNnOX6pkfcUPpqXmq1xxaP9fRRq+xwn7y+nocO92GSLI449E3rdzaFoTMMaly36xrbT+gA8J+jb2XcXq+pbMKeQIL/SpzWpXh+dNt6QkCuAKNCn306D3TX/3Hf+wfLize8X1bPOX2159vHkxNzZEFV8+89J4f+uTH/8lH0dlxlKozROWE5xUcsuOPbfpgS/xLFRod1dQqc/RTH7gqrWRVcCG3C6rMsg+q4KNU7n5r7T4Vu6QfAqP6Ow6yUnsQ7wN2O4730+vIOUhk1kNQUJWghCaRSUwlpyqzKjBtqgAfnJAewl92a6vSTVogTb7za/7Przxy7N4fbux0ZqmM+zdV+wPeejo9szA/PXty/rXzn/zY+vrFliWMH4uZOd5YqcNxSe9kx81x+jwgpzba0gd5qMotbogVXL65XXr2y7hfUNGH/ayt4DlX37xyw1tJxQbsuyr3ja7YfgD7jL2O2bd/vzVwjroKLOSVOEd6i+2KAIKy6qk2UEIrgPJPU9kVfvIbv+2Xfnxh/rbv3txcMk1p6JsGzeYMgbx+9uUP/r1Pf+If/b7tf6nyqp3qIVVLm7Moy2ZzU/KTjcpNH/WVXpWUtbf0KRfkJ73kpSXmt9eeV/C696LnlTt/e2q63lblrqrYVqlhUZ+gSleFYf0cB1Gp9xqlffvXrYFz9LulJknzRBWqKjOcZOVqrSs5a2bpxbHRjySGqAJ24l0XbJN/7I//6NuPHr//7+102vM32213Cj4kMju3OD01Mz/x6isPP9Jur3R0TGZ2srblSVHB0adkCVLS4888qJ3q5+a+6uQd9/75tx+/7dv+xInb/8w3HTv5rX9y8dS3ft3iiW/6iiPHvuGN84vvmJnc2VxZWzvjb63TOdAYkuEG55Cdu1iJ4dhCn+iLbOe85AdPxxTnve1pf/Qcox1rrNzES16xQ6V2/8PAfm5ot2P17VdXmQdVYVBXiVWB65AmvJI2rcwgTWY4JxXOSYb0TSToCQB08D/74G/80OLi3T+wvcXDsZEuwIeMHatY841We+Pa55762e979smffc6SIFZaOdnxRZ0o11EhbU5jGz618ObZY8f+zDsWj73lTzUmZr9+YmLqzonm1NzkxOT0RGPS584uep3OTntrp7PFx9Feau9sf2B77YXfunLxF5/a2bms987WVvK8Qg96mi59Wrn7rbf7rbVrKnbUZajT5xjKbz8rtZ+IXaBvv7rKXLcWFkZNaBJZCYmsyovM1Zk1c6oXT5MWPyWvnWznssG/7Mv+wqk77nnXD0xNzd3De7BvbhSfCJuZXZyz3Hrl7Mvve1rHCLmDkQU+x6dvpXUdfmpD+Ac/q2KnZ07e/T3vuu327/jBuSNv/BvTM8e/amJi8pQVzVm7JDY7beaz5du2uwXL/8bU5ERzzvL99PTM4h9rTp/6jqMnv/bN07MPnNm68knL7Fa82DLHdZyB8qfp6MLxRB/ktHIDS3632zFEzrH0W2v3qdgHjrjje8CoY/T1H+adXEK/NXG/5A3NCFVbkD7Fhqe2tM3Jg4cALn1HmBJdMm0uCl/zDf/y6+84/Ud/wgLm9I1659ho2LEKdMTm+fxH3/dr3/l3Lehj9cUIt2MlOajArCX6Vu7FE19z8uQd/81fnpm588HJqZlj7faGf7hkeOxYgs00Jpuz1m/zlY31Cz915dIv/uLG0uO+eGYbcEsu5/0qOO1BlZuKjU129Lut2FTrfVhbC33996NSx0AfEn39B72TS8gTmiQmmURp5U1JFVZkculJLsmX+onbeKXv98LHthOfatvJ9bESnetFFhiTD7zlv//mhSOnvr3TaTdv5vV0FxOWKJONVqc1s7704geuX39pQ/PkRiNLBD9W6STTGxlCPnHbt73p1F3f+b/Pzt/15ywm59otW35YhRwNVNK2VcdtS8S5483po1+3MP+lt02sv/bo2ubZTfbB4NXT2n0rOL5VdvrTl7bZUTvC8TnsXLodzrENU7G5s3zppZfoHsc5KOxlA8P27es3TGUe9lY6r8IkpCqvoBMp4BOaEamOkwNXoN52220lndoKDHS0dXGgDbVaM5N/9jv/0/+xePTuv9KygCZwXg/wb1ixNe2Lz/7aDz31+I/7p7hEZt6xY6yULblj5T5+6pvvue2uB394aubEO9qtNTv2/big8QUQ01Y9Zxtb21d/7dWz/+5/Xbn82IqqbcrDvpUqOHr5SE/lRieZNtVZsir3oIrdr1rDhYo1di7Xoa/fTfcLHYMSmkQWIZPIImQSUoRMEqeU2qvIxo2/SmH+/o2cNrZzSDo4ehLW+rkObv2c0jZ0//1fuTA7s3gXSfJ6SWhAAs5MH5maP3Ln3XasTciO1Ym2BX5JNvg70CQfPfrVt5+86zv//vTsyXe0tvfzjTZUVFtR2wVyZvrkd9x5+i///ZmZe2dtu2y7NPfIVNrQdi6yfYznj3Yum4+f95TQmU+MNzixBb8ZsJsdGbZPpd9uKrMSWFACC0xsvhYWNOkgbQNOTmg6OGGhWfk92qk/JxybHqBJVls0Nzfnt3pvfvN33f7Wd37vv5mZOfoNW1vLuL1OMMEHPXZePfvRf//Ih37gP1nV4x6Vq5JXQDvmWKmD7HaoObc4cefpH/yb84tv/O9a7d3cbg+HCb6TbWJ6c3XlhR85/8I/+FlVYPHdfHqMNpVbba2zkesqNj9WYOfbr1rDVOs9PA3va7/hlXq3CU2CipBJZijVp5RWYIhKSxKK0mps/rEtf1VlCDtUJZtvqUJA3p5oztlyc95Snt19HcHix+50Jydn5i0RmpAdZyQLeLW9QiPbMbt88sSDXz935J5v71hFPaiEBjxss/2anT/yhu+5/fRfeitzbtv3cwFnX3QepI/nxc5x8In+qU5ts5XiED06O+8xHlOuOFX8Kq7rnhHtJ0Z5UMbODLNDlX5U6PQhGAeXvizFQacTwYRpItEziRAyE0dl5g0gR48edULH5IuLGANOXyrmqVOnvHraldQ5ZFfZSbXt6usPvULf+BBN/RcWFibpa314IOJ2bct8Js2OnnGcy3bfG7/uxMlTb/+vJpvTd938L2eVwfeara6c/ezZl9/3OMdiiUsS+UOxIIv8LoX23OIDi8dv/47/cXr62Fv8odgBgwdoU9MLJyeaC9sbK598ZHJym7sG0+9wLqikTpwTi5HQywJ1YqJSDywOnKwAuJ+N5dzijspbelnV+qOboBJfuXKl70MzvcRFPkD7/VLXTbemHqUy53pIFwMRE5tSrqdip/5KQhvLr+JwyGxOkiH8pIckW7+oo236STsu29ud4mna6w1WZO04eCsIlZnjqavUsk8uLn7Dl1uCvYuvMT4MsFbnte2p6ZN/6sjxb3qAeYfCRTeeE2uXZJ2j9OIsMn1P2/xjHLFdtS0eeuISnlfsw8AwlZqdGWaHKv36VWhV5/zAkZksiMlhMvl8sqqyVVSdnGhnYuH04QQdO3bMK6oqsNokIz6hT3yAovGQzW5BuehVm352tZ1MKzN2iDsFghg9RHVGb31cTjF/5L65e97w9d/SbM6+8fXxGrUwYZV6dmdl6YXHzrz0O59FYYfjlZq5gEx2HW16TE3NNU/c+Z3fNTt7+9t4LfpwYJXUbsObzZljkxOzL127/LuP626J/YNz3tnHtHLTtvPvI1BF0VmMuCyMUrHB8ePHG7fffnsjr9iMzTbwh1SxKyo145XGHAU3rFJrjUEii5DzysyEQJLX1taokt62Plxp4/rY+jo3m3ORqjF2Ehd7SkpokluU2lO9yE4yT79ZP0ad+TYtSJpwyHSRNrfObLU72ysTxTsgXzew2OUGo7O9tbJiwcxcQU214SLJzZk3Hp+aOv5Hd/xbUA9uLd2Lju3vZKM5c+JP2hJ7mnMjYt/yNudMOtpVsvl6DMHTttm8DQ8bLyGv2EL+zOggMGylHgYlv0EVGj5MZaYaUjWlZxLhJnvVpCJTge0q6NySytfEnBCNmZycSZ5W42P+Xr2pqCaji224/JNqXLJjg0JVdh9g/Tyw2R/BruqTW+tLO2944E9/9ezs8bfz0cYCHP5e6WDBk+XW9kbrwquPvP/Ka5+6QIXmkOwYeYqMGOXQbiwe//oHZhe++L+1hD74HSyheLOM3YpP7+xce29r68wq58vOk99FcJ7C+XMyve8fFRSymPJRaFNRkelncH1dxbY4dnsKG79B/FKx+SAIMrGrsYGq9X6vrQ+9UlclNJykhZhoSLKICYFkzwlbWonRwSGzRcpt+Kf2lMwvcrVTGwlM28bxio0s37RtZJVtc2Jz/fKLrdaWRVjH/rf2Rv5TO1QmC+QDTG67jDU6ra2VK6998rwdk1doCHCMqQxHNzNz7/2TzWnbqcOs0gV47drm49T07FveoHMQ9pNiEM9JaoNzHmkbedGAQp+0KERb2FwtLCZKPorzHAfxNHw/KjX26DNqhYYzAXqabZXXufQ2oT6JTCiTzOvH6RpZdvno6bRdkXvWw/BwIn0s2nWVGI4+jOvVH70lUakyE8g2rusNxR9rWz+v4nYYvrjG7+SJLz06O3/HN2y3Nua3Nlfs+NZ3T611u/Lzqx3thq0YLbk5lT5t+4gd1tON9bVLz33mUz/2O+H4vEIzL2pDdnxcYFy3eOJPvmt2/vQ7uj9CcHiw3eC94ZOd1rWPrK98/AViIpxbyNfQpnNf2ujtWKLMebeYcjmt2HZorgNm96sVOo7bYs7X12nFZlvMkfWPT8MhxiTuIcYGfdbWu8KhVep+CQ3P1yBKaE5KFWGzMTzpzDdWXcn4wM2vRNjVNp/I1U5JeutT8jXuT3tpWxCkdl8/W9vOX9Pb2CATJ8+fffj59fUrr+5YsrStooxMliSR2rybarOxsbHcWFu/4u39T2puZ5uN1aWXnrJk9QsTxPEEOa6tg+w0OTllV+Ub9biGZcF0Y2dyak7zrnMAcZ7Stu0v8ZTqiSFxJ3zUZgtqWx/ndp5jXPouGIhfuOJaUPwfJA5s5qnQurUYVKHTb94UaaKozCmhhzSpVq19nSxKJtpPDJWYiklV5+FWSujxg6i2yCmhE5lPE04SQyQtsm3PKbUp0Qkokfk0r1z5xNXtrasf41iprlbjBhCfLIabL7+D1Zw2TtufPkeiIq5vXLVE37CRfSr3AValmzONrc2l9XPnP/w0yWrbclLy0lYyc7xqGx3+fXeEVU8Se8djpOc8INu58vcZ2DkmXjjX3jab9wmyxw9E7ECSeS8CsUY7iTefeGS1ldiC4v6gMcxGBvmU7Hob6DAJDb///ndN3XHvdz3Q2Zn/ouZU8w5TNXc8brhCcosXVgh2kpyZjpulnUZ3XWPO7ku7aUbabdMhW5zBONGFnTZj2B2YdMD9Qp+JsA0h+oVtsD3eGJbq6e96g62YLd55yQf/QodtYqe1PX/09JedPPXAn++0W1OM0B820s5mo9PmFzs6dms4Z7eDR/lGEpP9k0TuBTq2vp5uztmt4Ck7ADa597yanTvWuH7t2cce/sD3/+TWxpV12x4HZsw5G0hlvT20c8d93/fnFo99xfd0OnzzSDHWYcGuM+xVZ3XpEz9w/uUf/7CpfF9Fdp46reTjoZboHYvJyIOP+yHDke1C3bEYdh7sO2tray5bX5eXl5d526jL7IvZ/G2kFy5c8LeV0raLxY4VGrcvZm8dHeEDHnV6RxGU/VHnU9IrmcGwFfqO+/76m6bn7v4rzcmZb7eo/CKb0RmioLzHkrravoFSaWOzGGzsfn0D+vlEU5r1QtiM+9SM0d5pW/75z9oY6jekfdjZ2W50Wks2d+caO+2VxvTsYuPYsXsap25/c2N6Zt4SXk/S6cBrpydt3TZn/erHHgbNpq09d3ZaLzz3n//9U5/8tx+3YPekJYPh5uIJIBm7wfltd/3Frzl68hv/TnFR2tt+jAruaOxisnz10nv++tKlX/us9pWks7hT0npiSk4TGzltk7S8d1zJDCe5aZPA8NXwHnFLWE/oqveGWwJ3zp492/cTXJbUNF0OSNsp6vSOfb/9HrZC3333X/3i+YU3vXtm6uj/YreXX2rxOGMRUgRBJC+7gYJIMlm7ikruJSrG7dWXicIHVdnobzFr2whU9Q8fI99WxT9sdvDcVXsxtaApUXFVKEi6ycnZxtTM6cbcwpc2Jqdua2yuX2+8dvHpxtlXPtHYtPU0LzkVoB/ffrk/D6e4K1hfvfDM2ed/+3Mmsq7k9snvt+FBF2XZ4aurz53pdLY3bOd8rMMDD+v4He72a8vXHztnFxm/3WafkjZXn7iGRtYtODwcQyTziRzS7TZbo+2bDbA7gJIMFO+srWkrD5QXyhPljUF81+g36wxetYEqvct5Qgt5hX7bu77vxNSR+39kamrhG1utNdNveDAWL9NAtLsyr+tCXXuZ6u3FOLLXjdHPVvQvxqi2d/vX+RQ2HRNXpV5YvtfALgc2xuTkfGN2/s2NqekTFriTjeWlC40L5z9jVZwns+lppHLXDjYUWEu3Wlvr517+vQ8vL7+0SuIaPGEJcBe6a+uY2HDDxMby01c6nbXnm3ZB2uu+jAa7ENpFrt1efaqzdX7DqqXvEPsGWdX0VzAkWyWNcpq8JDi+knnlA5IPW1JiwyElOFxUleT9YHe7TgnoXzVGnd6xH5dSH7wuoYX0irWw8M5vbUw2v317278xwu11qA/2Av2Swf/uuj8goUKzBsPZ652w9xtDNi4IXrVn77YZ52FZ0xN7efmcJXXt+d0VqNKXLjz+2HOf/fnHLYg96E1NrBDUkp0kJ8ljFfDa1vbG2U+Z3XB41Zon9e3WRmNr48WHrW4SW77PcFEus89pO8i1XMT24CRvKsNvNKpmXCdsKFRcXRzcXugWQxVaT7mnmwt/3k9A6VaR6C1IgV4X7PV2FAX16w/62e0EBgqKCvTrDzSGtQpFhsH9izGK/gUhN5snGlRAEpnqv3T9fLgw7kc8Fd9Jtrx85pVnnnz3b3c6/s4pT1SjWIkT2Sm1i68tfeLTrfbKpWbzsKo1czNnt94bT6wsPfxUUoHjk2/JVGGqNDKkdtC7H0TFhminCcsrKhA66OjRo7zW7Haqs16pUbUm/iFkfPJb8P3GgV9GdQDp69A77c7XtuPrqgpa+2tscKAHoQSU3USuG2OwXYlYjUH9Qb8xhusve5UTOltD87Fsa5PY21urdnEs3ra4V0xbQm9urlx/5qmf+f8uX37quqkY1KubHZMHe4XsJFmJvbL0yJmt1Zc/1n1jzMGC16Y7na2d9bXn3re29Ph1kjcl9inl1sWTVURip3ZLQLXdnnIordBKVvF+0B2r8uIgkCY1G+m3oZKdp90Q7X4Px9IrlK5YNsrxYm3ZJ7oPHXvfFzvpobU7dLtXjyO7J4kLxTua6tbpo4CEtlvX1c8/99CvvPLCb75gFwmC2gPb8tTJ3DywSVzkOju809neuX71/R/cal0/0+S3uQ70XE94lW61rn1i6cp7P8I+QCSqyBKQ9w+ka2iv2Kmsfuip0CRtsDnX2potIsOx5ZzqTMyLkIn7++67L35bbYq6JetusedKPehpt6ArFODOMT3JxGc3oMuQrdqOsluh69DfXlTW3feXvd5huP7eClTGoP57xczsop2ftZXnn/mlX33mif/n06biXMUEreE9FTvnq0sfP7dy9ZFfsQTf5HlA1bHtHfzowFyj01q/uHL5w7+wsfrZ5bBPpUqdV2JxGyDKKZmuJKc6OFuu43VIc0A4iFtw7osYdJiB3YfqnL63W+/rJonzhOYgWEez/pDcsqvWXfd9+w9aTDQHBXo1uobd9Rf6JzIYPH7/AYYbv96pt38x7e3WFVs7rnpPvk3z+Mk3WKXix9qKd4GhGwbcss/OHW1sbV69+MzTP/crzzz1049bxbXtFrf2IgFbP1lAr3G2Vj77ysz8/ZMzs6e/zIq/JcXe7yq62LEo4jX51vrq9Y//xKULP/8HaLV9kSWb7yfc4O/DNj3J6bIlvNvQQ5k/79fmdeeotxh2btXcP7Vl1djPlOmdY+PYba29w+etNzY2fD8YA/3169fjtoCN72PZutzlik9tMcm9E12DPVfqHGlCuyJACc3tCMEKVaHehrJblUfvX4BJLSgoMqh/fzvGaodB/UHXXu3Ur7/ra2zDgqDjDSr8rM6VS5975rE/+JFf+Pxnf+FpTHZsHkDieTuQULJX9Gm0G1uNS2f/3a+vr372VycmplrFg7P9wdT0gs1Fe3Xl2qM/+dr5n/wA2zSKVTq0fV9SCrbIISq52lXE9uDWx2U4RDzDsYsL2ELzULHrpOa2u+5lLBJYT7tppwnNU8Hg1oO6QBb2bu/vMNz4A5z6gP7dbfSOU7bvN6i+k5YIc75+3t5eufbyi7/9nk888oO/8OrZh18NgesEqGTS0QaSQWIH3kaX94NarZXWxVd+/JdWrv3hL3Q6raWp6SNWuahSuznY4gMb09OLdseyfm756u//64tn/+17w/Z5yu3bhKMzcp0lnN+Cp8lLW342cEkPz9fWxfb96TcVOsoAn/QpuNCyuA/NHuRLVOXTCMC/p8+eK3W+lhbyT6cMQnUwoyyoX7APToaiOvfDAHOw1zsN2oduf1EZw2x/kE8ZxXYs/+w2b9qC8Bi35Ttbm0vXzr/y8COPfeyHf+7TH//HH1pffc1/2cKcY3Cn7VRXoQe1/VK9JXb7wpl3v+fSa7/6Y1sb5560++b21MyiJehUcCn2txfS8+66absoHUW5sbH64kcuX/hPP3r51Z/zH8W3bcWqi3OQpYuJHeRIwbeHlNhK6LQNZ5u5rMqcV+iqip3fye7nwzKtqfsBe/TRejpdS8NbdkVSm4PkWx/yKg1x5bvt9J/+OzZknzV1YRgm0OvR/0IAhrPXOw0/frXj6PuHwqa4c71h9c+ak34bfeLU/cU62m+rF3ydzMMjvgXUqlZju7W5ubZ67uVXz3/00ec+9x8/9OxTP/PYyvLLK8WYsfLa9ooNciEQl562uOwCPqYzc2EPcrBGu/XvNLbXn724sfbsp+zm+XxzcnFmYmLmhO3rFA/SeDcYL41wR1EQn0wrfjuL5G93tlZaWxcfXbr60f/38sX/+GsbK09esuG9MhfjF/tv3DfOdiGLx7D9wm4J7iS9uCUy/iRpSQ8HrH3VZlyLZ38PODzoeC+5r63htg3sFDjvo7U534Zy4sSJ+I0ojAvSdTXY7eerh03qiH5JTdLqCkRS2wREYqLN7i8j3HH3t3lS41dGMekgzP+uMaj/cOPXOw2/f7s7kN7xi4TBsrnxyudarYsXOh2b0KnJ9rGjd/FJChO3WxM7nY2dxvbS+urlS8vXX3zh1XMffez5537lw8899bN/eOal9z+/svTCcnhYZcP5qeKPN5SUQDzAg1RJASTDjdxQZ09l0Glf31xf/uSLm6tPPdZqXXuis7NzubHT2d7ZabXt9tzc2raLbeSVdnvtYnv72rPr68/93vK1Dzx0/eJDv7N87Q9f6rRW/ZMsGt/gcQZPdI643ZCQAB/klBfqXr04ROJLtpiPnIRmABLZcsI52zV/flTfLwKAxGYMUJXU5JUSe7dJ7ZNQNGuR2nltunTvz22Dbr1thyZZS3PrnVdpvcPGDnjyy77i37xq17UZm24fo4u9VtebqTqDXudB/UHXp+xM9SIfr199339YuvyeJyaas3MzM7ctHj16em5yam6SD8R02lut7e3rG+urF9ZaLcvvRodBdL58QAtEDew8BClt/9SSybENN5ANki0HfQ+RXY896W/dY3/X5+Mhhzbw9sTEbHNu7p75qZnTx5vN+ZmiDqyur6++dK3dvrTe6WzrSqR+cZ8trkr7L256/0QWHNnI98dk58HGJ62Q2W9vW8w6lw2y5It6OLLFcscS1NskscU99p2NjQ3nlqzYdyxH3E6bpIZsTb6Tf2prDx/FFNw+ypraA6NuMa+K3W8tTYKHZgb2Zb8Ssh7D2eudRhu/13mY/gN9jCYmpygDE53WxtbWxvmrly5+8tWL5x45/9qrf3D+0sXHLl2/+vmVVmvNXD0POMfMeyT6Qrku4SUkviC1Sx/7wRN/b0vO9L6+lb7T2eisr7+wsnz9Y2evX/3g88vXP/DC9auPnN/aOkdC+2Gn/RKKssbKeUJxjS2dJZrzCt8espzvaYtbfy6OzgXJdnEo6VMob/YT/ZKajcUNUqEhgQpdt7ivWktDHGT3ADlPBfULZtnqg53+BVEQtu2CLtoSbRWU2qJPsG1ttU2Gqu2bFf27fVN7MY5dzMP+Ddr/3E5DVEB2+XAnaJUg/aRU8Xjal8b+xDkmMgEnki63hY7RJ4yRy7b9Qs78oz6jqNd4tNFJTvWypWTVzcl8hNzfk1N+tDVOOl5qh7j9TeWcrJI6J+G5JR4GaeLyFJzv2gOtUMhSu6ClqrAPD8vob+FRNKpQ0vd7SyhXG+1g1ctY1p4MD854/XDiHV/z7nPcftvE0aUWA8wETWgVvouL041jR4v1CRjU3zyG2EZoVEAmWy2GVgFmdX2j07hyZdMvND7LFegdu6zI7X77bbrl67/70PXXfpNPUDGyjx6C3eyu6wvLSY0cOTo7N84TOd5WQ4ZKOfWTHNqpP5Urjo+sNvpEBrnskGwxFfUaA44eLh2yzYv2Je6nEdxvy7Eb99tqcSjYuW02Vugtnv1W2+I4cvSW/C7ryxS47YZsOcr4pW9EsdtsbL7/58+f91vx/BZ8D7ffjhgUFUj1vpYGdUl97733ln6gTgmdrqXhtuOTf+TL/8XZQUndL5k4tty+vtFuPPhf39/4Cw/ebyd6UP+DxdTUZOOxT15p/Oi/eqKxttZyuQrlfSzvcNX+x6S++v7/vHTlt59Ahd7mUeeKShaa9ciSSFsiSV2W3hATwni6lo4ywY8OSuyuM6T9gbe1fclwBPlZnMR2QMkuqG8Yz8eCrH8c1zi57DzY02SWvY0MBTkmdfDz5M6TWhSS29fUSmpkra1Nxxq6c+3atdK6WknNsZDYVetqkCR31PXD4AiwuQt81yDB4cxVwbnNoVUGOlE1dKsdxBSms7ulxvT0pCcR/EYRFxW7g6ucuN5jpBEFR+XxGYpjj9+uEteHZmJTzoOuLwV/oWo3HZlv7udy8Mnh/dQ/3a7aqZz6J/q47s3tKUlfZa/rl+qs7ceQU1U/iBjO24prwS4CLov3AwUwNB0qlrt4I0pEVVIzWBxQa2k2UlWl4exYVZUW4dPvQAniukA2i5NNXq2P+vtN300CEi+F9rEADVEB2bNuQVccf0TxRYdWTPzbPUvcrFXEnEdyR+tPQEJVemTaRmy7yh71otwe+kd7Nm6U4YH8+YDsOVlVdErHg9Bhl87ajmD3N55AyGk/q5p+DMZ7HpgZLyHV8X5vqAp5gktuhcKWgqVq1ae2+oAxesbJUeVUkvutpeFaT1etpSFuv3XrbXq+qnfyS97xr89MTDSnbaIYohaD7EAu6+vtxnc/+EDjf/juBwrFDcanHr/S+Mf//InGymp6+917PP0OMT9+aj+ajdXHX2q3XrzM1+lNT8017rjrbTvFxxtbjWZzvjEzy+etq2Fj9GzRcjHoCp7L9sduU6eallrWtr1iv7iVTcbCZ3ur1VqxdeTytZXGVpvXbqesX2HvjgnCuMXr5YbU1kW5TxWCHb/i0cV2u7V0ZWPlmaeWV97/TGtzs2Vj+K00ZCjdfif6eJstbhcBv92ukq3tHJm2xbffduv2G+IWnDW12X1dze03X0gI1y033OT40ha33+j3+tIWUx6mPaIkj5rUpvcETr/5webMv5/b7P6gbLikrq/MQmq/2ZL6k5bUP/LP0jV178H0O76quSmKhc1L5yUrAVdZxjTm5o817n/zNzSmZxbs7qDdmJ1ZbMzPHRs4d6Oj2HZfWFp12h075o3GqxcvW6ys+5suPFAODbwZZH2ztf3aH1w9/+u/tL7+By+TtErmkMhaS5eS2eBra8mhXdJZwsbk7pfUJLPlgnPzjUmNbPa4rk6Tmr2vWlePmtQqIfsCkjo0S7AJ8cQWEXD1QVfcavYLyrr+rKlvFsxO840fQcjOQd3+41Yce5U/uoIsqixwNwva3rQL62pja3O1sW3Ez/lsHggtV+gy2li2fVq1W9NO4567jjUWFiZsf5YtLmzfDo1WbN4nZucW3vQnbr/vu//2sRPf/Babu3jLbRMYedZmjqOfyBLPuSVi1BUxXG6nHGI88WFAcQzNPaPqbaIledB7vUlkktauMPGAODh+0QBufr62YXKwUbFP3P6tf9tWX9nbRAcncj+wnr737vnGHbfPNa5e3WxcubrVuHotI3QJXb6y2VjfaDUWj0wTCGGkXrx2aaNx9tyaj8G4g2h5ebvx+ReWG49+6rLNE58qKsauO4ZCXzZW6ewmuEhrq9KNnTX32cvnqQ8Kvl92UZufm7W44be/irdTHha4rd/pbDVmZk6daE6dPr2+8tSjnc7yplVMv3OweAx+cX69YVUUnVdSKipwo4HqnspUX4tn18NDNd6x+Pan7/hZ7Gtc/Mgd/Hwf2BZk24q/Yw1ZnvjbRcFu3y7KTOezXZL73X6nSX369OnSeprbb7sd8dttbrtJZhKc5H/Tl/zTl7n9DnOZTm4lBpjdzhizs5MWSHZigl4HUtd/c6vdeMtbjjd+8Pu/vLEwX/FW9ICf/Q+fb/zab79iyc+DlaBMUKWzO7PGqt16C3X7UHnsprJLXBACXFc02tvPW9BeLm6/7Vb7jQ98rQXDgo3VtoA44rq67R0meKZ14eK1xquvXjrUpC7AItsSZXKmcf3Kh/7Va+d+6oMkoFG8DQeWYG04srVLMkA2uA1uidfz0hYce7jtjrfj6S94WKL67Teci4Zuv9nT9PXqG3b7rfU04Okd370kkNAiyW4I6Mq6za7fP0z9grOw41A8JdnYaDcuWfWlAkOXLgeiXUVmW7Lq228fwOp6y6t1Vf8ymQ90ZaOxZNUa9DuGfLvyLSV01L3+wH4fXZy3akQFDMpDAx8gaRubaMwtvvUbLLH8zhGijUPKZUcOXCjJmc1hBcs/Y50jfWdZFSiCobmv2PWamiodmhF2BSvpuOCJi6omZfcoRwq3udO8Rh2IB1T+mnUNTTW5DSpeV+4HH9duJ3v6B+p5rdp0xEtdIHuSVhrRdfXuV7QCddnrAez/1LS/JROpUB4qJhqtNh97nP9i4i7EnnOrrCUuvSiXEz3nLsZy2oZjHwYHldCgNqm57datt6Bb7ypoJ2+77bbGqVOnYoLzTRBcsVLYBPgJz+FBnFAVClt9hVffGnNix0E0PLr9Xcqo0HftZXT3u2ssfMvHU+i8Fahgri+k1w14Gc5uZYN0A2Dr64nJqQWb3/itKMECj2R216dcbZDbga2hB75erTvTVsgHZLXroDzTktfQ1z/HyJU6vfUW8qtOfusN5yBF6EZFEeiEdHVYdxOhHoW9foxBKI/fO0bd9tnvYt8TmJgfD2LhFvRiodlVuDDGkLCAs6mOSeokOdED5xW2qM/txLP0QDraeR4ME/vKr4rEHhppUtN5pAFIZt5JFkRHq+YWvB+6wVyNbqBXo19f0B0/c9SeDeoPRR+XimZAd/xe2EkOrS7cP7QjoqJroVWWumyM0aD1s5KRttbROZ8Kr43yJBo55zydzit0HueSU/3Jkyf9Tvagses1dRV0RcrBgUFMSHqQ/ZIBFHYcqp2G6x+EbAzuCN3eyS11wKvs2Xf7bqvyRycqmOsrdAWCPmFjjA5iL6H4vvK6xE4S3PuSyCmHFNMQ21CcK8bTWN8HDD3WUEmd3wKM8pBM4DW3hYUFbxfB7c1K2CQ51YVwv/6yFXb+iLrAVnw4sJCHQ9e5O34Zhb7Y9yJJu76l40l0hV+hj77SYY+6oEcYY2TYXBOPJKAtq4v3kQe5knIb8ZxyxkyRxjtxzku3QXTITp5Q/ODc6ULI8Kq8Ag9m32VgwK/SFwxdqfOHZOk6Om0DdhjOgbDDKU8PPodNllMdFOB16Npo9DoO6l8H7XC//sV+l42Fb6I35mNIEAv6KIRmaBmCPui6+jFGgJLRiXYqpySb7CkXEcdp2+zEQNQjC7K3ssJ3UNj17TevT1d9wqTuFlyoej0P1CWLMLx9/0OeEftt305iaHVRqMr6rlRulb0MpujxLenGGBUkGhVaL2H1I3MX9379uJDLgvKhX17U/cbWbjEwqUd5+jYooauuYgS/6WgVigyFPQgVKNt7HWWvG6NGXUZdXxu02Pcuim2hS/SuCw3pow4EfdB11RU6R1kaYzC457bz4mtpE0uEro7MbvNfz9OYlgzpzhS9+GFhpEqdv5ylz1AHsYR+Ce5Ban8gaxXKBIW9oDoUdhxS6mK4/kEYAdrvYtsBYazS8SQ6/hUK6WhK54JY2lEeAUGHbYyRYfNGPDqpWotrfc1DsYQ3eAqOXRxdzgFPwpGr3lmWJzR5IQqqfcfIt991i/kU6RVKxEGr7U5JuKYYJmb7+WAbNEbZPsQGHTXvEGN7PkbZWEiJzv2E0Aq6kr5r6sIPKtONMSo8BkVKZPEkwW26y0/BvXcBb6MXF5HY3dguIFlxn9tbB7TG3vWaOkd+5eE9r/k7ybogPHuPZ5hkLHz40+s8fH9hQIcAkjZ83VahCLCT6baIMH6xjaCXToIruqxAoZBf1IfByrrAxxgJJB6JC5kYk1FUpcv1eeWenp72ZAZK2NAncvSLi4sxF0hk3nGp16ur7nSr3uA1CvYlqdnR0KxFfpXKUSRCPbr2asfa/uiNeu11HYZDOl7YRBix24KFlsMtQVfouy2xLroeXST+Y4wEJTNEwoWki23JKaU2Ve48saE8oSXnMV93y50m9jB3woOwb5U6f893irqE9gAPVIWuHQdRF117UGRwG7wQDZJ2/Kx5q2sciGJbVNQwjstFs9somPsWhlQRIF1QF80oFNsIOhD1hS7qxxgFMQmV4OK6BZddlOrUhhtxjpwPm9CpTHK3sjypej7V77MW/bBvSQ0GLf45cA4uxGgtunb+9DoO6g/K9t5xii+VLdqDUN6fAHRqSI+upC9YWReEqAswp6DuImy4pO9xGmMYWOzp6bcTCU08ig9DYSjG8nYdTxOddp7gQr982cst+FBJ3e+NJ3UYlOB1II73gpAHCcoD9tqHAR2SToyhRoKuFFrRL0HQdfUoerwq/AxRqPAfoy9IMBJY1TkkYCSqtSq2uN1iG+s+BRehq+NKYDjvLEt/xRLkCd4aYuk66oc6hq7UVS9nhWYPlNDwuqtUjiLZFMaiLpSMVfEPyjYaogL9+g6CH0Dozz7G2hl1BXUVkSW67u1zgbLO9dFP20CX6MO/MUaHkhkKCVhKVOnyCh4SnHPiHKidc8V66gvQ98uFfkVyN7fgPUld9Tnq/UDdAYV4peVyjq69GmU7jbJzv/42+UMliY9RtPyvo6QLFHSQI3Qs6VzR1Uf4vvTq0JT0JYcxRoC/8SQkXCVXWyRd0MeKzVNv6cTrEnrYO9Zh7n6Hxb6uqeuQTkB60B6zjupI7dqrsRe77UdoDYvgDzMqpGSMqBN6PEwonNBFvQtR6iL3AxVuYwyHEHvEu2KwkqeETnoltCo3CD6VnCSvK2Stmlvu3S5ZcxxKUufw2PZA7glbR2EPQgV67QjlDnX92W6x7YAavx6Yn2+3aAZFWZ8quroAdLBCKuC6RK9G0EcE/U6jk2rHGA2ekCRcuLU2VnmrHf0GkRJdH8fs984yIV2auiIDFbvPy1pDJf0NSeoYpRk8EfpEbdlOQ1RA9nyMQmdpkhqiX+ZcgaK/twrysaIU9fIrdAb3CxRUcirrCkJT/Et07he0FIKgH2N42NxNAJvL+KAsSWyv3lnCuw+8rk1CW9u/zhdZCa13ltFOeVXlHqUyj/LVRjcoqUF330Kc16Jsp1F2rutvE+pU8g++niTZOLXg110g/hcsoKvwzUQUilwlXdQHHY3oHR3qdPqpmjFGBAEH9aytU1lEclviWrMWMWERQv/aZ0d1SBN70Ke1hv1c9Q1MaiaioH4o23udB/Uvge2pETB099hX6CpKej+oXFf8KekchS7qE4e+ujF2gzSBvTqHRHRKbFGf8pxMHyE5TXBV5jrCT2gN8bLWKDiwpM53fFT0JnxvSFcldNHPkiU3ovcxCj075y6ZWyXoG/1Cp+K/UwTbhRVScCg0ZT+oQud+xT9HZL26MYYH32Zq8cCdNqe951ZbegiZPkA2+fMdZQKyCFnxLrkK/d4DXoXdvgHlQCt11VUJEOfdJOlC+q6NhqhrK/sUKHQouwbpnLIxip+aLXSDEXx9rKK/9wxCdxsBNFwudIUvKvkVev8jPf+CXOhgxT/+i2BjjI6wpvaf/DUeE1mJLUKXtiXnD89MHyE554PQb029l/eAH/jtd/rdZKNh+PC1SeRvIQguVulAoqeZudVhKLewLyVfF7LeQcw8E5geU2Ku9x1jCJAkJQrJ50RyK8FJ4KAvARukp94i2dzpJsANXVMLXpU8XhXF3eCVrbCXUejLhuifJkBJF/Ql3QAE3wLqWBqtQK5zAV2ylcQhaoOuYME7mID0oTHG7qAEjFztVM4rcmqjrafeKYJPCdyhok+5aJSn3rvBDU3qkBt7QLlzMRZ/Er01y14FqnRDIXQs9UcICR3hQpWu0EZLtUNE0Sw5ZdIYw0CJl/M6WHLru8J7QF8ofWcZkD6IEVXvAc/xuntHWY5yMtMQFZC961Og0Fk6BCqUXb0LAdIVyVNQoSvIrruhQbtgtcCNsaAgOqKu0EdjpY7/QVuhS/UFs382DmN19ehG/m7jMbrQmXZu8wt3oi2Szsh9En1Ev5e7qMahORL2K7FvYKUOkZpAMVwFm1T+FkJAEe9lfXeMro5md1waRuFL/KO6D0p+Ltgfo1JfFzztuvqSjj7SFSjpkmYUAqI+0Y0xMkoPx+BU437IE7lKhrTGDuqR0Bri5axRP9Rxg5N6OHQTMkFFlJcTNzCjrldX39WNAO9U9Cz1D/peXeYXgC7zDigsMgWp+Fs5CWMMCz31TjlqJSbtVA46UJIzW/yB+Bz4zM7OOg2q3P3W2Lt5WesGJTUB2t3XUPh6YBPjVPgHuC8pketCQ3p0UQot/hcsoEdRD/cpthrdXSj2pawrGlEbdF1PFwoKzPWZrti3oA8o9N4cYzQo4CIn8fTUO+hyeDVPbrWjH31D09sQa+zd3noL/b6hd1gceFKvrq421tbWglSGYjZFobMQzwxRn0R0WYcgHU3prBV13quk5zTVn9MC/rtb/s8Quxeaap39izpY8Y//ooLhh1AoCh1i0EkWDf/DX2NUQyc65d62OVcFdgrtXJ/KJaQVu8p+mDjQpLYrIG/j6QnDJGZLsMngbyGA4Jfru/2DLpgLKQj8jbqAoEj1O+2dxtZWu7Hd6jS2tgNtdWm7tdNotcP7rb1fSNAgF80qXaFNhMiiPuiAN7sH5ih0kPQThYh+jFGhRMs58Io8aI2dwZN7t5V5rxW9Hw4sqauSuR+SWI4oVInBml2/0EAXpWgsNWs87Oo62XjplZXG9//djzX+6t98uPHXnD7S+Gv/00cafzXQ9/6NDzc++PuvNhbm/dcPQ88yojYxl3RBKJj9zXRRn8Al315XX+i8OcYuoAqac0BbFFSy9/gEcSSwbs4TubXP7/kWhk7q+fn5/Q8nG9EmycmFAMRc574uJ3rXCYku6vkbhKgLMCdmdHOz3XjxleXGCy8sNZ5/sUsvQKaDlpY27SIV+oexivGKf47IpHOHCNd1d8zhzeJgox4W9QFl3fhTWruBknG3Sfl6Qk9SP/TQQztQEB2Li4slea8o4ljB34XrPHALfeGX+UYdTXRREIu6rl/QB0UxXqGbsBmYmW561S6IdkqTjclm+HUOuif/+C/qp/NjQhdN0gWlwfXSBX1spjr/O8YuccsnNDiw2+8UvIogXrSz0ERTG62Jobdn1HX1VU6gUJZMniww0iyARkii4l/QOYteUQeivso8hM7FRAe6YtbK/MbYHeyc37IJfihJDfo9MCuSIpilczHoDIWftyJ1dQChqyv0hS7VR6CDFVLRcF2iTxwKrTdKOteXdIU+3WCh40/QB5R1xRacun+Mgk4NR2yMMRATjYmdTr5mSRP6lkvuA0nqZrPpUQfv/8AMU2K2ZiEl+qRZrQMloYvEPcL7VvvXaYt082ZEta77V4hStk2XyqoCmS761XYYoy8mJhqdTnuLlsWia/iTIq/aVVU8e736psaBVWolNsgTm/gu3sNcoJCNutHrTDrpu34F+V9TpHoJuqV2HXA1ukQvXdBHg/T8S3XJP/53mXSZ3uVAhbqsN6mri3+6eomVujGGwSQPTXY2V+oSOkFui7Kdr10/9U7Rv8DtH3ad1LOzsz07mCZyDg6I9XR6YASoB2kI2shCU3+l66JQdP0C0MEKqWi4E/rEM+h7dK5J9CVzoovNIJR0ocl2A0q6TF8Y/U/0C6KkCt0Yw2JiYqrRaq9d7hR34FWTF57z9NiijN3672niq3LDKv+exqzDrpJ6enq6Z2cuX77cuHLlygg7qgtf151WWSpYj0dXEYAupl2CQlPSB2EUXSmhA7xZGCOKpv3NExdkOpe6fwpEA+gmeapLhDEGYseKyXSjvX3hPEKe2CGZe1Cnb7fbugAMhY2NDd67HaQyDrJq78vtd10is+PpzqtNfPstqOY3aaaC+3kLBKHLCgSnKAN3SJJCcF3xr5ADVeoKrQuZzvW+/wWiubzDia5Q8rfQpY0gFk1DYYzmkt7+BnnP94JfAJiYaNp6eqOxuXHuQlBpNnuSE1mUytaMfQKvxNYWy/YCGgPkOTAqdvP+kH1JapDfXiwtLTWWl5e93ZvYiBa4tFxKEkXMKBWCyamr816FDkRdoY/GxLer47/+VelcKMiZ/bMxqnWBXBco1+lP0XAqicgVOtebIurHGBJFlW5tr69urj9/MU1WN5exY1WYShzEYvaFtA/tIDsnnqXb3t7eUwIDlrX5nfCo7xMZOalnZmYGbqDqwDQBtO0uaLJ47oAYXI11pdAq6Qwhsks6kOgjUMV/AaERtciBCsbfQk510bdQB+rqgOv0xxupTlJXV7i45BRFR9AZC0MFoAu+rxv0HMQhYcLicMoSdenV7Y1zXl1CMoqnlCKV87V07luq0CmU6EHsi37PonaDkZI6vxWouqoIdTtaHOjOUhALoAnN2CrpQCGVdYYQ5FEfhcwziFUpUWjsL42SuazrmoI+oKQP8Fb8U+i71i6iNTNW+XbRCvzmR++F6XAwMTHJhyYam2uff67VupR+TLB2b+qSsNUqz7cSVmT2oRM4x0E8LNuX228ldp7IVGZ04kFtk9L6xFRzxs+2n/Sgl1DSJYquzoBA/0Iq4AK6oHefQK7zRtQVLBECoj7T+d9k52DedF2h7OriH0cUk0ZZB4p99KF6dEFPQu9YjPJSzesAvHQZHlAdKrj17nRWr62tPfF8SLh0Vr2dJqaSMpdBLg/Cbm/B6wrkqNh1ZLz44otOgq44g24leBq4tX7hV/1ET/BRN3MPSUHHbueggxWSy4UO38K/MAZ9Scf/9F+vvugnXdCHsbo6xCpd+OONKp1vIRGlYxtRDH+K7XZ1oEo3afeDl03HE9Wb/1EZn0NvtfhRPw7gMPd3wrbdbGyuvvjCxvKnzgWlEGcTDLGWjrpByV1n5/sE+F6BftivhAa7Tup+OzHoafjS0gc+1O6svb85fcRmotiFUgciufjfRRB6dUXIRH1vo2gGsfAuo9DY316T6brK2PJGhT5vRbFolHUg7HtJB0Iyl9BsdCyZd9pnrH34lW+34NZ1x5al/uVBhwRem26319dWlv/gU+yBqXyaSTggLl1IxFKbl69SnUi32rnd2hHIxHnORSp8gwrgbpEmte9k0eyP3TwsS78BZe36Y0vLVz/6w62t6x9tTs43Jptz5j/Fow0nr+BGrIuko13ojKp00hM9TsiBGMd97Qquvqb3Cwo66X0cdPLFVvj5BzVLM8QXFvDpLfTBJp37GkUkftgCyrpC79ezks62vdO0Ma06t58x+ZrtU/fnX4pjC3c8Nx0mGlvbrUZ7b+/bGBlTU7ON9dVnnlq59vvPmehJBcJDrx4uH+MO2hD2oI8+UCsktnjaR/IgHMRaWrDo7Y8777xz6I3nVx7k9ArFAYuvLf3WC8uv/c4Pbm1cePdOZ/tZm8Ft+qQDeIDDAwk9OmsUviGhAtmGuoSOZLE2hM6BLiRRNyGDPraNEriqpC8aURf1hc71EShyHaiozqbY2dk0fsES+klrX7CL34zRdPDdaUxNm8xF6KbEDl97a/t6WHcWOxZzc43NzctXVq/85odRhMTtWMyxEx57OYeU4FRg2UTIoTI7gj2iSk7jXjRKZR6mcNYhRG4JLj/44INRz2/j6mtK9e2G+q2fe++9F9skX5ZmV66JEydOOLdJ4Mez0U+aPDk3N+d8fn4e+6TttMs7M0dnTsx/3Zuac/c+0JicO2XTOm0XVRt7x2ayE377qD1pgeE0aZp2Az0vi3UsmuVXyIV/oe/4bycVxyidSZQ+80IftqPSWFyYkUOWWLuz05lfuOMN262dr7b9wM/PdPKnAoleTe8ZUGHO4fod1nobxleM222s7dbc/PHG3NzxRqfTJngap257oHH7nW+1YOabWToWDEfMfiwk/Y0D+8Zt98tnXm1cv77CnVuwHBy427Mtt65e/I1fvX75Vx6zRCVg2nY+27Y/cJI75dJHCv6tjLdtKCdLzMhB4B2rvC7DLeaROxb/zjc3N51vbGw4J7kt/jvXr1/3RIcsLzosaXlF6ezZs9jR+VnU69Qf+tCHdFZzXkIRzGW4nCc1nMSuSmq+AdFurUnSUlLD86S2nZ60SeGbF0n4JvNuB4rNjq3pssF5Ktt4iPRt2oloygduk04yI7sNGSDDgx0ebUHHMfS0DZ7YRugmjp24//bG5B/53q2ttXkS5/Bhu2Gnb2p6obFw5ITJXJcajfmFU41jx+5qnDj1JktqqvfNk9Q2h1YxtxsvvnS2sWGcq+tBgiVIsznbWLn+iUcunvmJ91iEbtv5q0vmmNSQ7Wtso7fhWpm9Bbd4iklNn8CNub7jWW2weEa/U5fUFvvwHSW15YQndL+k5o75oYceQkzPbOVZrr18pt+AMswtODsE13vA62CT5X7+FHxry0ujHbTrLcldtgTv4UxekMlkTgrksg3nPLGxjaijbRMPuRw4Jwyb62hLDw8n1G3r69dWmlMzr1mee7IcFvECgdpT03Neoe0G0+Zq0pL7tsb8/InyGbZrEA+JwnX5BoMvdNy222+7owiaA4PNx9TUPOvop6+8+osfsoQmKTl3Hj9VxCmG1LZRaHv8hLYTbcvTkgwnaa3Nxcu57MEnxvkgkNSh2Thz5kzpFaUKDDXmyPdEunpU3fNz9QnNEjhwUSqnEyA5JTP16KQPE83V0TknxsaAxyQNek6UX1khkjW1B+66VB+oSPD25vrURPtFkmjaquXM9JFDodnZRUvkk43Fo6eN7mrMmDxvVfjo0bsbCwsnbd6YvWLKbb9tXifsHMz4ReBGg31YX99o2E0r5zdo9x+MPTW1YNt68dnXXv3532q1Xlvm3HHazBwTNuM6v66D1FYCw6VPSXYrSB634hSmHIppuCiYHGlC7yeY7XzGS7Juw9NbcDi34dyCW3X1W+3Tp09726qpy8ePH+e23G+1uQXX7Tey2X1NDec23HR+q41sFwaXDT234H2432aLW4D77XjgLovkZ/BbbLNzPKm9dOst+a77vuVtx0981Xe3Oy1b83MxP3iwZ/703pLV9sHak42JJk/0kTtOVPCTp+63AJqyC+2CXQiOhd43DkypXQkbL798sbG0dHDrad1yb6y98LmL53/qN7bXX7pq2+65oIub3m+vcxkuGTJzlAMvra0N3h9ehK0FroUVnHC1eMeu9XNcW3P7za232fyWW7ffFMOFhYXO+fPn/RZcBbPi9ju/CFReFA706YUqNwfBzsMhm8geLpJs8+NXUrsQOJcMNx8m0DkwfQ9PTohzkWRz0wnF39tBdo4PPIzXXlt6+dz09MwFboGnp+e9Yh80cUvZnJr2hGXNbFc4O408Ee9eVPwKa5iamrOkXvSEutFgH7Y2216pD2Z/7FLXnLexpzorS5/+xKtnf+yXqxI659ZRt9wuB+7xJo4PXG2LM2/DZUt9RBYvpViWrLgXt74xLwQtXauwmy/93FNSc0Vhh9hhOMQO6+qDjw5EB0kbSIbSiWCdrbW1EjlNbPOJCR3snsApB+L4pajw88RGF/TOA9Hf+fLyC6+trpx7gYSybkatQ6C2kbZXkO1LiXh4xoUGspsW191okMbLy6u2nm7tc1IXn7zimDvtlWvXL7/vvZfOvvs97c1Lq+G8xvOeynV6A3EW9eIiYgdu8ad4jLFaR9YncrubdQo770APz/OkH0Z5WRkcaKVmp3POQaUHbrckzpXIOZmNiXUe2i4rsXUixO2E5YndU6lN71wyPuiCTD8fQ35w3lC4tvr8k1PT0yuzs0fs6kq1vnHEbffs3FG79X6TJzQPz2xfmeYbCnKYHzRZXq7+coDdwZYedsGamj5Ke3Nt+bNPXjz/0w9dvfiLH2u3Vzc5VwbihWrs530Icv9wvukv7nFHArOx4Bcp11nMOAVbqVhBqS7Ph37QrfduwFuR6i6lrn/b297mfHV11TnraLhdvZzbwTMTE0ePHnUuwn9tbW2CH9zGhwcJlsATVt0Jvsgh1uJ2oL4etyuX65Bt+PjjZSbDtD2X4djNn4rg3GQPbsnyo53ameSgc27uJb0B7idD8tbGlaXb7vzKL5pbuOMO/JtTs0YzN4CmG027JV88dlfjqJFPUPXy6tDBvl2/ennj0uVlO8dHJ4tYh4q9HB7mbxeqSVt2NG0Z0ulstTfWX/r8tUu//XtXX/ulj21vvHSFE2PnwU5vkZDhRCnhYoKn3M6n+8GRIYBscL2ZY8Gw+HF/9ZeccfR+C2/9/IIgjp53U1LtaXM3e+3aNf9WFPNxMr3TyspKbJtfvPXWD9Y/9dRTzgdh6KRmYBKVZCSx2ShJyA6QlHlS24E6zc3NeXKhYxySVhy9wf0YDzCeTSDJ623r51wy/vKjX9B5Qlo/H5OJyjgnJSauOHr6Ft0KPUMFXw+OoPd2u73ZXli4u7N47E1v3+m0yHbcD5mIrZ3G/MLJxvHj99kx3By33IA3wLQ7251nnvyZ37v02kc/OzExbTcQc7PN6SPNyYnpSZ4L8HCrIL0tN6WpIontFhvZznS701q+trby7GeXrrz3/VcvPvTI1vozFxo727xuTKKSSJ6wkO1C5CJOILoKHhMcP9qBo2JY11nceSKHROVW3H3QWwzzUMwTGL358RTckxedDcG2iF3Xcatten7Z0mNTRAxDJLUqNPlAroF9T2oGgkjuusTG7/r16/5NJ8eOlZ++2k56deXgmP/Z2VnnNhn+s52q2KrQ+IaLhbfF7eDF7YR70gFPegg95wclXLJxY901aIXeuWRxQ5RDGzTW18+8durUV7xleubYbRZxtr24PwdM3MZxBV+wK/jpxrHjd5tc//teNwK85Hb1ylMvfO7Jf/epzbXPX11f/sPnN1ef/vzW1qsXW9ura53W2taOhb8dT2dicqo9OTHJi9i8TY/Pk2512uvrra1r17e2Lry6ufbss8vXHvnD65d+/SNLl9/z+PbmS1c67S3eGELyeWIaYoKipw1HtjbnK9rlb+czJrRk+gTussYBJnsCWxz62hq7yc5JaPRKbOOe2BAJbP4kK3qPI9qWM/7cSD7IEG86sdxCn75sDKtK6r4nnYT0pKxASb+Xl7bg5sNrAFwY/CUumy98eKkLu7/cZQfheubSDji+5AVHZwec8vjyVWpDlh4EG2c4+gLbdS4Q6GQryQbnwS+2sX/RF//Fd97/lu/6K6ae4oHW4WCiYZuzO5xZq2a8waS4SN0sYFlgSbf5mU/+2Ptfev7XXySpgsl203d0pzl1xNzuPtJsnpibbM5P20XJigp3GnZVbmy3Wu21jUbr+urW5tnlTmeDzwLQ1RPU2l5VQ8K5Ho4cfDwR1Tbuz0XEgWQ7n/6qBjzYS7Lshvg2ULjFqPNUtjh1bn38pSyLV39Zy4iq7S9hkaxwi2/Xpy9lkdBQ3TvJ4HpQlrykJV4JErOUvAlK+n5JDVdi33333c7TxCaJdXuOTALbWtt50MXXre3gXCapzRYTWrJNRkkGdiK8LTty0CtRo4/ZPUHhyLbrpSQ2Ksniwc8TfGbmxNzXfdP/9T2nbnvbV21sXOfwDwVWr+1sFs8HbiZYUjSmZxYbr579yGcffeQffLDVWvePOwI4ZD66HZUOKClTvx459PPkTuVEnyc0XAmLX0zonNv59AelxnGLCW3x4frUP9idm92TGG4x6rLlgN+Sk8xw8/Vkthzx5LY7WZfNNya07XfjwoULsYpXJfWw7/kWCNY9QTvQDxwcBwGXzEHAIZsw7D5BknX1C7oekh0w4ebnV1Um3PTxROnEidITqbb1j+3cD267zJsP4hsQNjaurD/3uYfet7F25SqvD1M0DoN4Q4dtnym8qcAbQNbXLi2/8NwvPW4JTYVl3j3RODecT7UTnea9pKuSmXfJ4Xz7eYCrbX1iO+G4+1iScw5s/MgtP4lJX0ubXWt2vwVPObfQ5udxiky7joh12z+Pe3gKJba4kFdpQ0/fOuw6qdmoNpyDHYRIZA5IhA3OwXFLsra2Fg9cE8NLXEwYsl0JncsGZ1Ihk0uJnerhtp3SlZY23OyxDa/SS1a7il554Tefu3jx4x+0Q7JtFg/rvhBhty6U6p1XXnzfpy+c+9irNjee0GHebUphXZ30qS60mdcqmfNSkgOXLpLtDufb29iB/Ppx+aXxY3JMYCWuZMUllRpOvOqlWWQ4RHwT58wTuQAn/tUWlBtUaVcEVCQ0vORThZGTuu6FcO0QawNXVEDVWomdknRUbOMQsieu2eKtTrClJ8ATUHra5ofaE5sTRzv4eOKqDWGXXm07Md424qNj8RM78LTf55766d9buv7ik7xuPMKF9JbC9MxC4/Llzzz/+c/+3OMmEuQe6NbWBTlWXrjNW1qJXTbuyQWFBHM5zLPzYC8lrs5D8I964xqnNoGruI1XSmw4NiOPRbhiMHAdY4xjJbftZ6zM4tYnBklemZU/w9z5DsLAp9+CXtoCegpOm7W07WB8Cn7lyhU+X904fvw4YoStK5x43dom2Ndhxv1pONyS1seyg3PZxtNLZr42D9vwJ9024UyQt8Vt4jSmy1xA4CY7Z2KDPyrXw5HRG5xzgtD7n3BlpKl+khlvc/3K1vb22vnb7njHO2ZmFueL73mom85bD3zMc23lwtVPf/yfv3915eVlJoa5McS5C/NJm0lOZdlJOAeyzavL+MOxG2L/oFciyu4XCiiM54knP+MxodED+aUcyA63ODNT8Vo055/xTe868RA/zklouIiYJg5tbE9iXsoieZXQ8Kqn3roDHvWlLGHPa+oc2uFhwMTkZBOQyn5FhCyhnQe7TzqkK6rBK3ToY+pYnaMMDycsVlz6pbKdJ7hX6ESurOTwcy+/9/NnXnjPL7bb21tNW18XcXerY8fO83zDLmgbzz718x++duWJyyg5N0YxufJ2KgfuL1Eldj8/cMk2z36+JJu/5t/1OicinZcwTlVCuyw9OvGcpLdY0FKvZ2mILifzj23b39KtNxyMkiejIl0M1pUY16evVyOnlRoeqqq/Jg0/efIkJQ1TCVRrrlhzc3NeWWkbxQrN1c0ovhmF6mxjMiGxYuNnJ8f1NmGxYiNbm/vtnkotOdG7jYlWGx5kIVZol4wbnEuP/NqFR88eP/FHdhaPvfGtk7bItC2iv0XBsc9aNZhoPf/srzxiS5AnXRmIQA8TU9IZJ5GibFSSLQFcFsc/2Ox07a1SA2RDKaEBPnYu3U/Edoz7tuhncecJSiJz3uGSLdZiEjMcbcsNYjHqeQ9H6ON3lKZ34lNZvLtMsmKeXAC7qNTs894rtW4VdOugtUEOkomDhDhQZLhkuOn8amht5wn5xENcMdWWHm6T6FyEn3Gu3vh4pRVXG+IEIwdfb6NLZTvBUZYt9eMNFY8/+i9+68qlz7y32eSjdbfugzPe8MLDsVde/t3HPvfkT34qJEGaECUeiLmqkn3+4DafLosbyS/60LZxYzu1iyTnnPPFmKGf4sRjADlsN3LFk7jijjZcbcWs1tKmd2776XeiinPkKlCxyZn81nvUD3GkGLpSC+nbRrW25sqSrq1tIibytTVzZQfnbWAHEdfARrw5hTF40OayjVNZsW2SIqc/bcm2jUg2uWp7ZUa2cR3I1tc5hI6Jp21wH+wGPzFw/sA5aXCXjAd/+7PVuvTa458/eerLjx05es8DFjsYsN8y8I+ATs02zr/y4U9+6uM/+nCrtbYV5okDjYQu0cfKZ/MbZZtXEswR7C5Ln/TzagoHiZ6EdT086D3RQODqT2LHcZDlq3ED9ziweHKbcZct9pxTbQFt4gB/uN19Rq4+yDamJy237MgkODKktbTtR6zSeULzZpMhq7T7C/u+phbY8dB05HIKDpiJ0GQkbb8i2mT41dAocq6ccOySzc9Pnun8ygxHNrK57j4lT+2ixN8JGU4AQKneTlaUZUO/uvTy0scf+fs/fenik79rt6i2/9xG1R726wg7dtG0W+6JqZ3zr3zwsU89+iMfaLfXNpgHjh+eU6InYeI8Sbb5ci6bbSTvV5J1PsIYcTzZ1Q56hvfzHuw9Mj7SJ/YYVxYuzi0mIlebeLREpU3ixngVmZ9zkriYv3rU3dnuBVX3iX0r9qhra70n3K5CLgtVT8MB1VprbGBXR6e0gtvYfmWD27nIZa2pYxWGs204dsnYQC4DTgj6IHplh3Oy4PyBWz/nLhlvt9Za51758BOn7nzr9JHFe+63RJh6vT8V52Urm4vWuZd/9w8ff/RfPry9tcyvwhGMHtR+4EFO9cy1tb2y2rylFVUVVDxW2lSmDTFOpicx6e5JJj2QX+gX7XBDTHg6axsAvRI6lelr5xg/unjCWnw655bbXGMiE6e0iR2It4NWVel8LZ0sXWG7fuotjJzUQnobXnULzs5acjFjzMYED85oo0+R3obDAVwP0kQ2KX77nspw+ZscbUY+2WxLMmBiadMn2P2E4IM9kd0/9Hd/yW4waF+SdhzHLk3tV888/PT84n0bC/N3fcnM7JHpdtu/1vx1h+mZI43W9trqi8/98oee/PSPf3x7e8U/vxyOl7mJFPRONg2eGMHPprv7lk5sVW3JoR99PFmRUz/GSvUpNzvnI8og5RaTzu1cuq/0Smjs2CDGkB922lRoiyN81Ze4wua36SHGSG5/CAwXmY8Ty1KS247BZXIG3PCkTit2v8QGNjlUbD5jPVLFhnSgNp6PncoQMv1sfp1CtS5VcoikV9v8ffIlG7mcwvYR5r74yE7b4CfORL8yw/kD5+TBbQ/br51/+LnJiflXFo+/6YHZ+RPHdjp8d7efy5serJ95HXp19fzFp5/49+979umffXJnp6UK6UllBGcuPGGDPuqYV/nJHrgnK5TKtCGAnPrZvEa5Sg/X9hgj03tCiltclPyUyLJbXHlf2uYTE1oVGo6v9fWE5p1j5uMFgTjhPd4Wq+4LoSOJeY8362gltMWu8z0ktffPseukFvLbcHasLrGNRqrYgNtuJkY6JbJNoPshsy3Z4ZBNpCccZLIHGJNJGwLsg2TsENuiDzA5btsVBk4Q2wk26X1bwU+JbcuA7Z3Llx49t3ztxU8tHrv/5Pz8qXtsbWpRpp936h7nzQHmvmnzu0C7/dqFx57+9Cf+6W9ePP/weeYIJYCHeYuJiD7oXG+iJ0wiO2eO4ak+8yslZLBV6iGAnXFzXWi7nsQVt/NG27eX6uHY2Abc7DGh8UdPEgNkiHhQQpufx1ie0MystcmR+I5LJXS/p977WamFuogr6W3DE2z8Xe96V99bcWCT0uDTWsg2L0NXbK2p0UEksgg9dtp2YuJVz8Z3QgdHrzZE0nOWcnAi5YfMyVIbYEcOxyC9Xxzg5u96g/uxv8tLL61cvPDIJ2dnb7s2d+SO0zOzx4/xOeyba63N953NN/iJ4dXVC6+98Mwvf/Azj//4w2srZ/i5RgLNKRynI9fb8dLm4D1hzEUVVbInWOgb9Uk/Tyz6iVfpAf2kp3/qn/Qjsdw/5XZ+zaXwkUx/iyHvi47jQaZNZUZvPooH51To0DcWgzSpldDoIKq06QcmdMVTb9cPiz0ndcCEVWxvqGKT1HCSySbHX+ayyZi4/fbbSa6Y2CKbENxLFTtMlOuV1CmYRJu40lqb5OaiIl/pSWK1gW0zXgCkh9gv4x6kkO2r33pLph8yXL6MwVkPx+SJnehd3t5aaV049+HPr6yc/czs7O07c3On7rTb2znsRXzdOPCNJNxqb20sr756/qOPPv3ET7z/lRd+4/M7nc1tHbeRJ5Ltb6yCKUeftm3Ynj55u8pm/Up6xgToaaf+IG0HX98ubUgJa9xlbDaG6xK9Jz9jw82np0LLx+La25D5ePJCyMSF8dJammQu5rj8zSZA8Ue8gr2upYXdJLVQslfdhqtiK6k5ML1+rYot2Mnw5EwrNrJNqCcbE0XVFilxSWIRCYg+lTVxNr4TOjh6tSElveREn1buNKE52Z7M8oNrn6HUT/q1lZeXzr/y/ifW15c+Nz17Ympm9ujp2dmjfOuBgfMdz/mBgttsvtiAW23e7nn5tcc//bknf+p3Pv/Zn/vUytIr/HiXBz/cyDkJAaEH6MWDXnZPwlQf5NzusnF/WSrV23zZ9NkEWruuf5V/2s/IkxfYeaAS+3HQtvPlMnY4Y6G38SsrNLLe252vocWrnnbb9vzz0lRpZLN5YisuwU2f1LoFd6VBSc3BWHLECp1WbMEmJ7SKio1sk+zJAGey4BBPxwETKh3EBKkfZNuOF4Dg6yfB9sEnmXYu4yMyvSesZBIcGX2yP9GPfQ023z8DY7oOjt3W2p2la09feuW5X//41vbak9PNxXZzcu6EJdjs1PTcJN+cSUzia919kMGnow70L/r6N3I2Z20/Z23iJjob69euXXr10cefefpn3vv0E+/++PL1F651rHZxPLavHuCBPFngHGAqB11PO/GPtlymbbtV0tMPoKeN3ri/FCX/RA/5viLbnHvlhUtvcK5ERQ9Hpi2OzrZfW6FJaDu/6sOYxIvLnHfzqUxouBIa2eyx0ID9XEsL/SJl2Cgq+Q3zDSlwWwc7J7HhfA0SHL1Nmld2ZLidGP9iQ2Ta0iHbRSTK0qltJ8W/+DDVo4Ms0WMbveTUB7ITgI4z7LKdMJfhJrtesvzgdvJo2zn36IDJn0iL3+Ai+z33feMb7n7jN7/z2Im3vH1h4Y43TE5O3TbVnLP95o6Buw6enOurk/xw+qCIjwneAcaPAITf12p3Njvt1vr1leWzFy699sSzF85++NlLFx+95M5deGcC3KUuPMHhtt+xDQ+yV0Z4Zpec22Mio7dp8Fvl1G4k2f2w4yebyc6lkz0knduCnoku6W3+uZUucemp0HDzda6ETj//b3ERE5oKbX5OyErg9BtNkC3GnPdbS8MT5HKOSnu/6BgUOULJr+7XMuF5YgOS2CZ94r777ouJrsSmjQ2u7zqTnvOMTFKnMlwyRFJb8JR00qc6fEhstaFg43vSUl1M4DTh4XYC8UnlmMDoLAhiUsMlp3xh8Z4jJ2/7o/eeuuPtX3Ts6P1ftLB4+o0TkzO3N5szR2ZnFi0TbCnQ5jefeRtqsUTgFFhAGrGOaxrxqx7Nxtb2qiXxxlp7a+3aytr5c8tXn3vl8mufPnf1yhOX1tcvb3D8VSC4QzMNGtvFeKvtPNN5cho8ORJ7TzJjR6BthxyTOdFLjokqf9mkr0jgKMMtlpybPuqMeKOI89QH2c6VJ7XaaYVWUqcJbT47/CAkHFJSQ/zgncUZxz8wocFhJLUwjA8o+Q2q2AIJThLbpLs+rdjwNLnlw/nVd57JJr3IJq0ky26TWpIhCzw+1x3bkNokuo3vSQkpkZXYwbcnwWW3E12qyFAq59yI7bg8NbU4e/TofUcXFt944tipN9955Mg9d87P33nX1MzRO6ebcycnmtNHJyam5i2a7Z6/vWFVeKXd3ri2uXnt0vraqxdXl85eu371s5c21i+srq1dXN/aWuHtmCl8HgJKAUIChKZzZNtv2iRPiaO3tidNKgcfEws58WMCPAEzvXPp8Ql2t5needBHOddbzOSyt6UnWVM/iMQlgc3PCZ9hKrQdY09CU6GlR95FhRZG1TvSk1qHYXxAya9fxRbSyq0k5osL4ZKrkhteVbnh6Ghb0rtOsnwg1v3oSSDpINbxqY62+fGliNEXbidPycczAVVeb9tm8IsybfG0bXaLDYuOXs64LluwlfSBRx8Dx5XLfqzokOFB53oh6EsguEMTqO3c/OGeAEGHKtXZYXlySifZEwcBHmTEHj39kG2/S21sdh44wKErc+YXE9jm37lk83GyGPRkhdCncl2FTpNaCQ1RodENk9DgRiS1MMi30p5XbGHQWnuY5IZI7lRPjMCxSYZIcnSySw9ZbPovieQ6iIQ2mURMZW+jtxPn3E6qc+lJfHiSxK5HtrbFhkVH4OgBssjANqLeAs257br0zo2c27i+T8HuCa023KgykQPQe6AQ0HBDj2z76QFPG05CJbKZCzvtxF+JJTuyk+QwTurnyZzqke0cl7j0SuTcDz06yOancu0c+jhRmdFLHmYNzcSkCY3c79cr4QdVoYV+T79z1AWEUGnv91QcbgfvCWkT5EkHt3Pa83q2uE1s5IDqSttOTny6TFsyMM5H3fzqiQ4uHxH7gR926QDJCpfO5JKdfsD2iXGj3mQCwPXJmAS6+6UcO/sNydfavi/SJXadWFy0v+h0TB6oJvMgygMy2CACOqVUn7cjZxzGs7HUz3a7SDzacHNxbuSfgkrk1F56iq1xbB7UJ34kkoQOfZ0jm1/k0pPAkm2+ldCuM7hOdkAfk6M9tL0PssYx8osWNtpB73K4OPh5QEcCQ8gWZ5Uf1qiq0Ht9yl2HIgJHw6A+lfbdVmwSG95vrZ1yVW4gHztZJR9kUb72huzcx6fmkvM1t51EZK/gcMnY4HayxXsqdcYZz6swMqAtjj30l9797TB8PyTneo6TNno4QqIXchl40FmSKfgI7vTCEbntl9p+ATDZeWJ3ObNXVmbZ6Wv77LL5OUdGLz87r+rrNpNjH0iV28h5WrHtfJTWzpDFXmxjTyu0zb/0Q1VouGQqNUl9WBVaGKVSC1WBkKLSXlex7cA9kW0iYsWGANwC0SsVX7aQ6gH6nNtttk8AbSbdTiT+NkzxDjXJcEgVXLKI/WIMybZvrqMNiD/2A9n8PPB1Mk1HAPr2Uz/pkcXZMW0H6HgTDuK+IIT99X1Glh/drS2by8WQ7uNt2QKRCEqG2DZQNfH3ZEJv/d0Ox45NuiB7FYZAIutNJV6Nge1/T2UG6i/Z/LgA+Lbkh4xeflwgguzzQsJLhpBlgyzWVKndHs5RtEPhIlHyoT1MhU4TGk5cEzeA2AcHVaGFygQcEoP6VtrTB2hgmIdo8EGVG3BRCM2BFdxOpK/JkWmLRqnc1p/q6To7cakcK7cFgVdg9EYu05ZePPjEyg3Q2e6Vxgl29lt+zqULsuyRWz+y24+3Aug9CC3Z0soMop423PYjtuHI1vYLQpC9HehAKrPacFViO0aXST6zuR1etXZOZdF+Vmh4futd8UsbQi4Ldfq+2E2lFuoCRKi0q2ILqtpczZTAgCucnTwPRjvZsYJbYHrVUuXWRKZt7DnPKzjcTqyT9eUke3uUys0+AmTik+0HuycG20HPvgU/l6VnPI5HOtnxlx0dfXXcRbOo1gjIiZ9TsMdESGyx6kH4JfrYDn2c29hRNnfvRxs9BNSGzMerMG04sH05iMqst3q6PehilcVmuviFBiJstqmSjrmHGFttziVk/sRl9EOWzfaxtkJXraVDhXb5IDEoMYfBsGPkfi5b5XZh0FpbyCu3MOhpuWAnzmW4nVz/KKh8kKUX9avc1k8V2Cu12jaGvwwGt0DwCosebrJ4SW9B4204MjBZ4+cyfq4P3NtwOwzZye4oc3y0A3ck+ghLPgWd8yDrghPb4pAdZ6ozt65fkP3CAEdvh+Ky9XOOjF5+Nq/OZTNZY7lMZYYbuU6VWT5m17hOgyqzbZsLZkx6Pg8tGRtciY6cvg4NHyah4SO8uaROPxT2UqmFnsCoQZVf/HRXv7W2yE5urNhAbWKBp+U28V7RUrsm3E6SKl3kZudBhqqky3DscKhf5VYbSAZw9gVu+0YwSO+VmO3B2T98qvQcR2j7tpHDfnmA2nAEHnq1tY8e0OhA6B/7qB0IXyWQt22cyNU20LdHb8M7pTJ+ibyvlRlOwsNFqWzz55+isrYfN2T9mNMoQ8wzFC5GPu8QsWL+sTKH/m7HBpmOOHW9ZJIZTjLrXOcJDQ56LS0Mm5DDYNixKv3q1trCoDW3oAptJ8w5bz8FdRVcfuLp694WDD2Ve2Fhwe20zWfSTmTJnlZw6xsrNrLZa9faFjg9esnYjbtsm1Yl7pHhktW24HNuRJY7rwB6T/RCdHgbne2/y7SDj3PT98i2Pa+6yLZ/3kYX7M7lI3+bL/yjLchOyFRmyXacpdebzT5wzWzb4oJYWjNDNka0k7hV7xBDVkIPu3YWdlGhhUH2vtiPSi3UBUyOSr+6tbZAJUwTmCuinfxYuSELkihbAHtlS1/vhoA49pxTueEWFD4G3PwJEm9b0rovQKaSA/VhH9OqTVxbcESZ/QY2tl/dgdk8cQgi/DUWemT88A96D9gqmWFNp4D2oA+b8iTAhl6kvka57DoD/aWXT6lCpzpr+xPv0DfaIcA+kNiMCaEngYOP72NIdG9DJDSyzY3LwV92b9vQyE65bPvi54+5ZWy1zY957qnQcPmgt7Yn8aC1M+C8CzeiQgulxNknDDtmpV9esYVhK7egC4AqszDs21DhFhyVnw6DqNhqiyywS0/JjbxSwy0YnEsvmT5wCyLxqINbUHnllh1d0MNdtt1znfTsb6pHzvR9YYngAUkSJHJMePTySfSekPKx5IgVlzZ+2KVHpo0dWW0oJLLLxuOHL2Qn+dRGL0pfbxbZcbNG9gSWDCdpr1696np0HIi4EloJvI8VWqjTC4PsfbGflVoYGDQBlX55xRaGrdxB9OpGEsJFlhS1a29gJ7jETb/DWt+CR/4EhMtUbLVTYr/QK3lIRrht27eDT5WsfTC9B1wYr1SpaQcbomwxwCGGMPLARTbuyYGePrL3oeiX9jeqqtDsA+Ol7wTzKlwnK4Eh23e3B5njxu4ybexB9uPhWCEuDmpD2PKn3MyT5hH/VIbjEy4ePodw9PA0oYd9ui3cyAotxCQ4AAw7dl+//a7cgiq0nXDngz4dZrHrMpWbtnSivHLbSfe1NW1LhNLr2nAqeMrRQxZgsW19SxW9ym6B6G3Ids/3kbbpned6eIpUR5Km3BBlyI5HNpcTvXNLCE90yamdPqldbWi/KnP+NBsiYSXrqTYyetlIZrgSdw9Pt2HA5QrU6XMM61eJg6jUQk8A1aCvX13lrnpaLiKB7UR49YYsiEoVGwJwC2qvrP3esWYyAeVtPvghGTsconKrDZFsqd32wfcFEFhBjhyd+Xn1RcYP2RLet4cdne2vB2Pwd5mgxDclIexrLdk4SqYSN4qy7QPbjnLQlSqwCKjNGPhJtn050MqMn23T5ws5zIvPJ6TKHOa7VJmtT+R1T7dBVYXO3ikW9TcKwybeXjDqNob1dz+9zi0MquBC/vR8mMqNTXaekqOzGHYdHL2dYD5GqrWzk+VW5evaZiuttaW38dwPvQWe62nD8YeLLNhcz7ZTvWTzj3p0IG3nIHFzbsfjPCc7nh6ddenR53JILl0k9r0yw0lYrZmxo4doY4OTtPBhK7NwgBVaGNW/hIOs1EJtANVgFP/4OrcwqIIHNSeuVMEB3ALeK3BV5daVH9iJjld6dHDA03DpUiIZ1QbsD9uyZPUgMr2PbQkdgwodSGXz94A10f3dwWD7GJMg5YL1iRVQ9hpSgsUKnei9+sJBqjNfX28Hfyfbp55KbXPubfYnkX3bHAPEdtWGsA1bmZkryPpwQXYuGbtk6xN5XpnBsAkNbpYKLYySQHvFbrc1Ur+9rsHzyl31tJyLgQWUy3CL7/hNLJJFVWtttc13krU2bUsIly2YvB18vJIjB11pDS2y3ShV5KCLFRkue6qvAgkvbsfqPNWlMkmT6loVlRtK/Sx5dl2ZIRI4JKHvA7LaVe8Eg5PMcJI25XVPtYWqW22wD0+367DbfiUcRqUWagNpAEbqt9en51ypIUBiVX2uW7AACq3h19pU8gATu5/+ItGQbRsEofsCZPYNmM7cispNOyUQgjcmAHpxIexjLdn24tPvMI5X1jBOrMj4JLZSRWYc474tElptePCLOsh0sS2/fk+zuXhIhwy3PpzP6I8sPfNlushB3VNtYVBCgxv1dHsQRkqYfcJ+b7PveHup3CS9BaXrSWz4btbaUL/Xtc2/tNZW2/rrde6osyCMbbantgVwSc7aLgPrX1upSUY4iZjKgLZk29/Ylh6iX64nQVWJLaE84UetzPnrzIxPm6SlrU9R0YZLr4QVV2UW8oQedKvdZ+2cy6Nir/1LOMxKLVQG1B7Qd7xRnp7nlduC39sWKN62QKpcawvYLTAIaPcnwNAh172ubdsxVrQB+6E2gWsJrTWiUy6br1MKgpoxUnvqxxg1SCuw+6sNt+NhDeztxFZaK6NHFqFPZE8+u1g5F1k/32f2SzpkHQf+qRyOP86vKjTJiYzd5Mipyta3ocqMDsIfDtLKzDmAwM28dq5DZcAfEg5624PGd7uentdV7rq1tiozlbuualNhd7PWhiy3nCy4Yhu9ZI0vGzLcgja2q/gwIDFD0yEZDtlcxLZsJKYqsGTZpYfQi/LKrH7555qlz19nTjkJT8LSrnuaLZDM8EGVWahYO+fybrFf45RwIyq1MHSQ7RLDjD/Up8Ra2VobbklCoHnlzoNGwQSGXWvbNnybqQ9AR5tgNh4rNTZ0IsnYCVrp6ZPyISmueyHbf5fh3GJjp53qIbadypZozqm0xiPhk6+ZOUZVY/zVRs/xWp9YkSWH4/RKbPpYheueZtOWPExlFm7WtXMdDjqxhsFh70Pd9lyfV+5RnpLTzqs2bXi/17Ulp5RXbnyptnpaLhnK7LEqp/qU9wPJH5oOySSiZEtI5+hkT/1IWNnVD55X5lHfASZOstPWxW3Q68zCHiqzUKcfFfs1TiVuZKUWBgbaPqPf9noqt67iUF65SUY4ycNTcksa74sOKPiABVR8GmsBT9C6niQkGKUX2TZ8m4m/Vy3bVlw7Jnq30TZ7DGb1SfkwZPvTU6nZBpxKDU908pFd1TvaoGFfZ0YmKa1PbWVGNn3kdZUZTiKbHpvrb8XKnOOwE+ogsdtjqeyXPzXPK/cwa204ei4C0qsqa62d6oK+JIvwo9JyO1+lF+e2vkoPl74fSMDQdJC4Kce+sbFRqRdZBXa95NROkuZPs+Wji+CoT7MlK5GF9BbbFQEjVGZhkF0Y1u9A0X2hdYyhoABRwCiQCCxIwZgGIEGJXkQQo7O+saoFncvWpwMhi4JfrJipDRkyn7iWzfWQ6dpVFPp4O/fVGNaOY2o7qV62lEPm68elY6qRnaxfiewuhjF65hPOOjqVh03oLwQMvHLfAhj2GCv9hq3YApWb6lxVseGq2rJrrU2bSiq9KnFeuWVLeVrBU31qh9cBuyqukMskX85VkSWLJNsclfwhklXysE+zhb2+R1s4gNebd9vvQHAzrKkPGn0DOkGlX/46d7rW1hpbRHJawLmfJQqBO9Tr2gSwJYcHKxwK9tIvi6BHV8XtttsDCxnf1E5/jR3stWT7QqWtlI17ZQ16f1toYovbwGY6LkYuo0cHIZOM2OvWzFRh07sfXJSvnfGHg7Qyc24g0GfNfFMl4n5i2IC/lbCnJFfl3q/XteGywfPKLX0qw1XBc30VF/KKTXUHVFzBkq4U7JZE8WLhioBUn1fklFvSkYie0PmnpsSx0SZZ4XlFFmQnmeEjVOaSnKBOPyz22v9A8IVQqXOUArsPKv1UuffjdW1xBTXIKzf94JLxITFUwXM9hA6OXj6pLGIM9FRc22ZthVZfuO2zr3M1Bm36yy6bOMcImY0LnHPJJKdk8408r8gi/OFgF5U5R4/frYJhA/xWxJ6Se9BaW+j3unYqw1Wh08oNp+Lm308Ozyu1gEwlF+SXI+1nSVQKckueKOtpNe06P+lJZjhIv50z5fIhaVM+7NNs4QZUZmG/xjkQfCFWaqEy0CtQ6TdorR3UBGis3CQXnGSq+/QXFUpBrySAD6rgIvxJMLu1jnJqF+X9tN3ULpkKK7nKjyRELy5izQzHD67++JkuctbQZovvzWafldAksunQI/ZUZsDcp3i9v868Vwwb2Lcy9pTcdRVbGGWtDRdkr6vep06dim35gLxqA/mNAhIxNB2WjC6TmK4IwO/KlSux7Q1D2lYfJax4XpmFNKHhqsjCCE+zhTp9jmH9bmp8IVdqYdiAr/Srq9hB9Ioy7FpbNlVu+WHPuQV6TBY4FRO99YlVFFJFH5VUgSUzNjJcRPLBeTMKXH7Si8I4kddVZmwQqEtoUFOZb4mE3A+MfAW/hbGn5Bb2utZWVa37ZRGQVua0CldV5LSijwISVBUYIIemI5fTCq5EBbTPnDnjbfVJ7SCvzEKfNXNo9SRyLg+L3fa7KTGu1F0MG/h9/fLKrapNxRYNU7nrvp8cUlLgJw6ZLVZW6VXR6yjtT3JJj6wKzPbkI79U1uvKIvzhrOttrMbS0lIcBz1gDPmDtDJrnkCfp9k9+jEKjHwF/wLAqHNS5+96q9wuCMNWbmFQBQdpO0Va0eugcS25KpNEiS/ogiIgqxKDdJzcl0QOTcegyryPa+U67LX/TYmBJ/0LEKPOST//iTypQd3DNKDkFvLb8/vvvx/W2NzcLPkJdQmeo8ovT0KhTk+Fhr/44osuD0piUJfIQlqZQ1L3jBFQpx8F+zHGTYehAuALFLudm779hn1aLgyq4Dn0+vcgjJLUefIKo1ZioV8ig314nXlYv1sS409p3WTIA16JQcKIkEmonNCTgINo1P7ohdxf2G1Cj7H/GOqq/gWOvc5RZf+8YgvDVu4ceSWvwzC353nC5sgTWBh0ay2M8DRbqNPnGNbvlsa4Ut/kqKrcoqBypJVcFEwlpJW2joJrCXXj1u3PsAmdoE4/xogY6uo+hmOvczWov9vrnpbnyCt4jrqKvhfkiSuMmsD7sGbOsdt+tyT2/cTfwtjrXA3Tv/JpubDbBD9I9Fsjj5P6xmCc1KNjv+ds2PHcb9hKfpjok7yhVZt0e03GcTJXYJzUo+NGJTXoW8lzHGTC91kbR4SkPqiEBuOkrsA4qQ8Ou53bXfWre5p+kOhzG12Hg/YfwzB++j3GGLcYxpX64LHfc/x6Ome7rbTjCr0HjCv1GGPcYhhX6sPDQc/1YZzLg66g4wq9DxhX6jHGuMUwrtSHj/Gc92JcofcR40o9xhi3GMZV4/WLm+HcjSvsTYhxpR5jjFsM40p96+Egzum4Ir+OMK7UY4xxS6HR+P8BD+KP245zxpIAAAAASUVORK5CYII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AutoShape 4" descr="data:image/png;base64,%20iVBORw0KGgoAAAANSUhEUgAAAPUAAADpCAYAAAD8pXGFAAAAAXNSR0IArs4c6QAAAARnQU1BAACxjwv8YQUAAAAJcEhZcwAADsMAAA7DAcdvqGQAAHjzSURBVHhe7b15vGXZVd9337tvrldjD9WTpG5hgUDoI5lBGDA2Q7BNcPAngXaInRj/4WB/jB3jEJtgJx9/HAdsPMX+YBxhYuADGBO3CTNIQiAJqdUCqVtSt7pb6m71WENXdY1vHu69L+u7zv7tu8++59zhTVVdur+q9dZew97nnH3WOuvsc6eJxhi3Gm7EOd0JfIybAJOBjzHGGLcIxpX69Y+b6RyOK/ZNgHGlHmOMWwzjSv36w+vpnI0r9w3AuFKPMcYthnGlvnmx23NzmOd0t5V4XMEPEONKPcYYtxjGlfrwsd9zfjOdw/2uwOOKvguMK/UYY9xiGFfqw8Ne53qk/g8++OCBn9uHHnpo1Eq618o7rtxDYFypxxjjFsO4Uh88Rp3jfa3IFy9e3NdzfOeddw5dLYeo5PtVeccVPMG4Uo8xEvb7IjHG/mN8gg4Ow87tUH57qcgrKyv7cp4XFxf7VsRBVfwQ1+Bf0JV7XKlvcexXQo/x+sH4hO8/hp3TSr9hnlrXVeW6BF5fXx92n/pifn6+pwIOqt5CVRW3yg0bpaoedgU+7O3tC/blZI9RwrBzWuk36m12nsh1Cby1tdV33GEwMzNTCvKqJAd1iZ4ndkhqMGzyDOu3Xzjs7e0L9nyix4gYdi6r/CYsmUOzwChr5DyRqxJ4e3t74v777w/SaHjxxRcb09PTPQGeJzkYJdH3cQ0+rN9ucdDj7yuagY+xd9QmYYbcz+W3ve1tLgirq6slPxKZZFXCksitVssJGX273XZCJok7nU4k9EeOHIk+o5Btu5GOJWI7qV+z2WxonyC7EODi0L5DdjFwne2P8zo89dRToTXGKCgFzhi7wqA5rLTnt9lVlXnUipxW483NzZ7xsIfm0Kiq0GB2djbqqyp5VRUHquT91uI30VP0HPs1zoFi/PT7JsWwCU2iipBJZijVp/YqfR3V+aPXdnTxyO1pZUYWdBz58Y2xfxhP7O4x7NyV/AZV6DTY+1VmJQ+VWYkFpAdpW9Dt+jCYmpqqrEx5Vc5lVfF+FfwGrb1zHHa/Q8G4Ut+kUELnFU/VUOvYqkopQp+ucaF0DTyIbOzJvD9Uta2U8goOF3Qc+QVLGFfwvWM8gaNj2DlL/UpPt4epznlVztfKebJIJulcEUBywo8fP17SjwJV7MuXL7vcbDZLlSqv6KrO4mnlBtIP8/R82JfH+uEGPkXf7/GGwq5P9Bcwhp0z+TlXUtcldJ7MedLefffdJX1qVyIrgcUFnlSfPHlypFtvIU3Yq1evNiYnJ0uBqgRPE1190ltv2mfOnPG2fFM7yJN8vxJ8nNRj5Bh2jqr8YoVOkzm/xaxK6Lq1snieyKrEeULLTy9B5Uj98wqcQwmdV2b1u379unPJu63gYFCCC/2eooNhKvohJP1u++0K49epB6MyGSqQ+7ms15/1unNamUk4JV1eoS2Io0xCiuMPJxmtPbmzs0N70hIEn0lswW8SH+ypn+wi6dlWbktJdoNfCKxf9EdGr2NETnk+hjhj4GMXA98PjWkXBdeLkDlukSU/QziYN5FdCIK2C/bpC+31cJ/gMRyjzkWlf/p0e9hbbaBkrrvNJpjhShQqM23plSyC/HjDCTy3C/JLUVexVaktUZznfnkll72ugqeVOW0P8/Q8x0FU8iEq+CB7jlH9d4XKE/0FilHnotJfST3q2lnJdfr06ZJeSTs9fcfU29/+F0/edvptb5ieu/tL52YXv7zT2Xn7zmTj/p2Jxh3mNNfYmbDM3VnuNHYuTEzsPLPTbj2+tn7pc5cvfOZzS5c/demll35nlbFypAmfr5kF6UnM5eXlkl9qS2Ulb57U/ZIbSD5//nylXTjoW/RxUt84HPYxVG2v9ul2un4etHZOq7OS+d57v23hre/87rcdOXL3fzE1tfBNkxMTb51szpycnJyyC8GmJWS7sbMDFfEyMTFpSdVsTDanLXmmG9tb661Ou32h3dn65Mb6a797+dzjH/3MZ979SrO5MTDAlJxWmUtyXRLnFTxPbun7rb3TBFZblVvYjwouVCX8LpK87zYqMKr/SPDAeZ3jsI8h357Lu326XXW7TUKfOvXA9Fd+3T/6Y0cW7vpLU7OLf2JionmPJbQlccuq95Z5dnA3eLca7FiST1nSzDQm7CKw02lttVtbz62uXv71c6/87i9/7smfeCU49sDWyDHw1tbWehI65yRoWsFTveRhK7egxM0TeNQKLgxbycdJffg4rH0eZjsDn24rmUGa0P3Wzl/7tf/nG26/913fPztz5MHmzNxJErnd2rRqTCLH4UYAMTRhiTXVaFqCg62tlWdXls78308+9sO/evHis1wlSlBSCpKV7CQiFTxPYniayPC0gqMbVLkF+eXJK7mqgoOqZB820etu1asSvSLJK/v2waj+Q+H1+PR7N1G9GwzajtsHPd0mkVkva81M8tK2YPInwshwfJvNL5r+lm/7N992++l3/PjckeN/pr3TmW9tr3t1LjBol+pQ9OOi0GlvW8VuW5Av3DY7d+pbTt/9Jx+YmJx+8sL5R1dsP/wpOURbMvsnzmDy4dhyu2xsD5mn4hsbG1GW3cifI2DX3GmO8jHERZLD9r0fZBeHOHbqbxeL6JMSeuZdZBcDv/CK7ELAphzsY/4U/WZ9au4TdJPjoPdxqPHTp9rCKLfa6TvC0upMMNF+4xu/Zf6d7/qfv3d69uTfnZqeOba9uXqw92gG1t7T0/ON7c21T7569uEf/oOP/m+PqRILeSXGbsfXo4erryWxV+TcR5U6rdxw2Uet4EJdJRd2syZPK/ig2/N9uC0f1m8ovB4qtQf9AWKo8a0il/xGXTtTmakOeUKjO/HGL5/52q/9R39vfuGOH7C9ObK9tWYe7nag8Mrd2W7Mzh29e37x3ncdPfklL7/ywntfturG69Ze9WgHUvX0YwgVUT7RRuXl2GVjO9jF0enBYKqnH3Nh9qEruGiQrDFFdq5Kdio2erjAuaFyg7Rig5u9YvsE3CQ4qH3Z1bijVGahrkLXPd0mkBbfsDj5rV//q/9gbuHk3+q0ecNIz/L2UDAze9TW7Rtnz7z8gR967GP/8GOWVKXqgUxFtWNzvexpNa6q0Pip0tr8lOzSSx62gkse9b3ooKqK96vcg9bc+7zWHtavL26mSl1KkH3ErsYdtjIL/Sp0KqcJDX37f/mbf2t+4bYftIrZbNt690aBi8nM7JFjRxbveef01KlHz597+IpVsbjGNheqmuXZpJYMrk8JvdqMSRVM/PziVmHnAuFV2ObOOTq49EbuKxk78traWhwr+JXGFkm25C/pkdPKjSyocreSig04vzf7WtsP+ICx39vY1/GqKrIwbCILaUL3e7pNwPCOsK//lp/6s0ePvvHHLFZPtVqbmG84qNgb65c/9unH/skPnH/5I1dVLS2hdiwpnaODSw+343Od7BCVG5tkCBkfquteK7cgu1BXyesquHjVO9n2ea2dy3UY1q8Sh1GpS4G/D9jX8fKKLIxSmVV1kUle2lRorv7IcJIZLt+v+rofeeD2O972z6anZx/Y3l6n602BYo197L6jR988+fwzv/Qx2+f4FDwcI8dRquBwS5yeCh7kniqqNnOX6pkfcUPpqXmq1xxaP9fRRq+xwn7y+nocO92GSLI449E3rdzaFoTMMaly36xrbT+gA8J+jb2XcXq+pbMKeQIL/SpzWpXh+dNt6QkCuAKNCn306D3TX/3Hf+wfLize8X1bPOX2159vHkxNzZEFV8+89J4f+uTH/8lH0dlxlKozROWE5xUcsuOPbfpgS/xLFRod1dQqc/RTH7gqrWRVcCG3C6rMsg+q4KNU7n5r7T4Vu6QfAqP6Ow6yUnsQ7wN2O4730+vIOUhk1kNQUJWghCaRSUwlpyqzKjBtqgAfnJAewl92a6vSTVogTb7za/7Przxy7N4fbux0ZqmM+zdV+wPeejo9szA/PXty/rXzn/zY+vrFliWMH4uZOd5YqcNxSe9kx81x+jwgpzba0gd5qMotbogVXL65XXr2y7hfUNGH/ayt4DlX37xyw1tJxQbsuyr3ja7YfgD7jL2O2bd/vzVwjroKLOSVOEd6i+2KAIKy6qk2UEIrgPJPU9kVfvIbv+2Xfnxh/rbv3txcMk1p6JsGzeYMgbx+9uUP/r1Pf+If/b7tf6nyqp3qIVVLm7Moy2ZzU/KTjcpNH/WVXpWUtbf0KRfkJ73kpSXmt9eeV/C696LnlTt/e2q63lblrqrYVqlhUZ+gSleFYf0cB1Gp9xqlffvXrYFz9LulJknzRBWqKjOcZOVqrSs5a2bpxbHRjySGqAJ24l0XbJN/7I//6NuPHr//7+102vM32213Cj4kMju3OD01Mz/x6isPP9Jur3R0TGZ2srblSVHB0adkCVLS4888qJ3q5+a+6uQd9/75tx+/7dv+xInb/8w3HTv5rX9y8dS3ft3iiW/6iiPHvuGN84vvmJnc2VxZWzvjb63TOdAYkuEG55Cdu1iJ4dhCn+iLbOe85AdPxxTnve1pf/Qcox1rrNzES16xQ6V2/8PAfm5ot2P17VdXmQdVYVBXiVWB65AmvJI2rcwgTWY4JxXOSYb0TSToCQB08D/74G/80OLi3T+wvcXDsZEuwIeMHatY841We+Pa55762e979smffc6SIFZaOdnxRZ0o11EhbU5jGz618ObZY8f+zDsWj73lTzUmZr9+YmLqzonm1NzkxOT0RGPS584uep3OTntrp7PFx9Feau9sf2B77YXfunLxF5/a2bms987WVvK8Qg96mi59Wrn7rbf7rbVrKnbUZajT5xjKbz8rtZ+IXaBvv7rKXLcWFkZNaBJZCYmsyovM1Zk1c6oXT5MWPyWvnWznssG/7Mv+wqk77nnXD0xNzd3De7BvbhSfCJuZXZyz3Hrl7Mvve1rHCLmDkQU+x6dvpXUdfmpD+Ac/q2KnZ07e/T3vuu327/jBuSNv/BvTM8e/amJi8pQVzVm7JDY7beaz5du2uwXL/8bU5ERzzvL99PTM4h9rTp/6jqMnv/bN07MPnNm68knL7Fa82DLHdZyB8qfp6MLxRB/ktHIDS3632zFEzrH0W2v3qdgHjrjje8CoY/T1H+adXEK/NXG/5A3NCFVbkD7Fhqe2tM3Jg4cALn1HmBJdMm0uCl/zDf/y6+84/Ud/wgLm9I1659ho2LEKdMTm+fxH3/dr3/l3Lehj9cUIt2MlOajArCX6Vu7FE19z8uQd/81fnpm588HJqZlj7faGf7hkeOxYgs00Jpuz1m/zlY31Cz915dIv/uLG0uO+eGYbcEsu5/0qOO1BlZuKjU129Lut2FTrfVhbC33996NSx0AfEn39B72TS8gTmiQmmURp5U1JFVZkculJLsmX+onbeKXv98LHthOfatvJ9bESnetFFhiTD7zlv//mhSOnvr3TaTdv5vV0FxOWKJONVqc1s7704geuX39pQ/PkRiNLBD9W6STTGxlCPnHbt73p1F3f+b/Pzt/15ywm59otW35YhRwNVNK2VcdtS8S5483po1+3MP+lt02sv/bo2ubZTfbB4NXT2n0rOL5VdvrTl7bZUTvC8TnsXLodzrENU7G5s3zppZfoHsc5KOxlA8P27es3TGUe9lY6r8IkpCqvoBMp4BOaEamOkwNXoN52220lndoKDHS0dXGgDbVaM5N/9jv/0/+xePTuv9KygCZwXg/wb1ixNe2Lz/7aDz31+I/7p7hEZt6xY6yULblj5T5+6pvvue2uB394aubEO9qtNTv2/big8QUQ01Y9Zxtb21d/7dWz/+5/Xbn82IqqbcrDvpUqOHr5SE/lRieZNtVZsir3oIrdr1rDhYo1di7Xoa/fTfcLHYMSmkQWIZPIImQSUoRMEqeU2qvIxo2/SmH+/o2cNrZzSDo4ehLW+rkObv2c0jZ0//1fuTA7s3gXSfJ6SWhAAs5MH5maP3Ln3XasTciO1Ym2BX5JNvg70CQfPfrVt5+86zv//vTsyXe0tvfzjTZUVFtR2wVyZvrkd9x5+i///ZmZe2dtu2y7NPfIVNrQdi6yfYznj3Yum4+f95TQmU+MNzixBb8ZsJsdGbZPpd9uKrMSWFACC0xsvhYWNOkgbQNOTmg6OGGhWfk92qk/JxybHqBJVls0Nzfnt3pvfvN33f7Wd37vv5mZOfoNW1vLuL1OMMEHPXZePfvRf//Ih37gP1nV4x6Vq5JXQDvmWKmD7HaoObc4cefpH/yb84tv/O9a7d3cbg+HCb6TbWJ6c3XlhR85/8I/+FlVYPHdfHqMNpVbba2zkesqNj9WYOfbr1rDVOs9PA3va7/hlXq3CU2CipBJZijVp5RWYIhKSxKK0mps/rEtf1VlCDtUJZtvqUJA3p5oztlyc95Snt19HcHix+50Jydn5i0RmpAdZyQLeLW9QiPbMbt88sSDXz935J5v71hFPaiEBjxss/2anT/yhu+5/fRfeitzbtv3cwFnX3QepI/nxc5x8In+qU5ts5XiED06O+8xHlOuOFX8Kq7rnhHtJ0Z5UMbODLNDlX5U6PQhGAeXvizFQacTwYRpItEziRAyE0dl5g0gR48edULH5IuLGANOXyrmqVOnvHraldQ5ZFfZSbXt6usPvULf+BBN/RcWFibpa314IOJ2bct8Js2OnnGcy3bfG7/uxMlTb/+vJpvTd938L2eVwfeara6c/ezZl9/3OMdiiUsS+UOxIIv8LoX23OIDi8dv/47/cXr62Fv8odgBgwdoU9MLJyeaC9sbK598ZHJym7sG0+9wLqikTpwTi5HQywJ1YqJSDywOnKwAuJ+N5dzijspbelnV+qOboBJfuXKl70MzvcRFPkD7/VLXTbemHqUy53pIFwMRE5tSrqdip/5KQhvLr+JwyGxOkiH8pIckW7+oo236STsu29ud4mna6w1WZO04eCsIlZnjqavUsk8uLn7Dl1uCvYuvMT4MsFbnte2p6ZN/6sjxb3qAeYfCRTeeE2uXZJ2j9OIsMn1P2/xjHLFdtS0eeuISnlfsw8AwlZqdGWaHKv36VWhV5/zAkZksiMlhMvl8sqqyVVSdnGhnYuH04QQdO3bMK6oqsNokIz6hT3yAovGQzW5BuehVm352tZ1MKzN2iDsFghg9RHVGb31cTjF/5L65e97w9d/SbM6+8fXxGrUwYZV6dmdl6YXHzrz0O59FYYfjlZq5gEx2HW16TE3NNU/c+Z3fNTt7+9t4LfpwYJXUbsObzZljkxOzL127/LuP626J/YNz3tnHtHLTtvPvI1BF0VmMuCyMUrHB8ePHG7fffnsjr9iMzTbwh1SxKyo145XGHAU3rFJrjUEii5DzysyEQJLX1taokt62Plxp4/rY+jo3m3ORqjF2Ehd7SkpokluU2lO9yE4yT79ZP0ad+TYtSJpwyHSRNrfObLU72ysTxTsgXzew2OUGo7O9tbJiwcxcQU214SLJzZk3Hp+aOv5Hd/xbUA9uLd2Lju3vZKM5c+JP2hJ7mnMjYt/yNudMOtpVsvl6DMHTttm8DQ8bLyGv2EL+zOggMGylHgYlv0EVGj5MZaYaUjWlZxLhJnvVpCJTge0q6NySytfEnBCNmZycSZ5W42P+Xr2pqCaji224/JNqXLJjg0JVdh9g/Tyw2R/BruqTW+tLO2944E9/9ezs8bfz0cYCHP5e6WDBk+XW9kbrwquPvP/Ka5+6QIXmkOwYeYqMGOXQbiwe//oHZhe++L+1hD74HSyheLOM3YpP7+xce29r68wq58vOk99FcJ7C+XMyve8fFRSymPJRaFNRkelncH1dxbY4dnsKG79B/FKx+SAIMrGrsYGq9X6vrQ+9UlclNJykhZhoSLKICYFkzwlbWonRwSGzRcpt+Kf2lMwvcrVTGwlM28bxio0s37RtZJVtc2Jz/fKLrdaWRVjH/rf2Rv5TO1QmC+QDTG67jDU6ra2VK6998rwdk1doCHCMqQxHNzNz7/2TzWnbqcOs0gV47drm49T07FveoHMQ9pNiEM9JaoNzHmkbedGAQp+0KERb2FwtLCZKPorzHAfxNHw/KjX26DNqhYYzAXqabZXXufQ2oT6JTCiTzOvH6RpZdvno6bRdkXvWw/BwIn0s2nWVGI4+jOvVH70lUakyE8g2rusNxR9rWz+v4nYYvrjG7+SJLz06O3/HN2y3Nua3Nlfs+NZ3T611u/Lzqx3thq0YLbk5lT5t+4gd1tON9bVLz33mUz/2O+H4vEIzL2pDdnxcYFy3eOJPvmt2/vQ7uj9CcHiw3eC94ZOd1rWPrK98/AViIpxbyNfQpnNf2ujtWKLMebeYcjmt2HZorgNm96sVOo7bYs7X12nFZlvMkfWPT8MhxiTuIcYGfdbWu8KhVep+CQ3P1yBKaE5KFWGzMTzpzDdWXcn4wM2vRNjVNp/I1U5JeutT8jXuT3tpWxCkdl8/W9vOX9Pb2CATJ8+fffj59fUrr+5YsrStooxMliSR2rybarOxsbHcWFu/4u39T2puZ5uN1aWXnrJk9QsTxPEEOa6tg+w0OTllV+Ub9biGZcF0Y2dyak7zrnMAcZ7Stu0v8ZTqiSFxJ3zUZgtqWx/ndp5jXPouGIhfuOJaUPwfJA5s5qnQurUYVKHTb94UaaKozCmhhzSpVq19nSxKJtpPDJWYiklV5+FWSujxg6i2yCmhE5lPE04SQyQtsm3PKbUp0Qkokfk0r1z5xNXtrasf41iprlbjBhCfLIabL7+D1Zw2TtufPkeiIq5vXLVE37CRfSr3AValmzONrc2l9XPnP/w0yWrbclLy0lYyc7xqGx3+fXeEVU8Se8djpOc8INu58vcZ2DkmXjjX3jab9wmyxw9E7ECSeS8CsUY7iTefeGS1ldiC4v6gMcxGBvmU7Hob6DAJDb///ndN3XHvdz3Q2Zn/ouZU8w5TNXc8brhCcosXVgh2kpyZjpulnUZ3XWPO7ku7aUbabdMhW5zBONGFnTZj2B2YdMD9Qp+JsA0h+oVtsD3eGJbq6e96g62YLd55yQf/QodtYqe1PX/09JedPPXAn++0W1OM0B820s5mo9PmFzs6dms4Z7eDR/lGEpP9k0TuBTq2vp5uztmt4Ck7ADa597yanTvWuH7t2cce/sD3/+TWxpV12x4HZsw5G0hlvT20c8d93/fnFo99xfd0OnzzSDHWYcGuM+xVZ3XpEz9w/uUf/7CpfF9Fdp46reTjoZboHYvJyIOP+yHDke1C3bEYdh7sO2tray5bX5eXl5d526jL7IvZ/G2kFy5c8LeV0raLxY4VGrcvZm8dHeEDHnV6RxGU/VHnU9IrmcGwFfqO+/76m6bn7v4rzcmZb7eo/CKb0RmioLzHkrravoFSaWOzGGzsfn0D+vlEU5r1QtiM+9SM0d5pW/75z9oY6jekfdjZ2W50Wks2d+caO+2VxvTsYuPYsXsap25/c2N6Zt4SXk/S6cBrpydt3TZn/erHHgbNpq09d3ZaLzz3n//9U5/8tx+3YPekJYPh5uIJIBm7wfltd/3Frzl68hv/TnFR2tt+jAruaOxisnz10nv++tKlX/us9pWks7hT0npiSk4TGzltk7S8d1zJDCe5aZPA8NXwHnFLWE/oqveGWwJ3zp492/cTXJbUNF0OSNsp6vSOfb/9HrZC3333X/3i+YU3vXtm6uj/YreXX2rxOGMRUgRBJC+7gYJIMlm7ikruJSrG7dWXicIHVdnobzFr2whU9Q8fI99WxT9sdvDcVXsxtaApUXFVKEi6ycnZxtTM6cbcwpc2Jqdua2yuX2+8dvHpxtlXPtHYtPU0LzkVoB/ffrk/D6e4K1hfvfDM2ed/+3Mmsq7k9snvt+FBF2XZ4aurz53pdLY3bOd8rMMDD+v4He72a8vXHztnFxm/3WafkjZXn7iGRtYtODwcQyTziRzS7TZbo+2bDbA7gJIMFO+srWkrD5QXyhPljUF81+g36wxetYEqvct5Qgt5hX7bu77vxNSR+39kamrhG1utNdNveDAWL9NAtLsyr+tCXXuZ6u3FOLLXjdHPVvQvxqi2d/vX+RQ2HRNXpV5YvtfALgc2xuTkfGN2/s2NqekTFriTjeWlC40L5z9jVZwns+lppHLXDjYUWEu3Wlvr517+vQ8vL7+0SuIaPGEJcBe6a+uY2HDDxMby01c6nbXnm3ZB2uu+jAa7ENpFrt1efaqzdX7DqqXvEPsGWdX0VzAkWyWNcpq8JDi+knnlA5IPW1JiwyElOFxUleT9YHe7TgnoXzVGnd6xH5dSH7wuoYX0irWw8M5vbUw2v317278xwu11qA/2Av2Swf/uuj8goUKzBsPZ652w9xtDNi4IXrVn77YZ52FZ0xN7efmcJXXt+d0VqNKXLjz+2HOf/fnHLYg96E1NrBDUkp0kJ8ljFfDa1vbG2U+Z3XB41Zon9e3WRmNr48WHrW4SW77PcFEus89pO8i1XMT24CRvKsNvNKpmXCdsKFRcXRzcXugWQxVaT7mnmwt/3k9A6VaR6C1IgV4X7PV2FAX16w/62e0EBgqKCvTrDzSGtQpFhsH9izGK/gUhN5snGlRAEpnqv3T9fLgw7kc8Fd9Jtrx85pVnnnz3b3c6/s4pT1SjWIkT2Sm1i68tfeLTrfbKpWbzsKo1czNnt94bT6wsPfxUUoHjk2/JVGGqNDKkdtC7H0TFhminCcsrKhA66OjRo7zW7Haqs16pUbUm/iFkfPJb8P3GgV9GdQDp69A77c7XtuPrqgpa+2tscKAHoQSU3USuG2OwXYlYjUH9Qb8xhusve5UTOltD87Fsa5PY21urdnEs3ra4V0xbQm9urlx/5qmf+f8uX37quqkY1KubHZMHe4XsJFmJvbL0yJmt1Zc/1n1jzMGC16Y7na2d9bXn3re29Ph1kjcl9inl1sWTVURip3ZLQLXdnnIordBKVvF+0B2r8uIgkCY1G+m3oZKdp90Q7X4Px9IrlK5YNsrxYm3ZJ7oPHXvfFzvpobU7dLtXjyO7J4kLxTua6tbpo4CEtlvX1c8/99CvvPLCb75gFwmC2gPb8tTJ3DywSVzkOju809neuX71/R/cal0/0+S3uQ70XE94lW61rn1i6cp7P8I+QCSqyBKQ9w+ka2iv2Kmsfuip0CRtsDnX2potIsOx5ZzqTMyLkIn7++67L35bbYq6JetusedKPehpt6ArFODOMT3JxGc3oMuQrdqOsluh69DfXlTW3feXvd5huP7eClTGoP57xczsop2ftZXnn/mlX33mif/n06biXMUEreE9FTvnq0sfP7dy9ZFfsQTf5HlA1bHtHfzowFyj01q/uHL5w7+wsfrZ5bBPpUqdV2JxGyDKKZmuJKc6OFuu43VIc0A4iFtw7osYdJiB3YfqnL63W+/rJonzhOYgWEez/pDcsqvWXfd9+w9aTDQHBXo1uobd9Rf6JzIYPH7/AYYbv96pt38x7e3WFVs7rnpPvk3z+Mk3WKXix9qKd4GhGwbcss/OHW1sbV69+MzTP/crzzz1049bxbXtFrf2IgFbP1lAr3G2Vj77ysz8/ZMzs6e/zIq/JcXe7yq62LEo4jX51vrq9Y//xKULP/8HaLV9kSWb7yfc4O/DNj3J6bIlvNvQQ5k/79fmdeeotxh2btXcP7Vl1djPlOmdY+PYba29w+etNzY2fD8YA/3169fjtoCN72PZutzlik9tMcm9E12DPVfqHGlCuyJACc3tCMEKVaHehrJblUfvX4BJLSgoMqh/fzvGaodB/UHXXu3Ur7/ra2zDgqDjDSr8rM6VS5975rE/+JFf+Pxnf+FpTHZsHkDieTuQULJX9Gm0G1uNS2f/3a+vr372VycmplrFg7P9wdT0gs1Fe3Xl2qM/+dr5n/wA2zSKVTq0fV9SCrbIISq52lXE9uDWx2U4RDzDsYsL2ELzULHrpOa2u+5lLBJYT7tppwnNU8Hg1oO6QBb2bu/vMNz4A5z6gP7dbfSOU7bvN6i+k5YIc75+3t5eufbyi7/9nk888oO/8OrZh18NgesEqGTS0QaSQWIH3kaX94NarZXWxVd+/JdWrv3hL3Q6raWp6SNWuahSuznY4gMb09OLdseyfm756u//64tn/+17w/Z5yu3bhKMzcp0lnN+Cp8lLW342cEkPz9fWxfb96TcVOsoAn/QpuNCyuA/NHuRLVOXTCMC/p8+eK3W+lhbyT6cMQnUwoyyoX7APToaiOvfDAHOw1zsN2oduf1EZw2x/kE8ZxXYs/+w2b9qC8Bi35Ttbm0vXzr/y8COPfeyHf+7TH//HH1pffc1/2cKcY3Cn7VRXoQe1/VK9JXb7wpl3v+fSa7/6Y1sb5560++b21MyiJehUcCn2txfS8+66absoHUW5sbH64kcuX/hPP3r51Z/zH8W3bcWqi3OQpYuJHeRIwbeHlNhK6LQNZ5u5rMqcV+iqip3fye7nwzKtqfsBe/TRejpdS8NbdkVSm4PkWx/yKg1x5bvt9J/+OzZknzV1YRgm0OvR/0IAhrPXOw0/frXj6PuHwqa4c71h9c+ak34bfeLU/cU62m+rF3ydzMMjvgXUqlZju7W5ubZ67uVXz3/00ec+9x8/9OxTP/PYyvLLK8WYsfLa9ooNciEQl562uOwCPqYzc2EPcrBGu/XvNLbXn724sfbsp+zm+XxzcnFmYmLmhO3rFA/SeDcYL41wR1EQn0wrfjuL5G93tlZaWxcfXbr60f/38sX/+GsbK09esuG9MhfjF/tv3DfOdiGLx7D9wm4J7iS9uCUy/iRpSQ8HrH3VZlyLZ38PODzoeC+5r63htg3sFDjvo7U534Zy4sSJ+I0ojAvSdTXY7eerh03qiH5JTdLqCkRS2wREYqLN7i8j3HH3t3lS41dGMekgzP+uMaj/cOPXOw2/f7s7kN7xi4TBsrnxyudarYsXOh2b0KnJ9rGjd/FJChO3WxM7nY2dxvbS+urlS8vXX3zh1XMffez5537lw8899bN/eOal9z+/svTCcnhYZcP5qeKPN5SUQDzAg1RJASTDjdxQZ09l0Glf31xf/uSLm6tPPdZqXXuis7NzubHT2d7ZabXt9tzc2raLbeSVdnvtYnv72rPr68/93vK1Dzx0/eJDv7N87Q9f6rRW/ZMsGt/gcQZPdI643ZCQAB/klBfqXr04ROJLtpiPnIRmABLZcsI52zV/flTfLwKAxGYMUJXU5JUSe7dJ7ZNQNGuR2nltunTvz22Dbr1thyZZS3PrnVdpvcPGDnjyy77i37xq17UZm24fo4u9VtebqTqDXudB/UHXp+xM9SIfr199339YuvyeJyaas3MzM7ctHj16em5yam6SD8R02lut7e3rG+urF9ZaLcvvRodBdL58QAtEDew8BClt/9SSybENN5ANki0HfQ+RXY896W/dY3/X5+Mhhzbw9sTEbHNu7p75qZnTx5vN+ZmiDqyur6++dK3dvrTe6WzrSqR+cZ8trkr7L256/0QWHNnI98dk58HGJ62Q2W9vW8w6lw2y5It6OLLFcscS1NskscU99p2NjQ3nlqzYdyxH3E6bpIZsTb6Tf2prDx/FFNw+ypraA6NuMa+K3W8tTYKHZgb2Zb8Ssh7D2eudRhu/13mY/gN9jCYmpygDE53WxtbWxvmrly5+8tWL5x45/9qrf3D+0sXHLl2/+vmVVmvNXD0POMfMeyT6Qrku4SUkviC1Sx/7wRN/b0vO9L6+lb7T2eisr7+wsnz9Y2evX/3g88vXP/DC9auPnN/aOkdC+2Gn/RKKssbKeUJxjS2dJZrzCt8espzvaYtbfy6OzgXJdnEo6VMob/YT/ZKajcUNUqEhgQpdt7ivWktDHGT3ADlPBfULZtnqg53+BVEQtu2CLtoSbRWU2qJPsG1ttU2Gqu2bFf27fVN7MY5dzMP+Ddr/3E5DVEB2+XAnaJUg/aRU8Xjal8b+xDkmMgEnki63hY7RJ4yRy7b9Qs78oz6jqNd4tNFJTvWypWTVzcl8hNzfk1N+tDVOOl5qh7j9TeWcrJI6J+G5JR4GaeLyFJzv2gOtUMhSu6ClqrAPD8vob+FRNKpQ0vd7SyhXG+1g1ctY1p4MD854/XDiHV/z7nPcftvE0aUWA8wETWgVvouL041jR4v1CRjU3zyG2EZoVEAmWy2GVgFmdX2j07hyZdMvND7LFegdu6zI7X77bbrl67/70PXXfpNPUDGyjx6C3eyu6wvLSY0cOTo7N84TOd5WQ4ZKOfWTHNqpP5Urjo+sNvpEBrnskGwxFfUaA44eLh2yzYv2Je6nEdxvy7Eb99tqcSjYuW02Vugtnv1W2+I4cvSW/C7ryxS47YZsOcr4pW9EsdtsbL7/58+f91vx/BZ8D7ffjhgUFUj1vpYGdUl97733ln6gTgmdrqXhtuOTf+TL/8XZQUndL5k4tty+vtFuPPhf39/4Cw/ebyd6UP+DxdTUZOOxT15p/Oi/eqKxttZyuQrlfSzvcNX+x6S++v7/vHTlt59Ahd7mUeeKShaa9ciSSFsiSV2W3hATwni6lo4ywY8OSuyuM6T9gbe1fclwBPlZnMR2QMkuqG8Yz8eCrH8c1zi57DzY02SWvY0MBTkmdfDz5M6TWhSS29fUSmpkra1Nxxq6c+3atdK6WknNsZDYVetqkCR31PXD4AiwuQt81yDB4cxVwbnNoVUGOlE1dKsdxBSms7ulxvT0pCcR/EYRFxW7g6ucuN5jpBEFR+XxGYpjj9+uEteHZmJTzoOuLwV/oWo3HZlv7udy8Mnh/dQ/3a7aqZz6J/q47s3tKUlfZa/rl+qs7ceQU1U/iBjO24prwS4CLov3AwUwNB0qlrt4I0pEVVIzWBxQa2k2UlWl4exYVZUW4dPvQAniukA2i5NNXq2P+vtN300CEi+F9rEADVEB2bNuQVccf0TxRYdWTPzbPUvcrFXEnEdyR+tPQEJVemTaRmy7yh71otwe+kd7Nm6U4YH8+YDsOVlVdErHg9Bhl87ajmD3N55AyGk/q5p+DMZ7HpgZLyHV8X5vqAp5gktuhcKWgqVq1ae2+oAxesbJUeVUkvutpeFaT1etpSFuv3XrbXq+qnfyS97xr89MTDSnbaIYohaD7EAu6+vtxnc/+EDjf/juBwrFDcanHr/S+Mf//InGymp6+917PP0OMT9+aj+ajdXHX2q3XrzM1+lNT8017rjrbTvFxxtbjWZzvjEzy+etq2Fj9GzRcjHoCp7L9sduU6eallrWtr1iv7iVTcbCZ3ur1VqxdeTytZXGVpvXbqesX2HvjgnCuMXr5YbU1kW5TxWCHb/i0cV2u7V0ZWPlmaeWV97/TGtzs2Vj+K00ZCjdfif6eJstbhcBv92ukq3tHJm2xbffduv2G+IWnDW12X1dze03X0gI1y033OT40ha33+j3+tIWUx6mPaIkj5rUpvcETr/5webMv5/b7P6gbLikrq/MQmq/2ZL6k5bUP/LP0jV178H0O76quSmKhc1L5yUrAVdZxjTm5o817n/zNzSmZxbs7qDdmJ1ZbMzPHRs4d6Oj2HZfWFp12h075o3GqxcvW6ys+5suPFAODbwZZH2ztf3aH1w9/+u/tL7+By+TtErmkMhaS5eS2eBra8mhXdJZwsbk7pfUJLPlgnPzjUmNbPa4rk6Tmr2vWlePmtQqIfsCkjo0S7AJ8cQWEXD1QVfcavYLyrr+rKlvFsxO840fQcjOQd3+41Yce5U/uoIsqixwNwva3rQL62pja3O1sW3Ez/lsHggtV+gy2li2fVq1W9NO4567jjUWFiZsf5YtLmzfDo1WbN4nZucW3vQnbr/vu//2sRPf/Babu3jLbRMYedZmjqOfyBLPuSVi1BUxXG6nHGI88WFAcQzNPaPqbaIledB7vUlkktauMPGAODh+0QBufr62YXKwUbFP3P6tf9tWX9nbRAcncj+wnr737vnGHbfPNa5e3WxcubrVuHotI3QJXb6y2VjfaDUWj0wTCGGkXrx2aaNx9tyaj8G4g2h5ebvx+ReWG49+6rLNE58qKsauO4ZCXzZW6ewmuEhrq9KNnTX32cvnqQ8Kvl92UZufm7W44be/irdTHha4rd/pbDVmZk6daE6dPr2+8tSjnc7yplVMv3OweAx+cX69YVUUnVdSKipwo4HqnspUX4tn18NDNd6x+Pan7/hZ7Gtc/Mgd/Hwf2BZk24q/Yw1ZnvjbRcFu3y7KTOezXZL73X6nSX369OnSeprbb7sd8dttbrtJZhKc5H/Tl/zTl7n9DnOZTm4lBpjdzhizs5MWSHZigl4HUtd/c6vdeMtbjjd+8Pu/vLEwX/FW9ICf/Q+fb/zab79iyc+DlaBMUKWzO7PGqt16C3X7UHnsprJLXBACXFc02tvPW9BeLm6/7Vb7jQ98rQXDgo3VtoA44rq67R0meKZ14eK1xquvXjrUpC7AItsSZXKmcf3Kh/7Va+d+6oMkoFG8DQeWYG04srVLMkA2uA1uidfz0hYce7jtjrfj6S94WKL67Teci4Zuv9nT9PXqG3b7rfU04Okd370kkNAiyW4I6Mq6za7fP0z9grOw41A8JdnYaDcuWfWlAkOXLgeiXUVmW7Lq228fwOp6y6t1Vf8ymQ90ZaOxZNUa9DuGfLvyLSV01L3+wH4fXZy3akQFDMpDAx8gaRubaMwtvvUbLLH8zhGijUPKZUcOXCjJmc1hBcs/Y50jfWdZFSiCobmv2PWamiodmhF2BSvpuOCJi6omZfcoRwq3udO8Rh2IB1T+mnUNTTW5DSpeV+4HH9duJ3v6B+p5rdp0xEtdIHuSVhrRdfXuV7QCddnrAez/1LS/JROpUB4qJhqtNh97nP9i4i7EnnOrrCUuvSiXEz3nLsZy2oZjHwYHldCgNqm57datt6Bb7ypoJ2+77bbGqVOnYoLzTRBcsVLYBPgJz+FBnFAVClt9hVffGnNix0E0PLr9Xcqo0HftZXT3u2ssfMvHU+i8Fahgri+k1w14Gc5uZYN0A2Dr64nJqQWb3/itKMECj2R216dcbZDbga2hB75erTvTVsgHZLXroDzTktfQ1z/HyJU6vfUW8qtOfusN5yBF6EZFEeiEdHVYdxOhHoW9foxBKI/fO0bd9tnvYt8TmJgfD2LhFvRiodlVuDDGkLCAs6mOSeokOdED5xW2qM/txLP0QDraeR4ME/vKr4rEHhppUtN5pAFIZt5JFkRHq+YWvB+6wVyNbqBXo19f0B0/c9SeDeoPRR+XimZAd/xe2EkOrS7cP7QjoqJroVWWumyM0aD1s5KRttbROZ8Kr43yJBo55zydzit0HueSU/3Jkyf9Tvagses1dRV0RcrBgUFMSHqQ/ZIBFHYcqp2G6x+EbAzuCN3eyS11wKvs2Xf7bqvyRycqmOsrdAWCPmFjjA5iL6H4vvK6xE4S3PuSyCmHFNMQ21CcK8bTWN8HDD3WUEmd3wKM8pBM4DW3hYUFbxfB7c1K2CQ51YVwv/6yFXb+iLrAVnw4sJCHQ9e5O34Zhb7Y9yJJu76l40l0hV+hj77SYY+6oEcYY2TYXBOPJKAtq4v3kQe5knIb8ZxyxkyRxjtxzku3QXTITp5Q/ODc6ULI8Kq8Ag9m32VgwK/SFwxdqfOHZOk6Om0DdhjOgbDDKU8PPodNllMdFOB16Npo9DoO6l8H7XC//sV+l42Fb6I35mNIEAv6KIRmaBmCPui6+jFGgJLRiXYqpySb7CkXEcdp2+zEQNQjC7K3ssJ3UNj17TevT1d9wqTuFlyoej0P1CWLMLx9/0OeEftt305iaHVRqMr6rlRulb0MpujxLenGGBUkGhVaL2H1I3MX9379uJDLgvKhX17U/cbWbjEwqUd5+jYooauuYgS/6WgVigyFPQgVKNt7HWWvG6NGXUZdXxu02Pcuim2hS/SuCw3pow4EfdB11RU6R1kaYzC457bz4mtpE0uEro7MbvNfz9OYlgzpzhS9+GFhpEqdv5ylz1AHsYR+Ce5Ban8gaxXKBIW9oDoUdhxS6mK4/kEYAdrvYtsBYazS8SQ6/hUK6WhK54JY2lEeAUGHbYyRYfNGPDqpWotrfc1DsYQ3eAqOXRxdzgFPwpGr3lmWJzR5IQqqfcfIt991i/kU6RVKxEGr7U5JuKYYJmb7+WAbNEbZPsQGHTXvEGN7PkbZWEiJzv2E0Aq6kr5r6sIPKtONMSo8BkVKZPEkwW26y0/BvXcBb6MXF5HY3dguIFlxn9tbB7TG3vWaOkd+5eE9r/k7ybogPHuPZ5hkLHz40+s8fH9hQIcAkjZ83VahCLCT6baIMH6xjaCXToIruqxAoZBf1IfByrrAxxgJJB6JC5kYk1FUpcv1eeWenp72ZAZK2NAncvSLi4sxF0hk3nGp16ur7nSr3uA1CvYlqdnR0KxFfpXKUSRCPbr2asfa/uiNeu11HYZDOl7YRBix24KFlsMtQVfouy2xLroeXST+Y4wEJTNEwoWki23JKaU2Ve48saE8oSXnMV93y50m9jB3woOwb5U6f893irqE9gAPVIWuHQdRF117UGRwG7wQDZJ2/Kx5q2sciGJbVNQwjstFs9somPsWhlQRIF1QF80oFNsIOhD1hS7qxxgFMQmV4OK6BZddlOrUhhtxjpwPm9CpTHK3sjypej7V77MW/bBvSQ0GLf45cA4uxGgtunb+9DoO6g/K9t5xii+VLdqDUN6fAHRqSI+upC9YWReEqAswp6DuImy4pO9xGmMYWOzp6bcTCU08ig9DYSjG8nYdTxOddp7gQr982cst+FBJ3e+NJ3UYlOB1II73gpAHCcoD9tqHAR2SToyhRoKuFFrRL0HQdfUoerwq/AxRqPAfoy9IMBJY1TkkYCSqtSq2uN1iG+s+BRehq+NKYDjvLEt/xRLkCd4aYuk66oc6hq7UVS9nhWYPlNDwuqtUjiLZFMaiLpSMVfEPyjYaogL9+g6CH0Dozz7G2hl1BXUVkSW67u1zgbLO9dFP20CX6MO/MUaHkhkKCVhKVOnyCh4SnHPiHKidc8V66gvQ98uFfkVyN7fgPUld9Tnq/UDdAYV4peVyjq69GmU7jbJzv/42+UMliY9RtPyvo6QLFHSQI3Qs6VzR1Uf4vvTq0JT0JYcxRoC/8SQkXCVXWyRd0MeKzVNv6cTrEnrYO9Zh7n6Hxb6uqeuQTkB60B6zjupI7dqrsRe77UdoDYvgDzMqpGSMqBN6PEwonNBFvQtR6iL3AxVuYwyHEHvEu2KwkqeETnoltCo3CD6VnCSvK2Stmlvu3S5ZcxxKUufw2PZA7glbR2EPQgV67QjlDnX92W6x7YAavx6Yn2+3aAZFWZ8quroAdLBCKuC6RK9G0EcE/U6jk2rHGA2ekCRcuLU2VnmrHf0GkRJdH8fs984yIV2auiIDFbvPy1pDJf0NSeoYpRk8EfpEbdlOQ1RA9nyMQmdpkhqiX+ZcgaK/twrysaIU9fIrdAb3CxRUcirrCkJT/Et07he0FIKgH2N42NxNAJvL+KAsSWyv3lnCuw+8rk1CW9u/zhdZCa13ltFOeVXlHqUyj/LVRjcoqUF330Kc16Jsp1F2rutvE+pU8g++niTZOLXg110g/hcsoKvwzUQUilwlXdQHHY3oHR3qdPqpmjFGBAEH9aytU1lEclviWrMWMWERQv/aZ0d1SBN70Ke1hv1c9Q1MaiaioH4o23udB/Uvge2pETB099hX6CpKej+oXFf8KekchS7qE4e+ujF2gzSBvTqHRHRKbFGf8pxMHyE5TXBV5jrCT2gN8bLWKDiwpM53fFT0JnxvSFcldNHPkiU3ovcxCj075y6ZWyXoG/1Cp+K/UwTbhRVScCg0ZT+oQud+xT9HZL26MYYH32Zq8cCdNqe951ZbegiZPkA2+fMdZQKyCFnxLrkK/d4DXoXdvgHlQCt11VUJEOfdJOlC+q6NhqhrK/sUKHQouwbpnLIxip+aLXSDEXx9rKK/9wxCdxsBNFwudIUvKvkVev8jPf+CXOhgxT/+i2BjjI6wpvaf/DUeE1mJLUKXtiXnD89MHyE554PQb029l/eAH/jtd/rdZKNh+PC1SeRvIQguVulAoqeZudVhKLewLyVfF7LeQcw8E5geU2Ku9x1jCJAkJQrJ50RyK8FJ4KAvARukp94i2dzpJsANXVMLXpU8XhXF3eCVrbCXUejLhuifJkBJF/Ql3QAE3wLqWBqtQK5zAV2ylcQhaoOuYME7mID0oTHG7qAEjFztVM4rcmqjrafeKYJPCdyhok+5aJSn3rvBDU3qkBt7QLlzMRZ/Er01y14FqnRDIXQs9UcICR3hQpWu0EZLtUNE0Sw5ZdIYw0CJl/M6WHLru8J7QF8ofWcZkD6IEVXvAc/xuntHWY5yMtMQFZC961Og0Fk6BCqUXb0LAdIVyVNQoSvIrruhQbtgtcCNsaAgOqKu0EdjpY7/QVuhS/UFs382DmN19ehG/m7jMbrQmXZu8wt3oi2Szsh9En1Ev5e7qMahORL2K7FvYKUOkZpAMVwFm1T+FkJAEe9lfXeMro5md1waRuFL/KO6D0p+Ltgfo1JfFzztuvqSjj7SFSjpkmYUAqI+0Y0xMkoPx+BU437IE7lKhrTGDuqR0Bri5axRP9Rxg5N6OHQTMkFFlJcTNzCjrldX39WNAO9U9Cz1D/peXeYXgC7zDigsMgWp+Fs5CWMMCz31TjlqJSbtVA46UJIzW/yB+Bz4zM7OOg2q3P3W2Lt5WesGJTUB2t3XUPh6YBPjVPgHuC8pketCQ3p0UQot/hcsoEdRD/cpthrdXSj2pawrGlEbdF1PFwoKzPWZrti3oA8o9N4cYzQo4CIn8fTUO+hyeDVPbrWjH31D09sQa+zd3noL/b6hd1gceFKvrq421tbWglSGYjZFobMQzwxRn0R0WYcgHU3prBV13quk5zTVn9MC/rtb/s8Quxeaap39izpY8Y//ooLhh1AoCh1i0EkWDf/DX2NUQyc65d62OVcFdgrtXJ/KJaQVu8p+mDjQpLYrIG/j6QnDJGZLsMngbyGA4Jfru/2DLpgLKQj8jbqAoEj1O+2dxtZWu7Hd6jS2tgNtdWm7tdNotcP7rb1fSNAgF80qXaFNhMiiPuiAN7sH5ih0kPQThYh+jFGhRMs58Io8aI2dwZN7t5V5rxW9Hw4sqauSuR+SWI4oVInBml2/0EAXpWgsNWs87Oo62XjplZXG9//djzX+6t98uPHXnD7S+Gv/00cafzXQ9/6NDzc++PuvNhbm/dcPQ88yojYxl3RBKJj9zXRRn8Al315XX+i8OcYuoAqac0BbFFSy9/gEcSSwbs4TubXP7/kWhk7q+fn5/Q8nG9EmycmFAMRc574uJ3rXCYku6vkbhKgLMCdmdHOz3XjxleXGCy8sNZ5/sUsvQKaDlpY27SIV+oexivGKf47IpHOHCNd1d8zhzeJgox4W9QFl3fhTWruBknG3Sfl6Qk9SP/TQQztQEB2Li4slea8o4ljB34XrPHALfeGX+UYdTXRREIu6rl/QB0UxXqGbsBmYmW561S6IdkqTjclm+HUOuif/+C/qp/NjQhdN0gWlwfXSBX1spjr/O8YuccsnNDiw2+8UvIogXrSz0ERTG62Jobdn1HX1VU6gUJZMniww0iyARkii4l/QOYteUQeivso8hM7FRAe6YtbK/MbYHeyc37IJfihJDfo9MCuSIpilczHoDIWftyJ1dQChqyv0hS7VR6CDFVLRcF2iTxwKrTdKOteXdIU+3WCh40/QB5R1xRacun+Mgk4NR2yMMRATjYmdTr5mSRP6lkvuA0nqZrPpUQfv/8AMU2K2ZiEl+qRZrQMloYvEPcL7VvvXaYt082ZEta77V4hStk2XyqoCmS761XYYoy8mJhqdTnuLlsWia/iTIq/aVVU8e736psaBVWolNsgTm/gu3sNcoJCNutHrTDrpu34F+V9TpHoJuqV2HXA1ukQvXdBHg/T8S3XJP/53mXSZ3uVAhbqsN6mri3+6eomVujGGwSQPTXY2V+oSOkFui7Kdr10/9U7Rv8DtH3ad1LOzsz07mCZyDg6I9XR6YASoB2kI2shCU3+l66JQdP0C0MEKqWi4E/rEM+h7dK5J9CVzoovNIJR0ocl2A0q6TF8Y/U/0C6KkCt0Yw2JiYqrRaq9d7hR34FWTF57z9NiijN3672niq3LDKv+exqzDrpJ6enq6Z2cuX77cuHLlygg7qgtf151WWSpYj0dXEYAupl2CQlPSB2EUXSmhA7xZGCOKpv3NExdkOpe6fwpEA+gmeapLhDEGYseKyXSjvX3hPEKe2CGZe1Cnb7fbugAMhY2NDd67HaQyDrJq78vtd10is+PpzqtNfPstqOY3aaaC+3kLBKHLCgSnKAN3SJJCcF3xr5ADVeoKrQuZzvW+/wWiubzDia5Q8rfQpY0gFk1DYYzmkt7+BnnP94JfAJiYaNp6eqOxuXHuQlBpNnuSE1mUytaMfQKvxNYWy/YCGgPkOTAqdvP+kH1JapDfXiwtLTWWl5e93ZvYiBa4tFxKEkXMKBWCyamr816FDkRdoY/GxLer47/+VelcKMiZ/bMxqnWBXBco1+lP0XAqicgVOtebIurHGBJFlW5tr69urj9/MU1WN5exY1WYShzEYvaFtA/tIDsnnqXb3t7eUwIDlrX5nfCo7xMZOalnZmYGbqDqwDQBtO0uaLJ47oAYXI11pdAq6Qwhsks6kOgjUMV/AaERtciBCsbfQk510bdQB+rqgOv0xxupTlJXV7i45BRFR9AZC0MFoAu+rxv0HMQhYcLicMoSdenV7Y1zXl1CMoqnlCKV87V07luq0CmU6EHsi37PonaDkZI6vxWouqoIdTtaHOjOUhALoAnN2CrpQCGVdYYQ5FEfhcwziFUpUWjsL42SuazrmoI+oKQP8Fb8U+i71i6iNTNW+XbRCvzmR++F6XAwMTHJhyYam2uff67VupR+TLB2b+qSsNUqz7cSVmT2oRM4x0E8LNuX228ldp7IVGZ04kFtk9L6xFRzxs+2n/Sgl1DSJYquzoBA/0Iq4AK6oHefQK7zRtQVLBECoj7T+d9k52DedF2h7OriH0cUk0ZZB4p99KF6dEFPQu9YjPJSzesAvHQZHlAdKrj17nRWr62tPfF8SLh0Vr2dJqaSMpdBLg/Cbm/B6wrkqNh1ZLz44otOgq44g24leBq4tX7hV/1ET/BRN3MPSUHHbueggxWSy4UO38K/MAZ9Scf/9F+vvugnXdCHsbo6xCpd+OONKp1vIRGlYxtRDH+K7XZ1oEo3afeDl03HE9Wb/1EZn0NvtfhRPw7gMPd3wrbdbGyuvvjCxvKnzgWlEGcTDLGWjrpByV1n5/sE+F6BftivhAa7Tup+OzHoafjS0gc+1O6svb85fcRmotiFUgciufjfRRB6dUXIRH1vo2gGsfAuo9DY316T6brK2PJGhT5vRbFolHUg7HtJB0Iyl9BsdCyZd9pnrH34lW+34NZ1x5al/uVBhwRem26319dWlv/gU+yBqXyaSTggLl1IxFKbl69SnUi32rnd2hHIxHnORSp8gwrgbpEmte9k0eyP3TwsS78BZe36Y0vLVz/6w62t6x9tTs43Jptz5j/Fow0nr+BGrIuko13ojKp00hM9TsiBGMd97Qquvqb3Cwo66X0cdPLFVvj5BzVLM8QXFvDpLfTBJp37GkUkftgCyrpC79ezks62vdO0Ma06t58x+ZrtU/fnX4pjC3c8Nx0mGlvbrUZ7b+/bGBlTU7ON9dVnnlq59vvPmehJBcJDrx4uH+MO2hD2oI8+UCsktnjaR/IgHMRaWrDo7Y8777xz6I3nVx7k9ArFAYuvLf3WC8uv/c4Pbm1cePdOZ/tZm8Ft+qQDeIDDAwk9OmsUviGhAtmGuoSOZLE2hM6BLiRRNyGDPraNEriqpC8aURf1hc71EShyHaiozqbY2dk0fsES+klrX7CL34zRdPDdaUxNm8xF6KbEDl97a/t6WHcWOxZzc43NzctXVq/85odRhMTtWMyxEx57OYeU4FRg2UTIoTI7gj2iSk7jXjRKZR6mcNYhRG4JLj/44INRz2/j6mtK9e2G+q2fe++9F9skX5ZmV66JEydOOLdJ4Mez0U+aPDk3N+d8fn4e+6TttMs7M0dnTsx/3Zuac/c+0JicO2XTOm0XVRt7x2ayE377qD1pgeE0aZp2Az0vi3UsmuVXyIV/oe/4bycVxyidSZQ+80IftqPSWFyYkUOWWLuz05lfuOMN262dr7b9wM/PdPKnAoleTe8ZUGHO4fod1nobxleM222s7dbc/PHG3NzxRqfTJngap257oHH7nW+1YOabWToWDEfMfiwk/Y0D+8Zt98tnXm1cv77CnVuwHBy427Mtt65e/I1fvX75Vx6zRCVg2nY+27Y/cJI75dJHCv6tjLdtKCdLzMhB4B2rvC7DLeaROxb/zjc3N51vbGw4J7kt/jvXr1/3RIcsLzosaXlF6ezZs9jR+VnU69Qf+tCHdFZzXkIRzGW4nCc1nMSuSmq+AdFurUnSUlLD86S2nZ60SeGbF0n4JvNuB4rNjq3pssF5Ktt4iPRt2oloygduk04yI7sNGSDDgx0ebUHHMfS0DZ7YRugmjp24//bG5B/53q2ttXkS5/Bhu2Gnb2p6obFw5ITJXJcajfmFU41jx+5qnDj1JktqqvfNk9Q2h1YxtxsvvnS2sWGcq+tBgiVIsznbWLn+iUcunvmJ91iEbtv5q0vmmNSQ7Wtso7fhWpm9Bbd4iklNn8CNub7jWW2weEa/U5fUFvvwHSW15YQndL+k5o75oYceQkzPbOVZrr18pt+AMswtODsE13vA62CT5X7+FHxry0ujHbTrLcldtgTv4UxekMlkTgrksg3nPLGxjaijbRMPuRw4Jwyb62hLDw8n1G3r69dWmlMzr1mee7IcFvECgdpT03Neoe0G0+Zq0pL7tsb8/InyGbZrEA+JwnX5BoMvdNy222+7owiaA4PNx9TUPOvop6+8+osfsoQmKTl3Hj9VxCmG1LZRaHv8hLYTbcvTkgwnaa3Nxcu57MEnxvkgkNSh2Thz5kzpFaUKDDXmyPdEunpU3fNz9QnNEjhwUSqnEyA5JTP16KQPE83V0TknxsaAxyQNek6UX1khkjW1B+66VB+oSPD25vrURPtFkmjaquXM9JFDodnZRUvkk43Fo6eN7mrMmDxvVfjo0bsbCwsnbd6YvWLKbb9tXifsHMz4ReBGg31YX99o2E0r5zdo9x+MPTW1YNt68dnXXv3532q1Xlvm3HHazBwTNuM6v66D1FYCw6VPSXYrSB634hSmHIppuCiYHGlC7yeY7XzGS7Juw9NbcDi34dyCW3X1W+3Tp09726qpy8ePH+e23G+1uQXX7Tey2X1NDec23HR+q41sFwaXDT234H2432aLW4D77XjgLovkZ/BbbLNzPKm9dOst+a77vuVtx0981Xe3Oy1b83MxP3iwZ/703pLV9sHak42JJk/0kTtOVPCTp+63AJqyC+2CXQiOhd43DkypXQkbL798sbG0dHDrad1yb6y98LmL53/qN7bXX7pq2+65oIub3m+vcxkuGTJzlAMvra0N3h9ehK0FroUVnHC1eMeu9XNcW3P7za232fyWW7ffFMOFhYXO+fPn/RZcBbPi9ju/CFReFA706YUqNwfBzsMhm8geLpJs8+NXUrsQOJcMNx8m0DkwfQ9PTohzkWRz0wnF39tBdo4PPIzXXlt6+dz09MwFboGnp+e9Yh80cUvZnJr2hGXNbFc4O408Ee9eVPwKa5iamrOkXvSEutFgH7Y2216pD2Z/7FLXnLexpzorS5/+xKtnf+yXqxI659ZRt9wuB+7xJo4PXG2LM2/DZUt9RBYvpViWrLgXt74xLwQtXauwmy/93FNSc0Vhh9hhOMQO6+qDjw5EB0kbSIbSiWCdrbW1EjlNbPOJCR3snsApB+L4pajw88RGF/TOA9Hf+fLyC6+trpx7gYSybkatQ6C2kbZXkO1LiXh4xoUGspsW191okMbLy6u2nm7tc1IXn7zimDvtlWvXL7/vvZfOvvs97c1Lq+G8xvOeynV6A3EW9eIiYgdu8ad4jLFaR9YncrubdQo770APz/OkH0Z5WRkcaKVmp3POQaUHbrckzpXIOZmNiXUe2i4rsXUixO2E5YndU6lN71wyPuiCTD8fQ35w3lC4tvr8k1PT0yuzs0fs6kq1vnHEbffs3FG79X6TJzQPz2xfmeYbCnKYHzRZXq7+coDdwZYedsGamj5Ke3Nt+bNPXjz/0w9dvfiLH2u3Vzc5VwbihWrs530Icv9wvukv7nFHArOx4Bcp11nMOAVbqVhBqS7Ph37QrfduwFuR6i6lrn/b297mfHV11TnraLhdvZzbwTMTE0ePHnUuwn9tbW2CH9zGhwcJlsATVt0Jvsgh1uJ2oL4etyuX65Bt+PjjZSbDtD2X4djNn4rg3GQPbsnyo53ameSgc27uJb0B7idD8tbGlaXb7vzKL5pbuOMO/JtTs0YzN4CmG027JV88dlfjqJFPUPXy6tDBvl2/ennj0uVlO8dHJ4tYh4q9HB7mbxeqSVt2NG0Z0ulstTfWX/r8tUu//XtXX/ulj21vvHSFE2PnwU5vkZDhRCnhYoKn3M6n+8GRIYBscL2ZY8Gw+HF/9ZeccfR+C2/9/IIgjp53U1LtaXM3e+3aNf9WFPNxMr3TyspKbJtfvPXWD9Y/9dRTzgdh6KRmYBKVZCSx2ShJyA6QlHlS24E6zc3NeXKhYxySVhy9wf0YDzCeTSDJ623r51wy/vKjX9B5Qlo/H5OJyjgnJSauOHr6Ft0KPUMFXw+OoPd2u73ZXli4u7N47E1v3+m0yHbcD5mIrZ3G/MLJxvHj99kx3By33IA3wLQ7251nnvyZ37v02kc/OzExbTcQc7PN6SPNyYnpSZ4L8HCrIL0tN6WpIontFhvZznS701q+trby7GeXrrz3/VcvPvTI1vozFxo727xuTKKSSJ6wkO1C5CJOILoKHhMcP9qBo2JY11nceSKHROVW3H3QWwzzUMwTGL358RTckxedDcG2iF3Xcatten7Z0mNTRAxDJLUqNPlAroF9T2oGgkjuusTG7/r16/5NJ8eOlZ++2k56deXgmP/Z2VnnNhn+s52q2KrQ+IaLhbfF7eDF7YR70gFPegg95wclXLJxY901aIXeuWRxQ5RDGzTW18+8durUV7xleubYbRZxtr24PwdM3MZxBV+wK/jpxrHjd5tc//teNwK85Hb1ylMvfO7Jf/epzbXPX11f/sPnN1ef/vzW1qsXW9ura53W2taOhb8dT2dicqo9OTHJi9i8TY/Pk2512uvrra1r17e2Lry6ufbss8vXHvnD65d+/SNLl9/z+PbmS1c67S3eGELyeWIaYoKipw1HtjbnK9rlb+czJrRk+gTussYBJnsCWxz62hq7yc5JaPRKbOOe2BAJbP4kK3qPI9qWM/7cSD7IEG86sdxCn75sDKtK6r4nnYT0pKxASb+Xl7bg5sNrAFwY/CUumy98eKkLu7/cZQfheubSDji+5AVHZwec8vjyVWpDlh4EG2c4+gLbdS4Q6GQryQbnwS+2sX/RF//Fd97/lu/6K6ae4oHW4WCiYZuzO5xZq2a8waS4SN0sYFlgSbf5mU/+2Ptfev7XXySpgsl203d0pzl1xNzuPtJsnpibbM5P20XJigp3GnZVbmy3Wu21jUbr+urW5tnlTmeDzwLQ1RPU2l5VQ8K5Ho4cfDwR1Tbuz0XEgWQ7n/6qBjzYS7Lshvg2ULjFqPNUtjh1bn38pSyLV39Zy4iq7S9hkaxwi2/Xpy9lkdBQ3TvJ4HpQlrykJV4JErOUvAlK+n5JDVdi33333c7TxCaJdXuOTALbWtt50MXXre3gXCapzRYTWrJNRkkGdiK8LTty0CtRo4/ZPUHhyLbrpSQ2Ksniwc8TfGbmxNzXfdP/9T2nbnvbV21sXOfwDwVWr+1sFs8HbiZYUjSmZxYbr579yGcffeQffLDVWvePOwI4ZD66HZUOKClTvx459PPkTuVEnyc0XAmLX0zonNv59AelxnGLCW3x4frUP9idm92TGG4x6rLlgN+Sk8xw8/Vkthzx5LY7WZfNNya07XfjwoULsYpXJfWw7/kWCNY9QTvQDxwcBwGXzEHAIZsw7D5BknX1C7oekh0w4ebnV1Um3PTxROnEidITqbb1j+3cD267zJsP4hsQNjaurD/3uYfet7F25SqvD1M0DoN4Q4dtnym8qcAbQNbXLi2/8NwvPW4JTYVl3j3RODecT7UTnea9pKuSmXfJ4Xz7eYCrbX1iO+G4+1iScw5s/MgtP4lJX0ubXWt2vwVPObfQ5udxiky7joh12z+Pe3gKJba4kFdpQ0/fOuw6qdmoNpyDHYRIZA5IhA3OwXFLsra2Fg9cE8NLXEwYsl0JncsGZ1Ihk0uJnerhtp3SlZY23OyxDa/SS1a7il554Tefu3jx4x+0Q7JtFg/rvhBhty6U6p1XXnzfpy+c+9irNjee0GHebUphXZ30qS60mdcqmfNSkgOXLpLtDufb29iB/Ppx+aXxY3JMYCWuZMUllRpOvOqlWWQ4RHwT58wTuQAn/tUWlBtUaVcEVCQ0vORThZGTuu6FcO0QawNXVEDVWomdknRUbOMQsieu2eKtTrClJ8ATUHra5ofaE5sTRzv4eOKqDWGXXm07Md424qNj8RM78LTf55766d9buv7ik7xuPMKF9JbC9MxC4/Llzzz/+c/+3OMmEuQe6NbWBTlWXrjNW1qJXTbuyQWFBHM5zLPzYC8lrs5D8I964xqnNoGruI1XSmw4NiOPRbhiMHAdY4xjJbftZ6zM4tYnBklemZU/w9z5DsLAp9+CXtoCegpOm7W07WB8Cn7lyhU+X904fvw4YoStK5x43dom2Ndhxv1pONyS1seyg3PZxtNLZr42D9vwJ9024UyQt8Vt4jSmy1xA4CY7Z2KDPyrXw5HRG5xzgtD7n3BlpKl+khlvc/3K1vb22vnb7njHO2ZmFueL73mom85bD3zMc23lwtVPf/yfv3915eVlJoa5McS5C/NJm0lOZdlJOAeyzavL+MOxG2L/oFciyu4XCiiM54knP+MxodED+aUcyA63ODNT8Vo055/xTe868RA/zklouIiYJg5tbE9iXsoieZXQ8Kqn3roDHvWlLGHPa+oc2uFhwMTkZBOQyn5FhCyhnQe7TzqkK6rBK3ToY+pYnaMMDycsVlz6pbKdJ7hX6ESurOTwcy+/9/NnXnjPL7bb21tNW18XcXerY8fO83zDLmgbzz718x++duWJyyg5N0YxufJ2KgfuL1Eldj8/cMk2z36+JJu/5t/1OicinZcwTlVCuyw9OvGcpLdY0FKvZ2mILifzj23b39KtNxyMkiejIl0M1pUY16evVyOnlRoeqqq/Jg0/efIkJQ1TCVRrrlhzc3NeWWkbxQrN1c0ovhmF6mxjMiGxYuNnJ8f1NmGxYiNbm/vtnkotOdG7jYlWGx5kIVZol4wbnEuP/NqFR88eP/FHdhaPvfGtk7bItC2iv0XBsc9aNZhoPf/srzxiS5AnXRmIQA8TU9IZJ5GibFSSLQFcFsc/2Ox07a1SA2RDKaEBPnYu3U/Edoz7tuhncecJSiJz3uGSLdZiEjMcbcsNYjHqeQ9H6ON3lKZ34lNZvLtMsmKeXAC7qNTs894rtW4VdOugtUEOkomDhDhQZLhkuOn8amht5wn5xENcMdWWHm6T6FyEn3Gu3vh4pRVXG+IEIwdfb6NLZTvBUZYt9eMNFY8/+i9+68qlz7y32eSjdbfugzPe8MLDsVde/t3HPvfkT34qJEGaECUeiLmqkn3+4DafLosbyS/60LZxYzu1iyTnnPPFmKGf4sRjADlsN3LFk7jijjZcbcWs1tKmd2776XeiinPkKlCxyZn81nvUD3GkGLpSC+nbRrW25sqSrq1tIibytTVzZQfnbWAHEdfARrw5hTF40OayjVNZsW2SIqc/bcm2jUg2uWp7ZUa2cR3I1tc5hI6Jp21wH+wGPzFw/sA5aXCXjAd/+7PVuvTa458/eerLjx05es8DFjsYsN8y8I+ATs02zr/y4U9+6uM/+nCrtbYV5okDjYQu0cfKZ/MbZZtXEswR7C5Ln/TzagoHiZ6EdT086D3RQODqT2LHcZDlq3ED9ziweHKbcZct9pxTbQFt4gB/uN19Rq4+yDamJy237MgkODKktbTtR6zSeULzZpMhq7T7C/u+phbY8dB05HIKDpiJ0GQkbb8i2mT41dAocq6ccOySzc9Pnun8ygxHNrK57j4lT+2ixN8JGU4AQKneTlaUZUO/uvTy0scf+fs/fenik79rt6i2/9xG1R726wg7dtG0W+6JqZ3zr3zwsU89+iMfaLfXNpgHjh+eU6InYeI8Sbb5ci6bbSTvV5J1PsIYcTzZ1Q56hvfzHuw9Mj7SJ/YYVxYuzi0mIlebeLREpU3ixngVmZ9zkriYv3rU3dnuBVX3iX0r9qhra70n3K5CLgtVT8MB1VprbGBXR6e0gtvYfmWD27nIZa2pYxWGs204dsnYQC4DTgj6IHplh3Oy4PyBWz/nLhlvt9Za51758BOn7nzr9JHFe+63RJh6vT8V52Urm4vWuZd/9w8ff/RfPry9tcyvwhGMHtR+4EFO9cy1tb2y2rylFVUVVDxW2lSmDTFOpicx6e5JJj2QX+gX7XBDTHg6axsAvRI6lelr5xg/unjCWnw655bbXGMiE6e0iR2It4NWVel8LZ0sXWG7fuotjJzUQnobXnULzs5acjFjzMYED85oo0+R3obDAVwP0kQ2KX77nspw+ZscbUY+2WxLMmBiadMn2P2E4IM9kd0/9Hd/yW4waF+SdhzHLk3tV888/PT84n0bC/N3fcnM7JHpdtu/1vx1h+mZI43W9trqi8/98oee/PSPf3x7e8U/vxyOl7mJFPRONg2eGMHPprv7lk5sVW3JoR99PFmRUz/GSvUpNzvnI8og5RaTzu1cuq/0Smjs2CDGkB922lRoiyN81Ze4wua36SHGSG5/CAwXmY8Ty1KS247BZXIG3PCkTit2v8QGNjlUbD5jPVLFhnSgNp6PncoQMv1sfp1CtS5VcoikV9v8ffIlG7mcwvYR5r74yE7b4CfORL8yw/kD5+TBbQ/br51/+LnJiflXFo+/6YHZ+RPHdjp8d7efy5serJ95HXp19fzFp5/49+979umffXJnp6UK6UllBGcuPGGDPuqYV/nJHrgnK5TKtCGAnPrZvEa5Sg/X9hgj03tCiltclPyUyLJbXHlf2uYTE1oVGo6v9fWE5p1j5uMFgTjhPd4Wq+4LoSOJeY8362gltMWu8z0ktffPseukFvLbcHasLrGNRqrYgNtuJkY6JbJNoPshsy3Z4ZBNpCccZLIHGJNJGwLsg2TsENuiDzA5btsVBk4Q2wk26X1bwU+JbcuA7Z3Llx49t3ztxU8tHrv/5Pz8qXtsbWpRpp936h7nzQHmvmnzu0C7/dqFx57+9Cf+6W9ePP/weeYIJYCHeYuJiD7oXG+iJ0wiO2eO4ak+8yslZLBV6iGAnXFzXWi7nsQVt/NG27eX6uHY2Abc7DGh8UdPEgNkiHhQQpufx1ie0MystcmR+I5LJXS/p977WamFuogr6W3DE2z8Xe96V99bcWCT0uDTWsg2L0NXbK2p0UEksgg9dtp2YuJVz8Z3QgdHrzZE0nOWcnAi5YfMyVIbYEcOxyC9Xxzg5u96g/uxv8tLL61cvPDIJ2dnb7s2d+SO0zOzx4/xOeyba63N953NN/iJ4dXVC6+98Mwvf/Azj//4w2srZ/i5RgLNKRynI9fb8dLm4D1hzEUVVbInWOgb9Uk/Tyz6iVfpAf2kp3/qn/Qjsdw/5XZ+zaXwkUx/iyHvi47jQaZNZUZvPooH51To0DcWgzSpldDoIKq06QcmdMVTb9cPiz0ndcCEVWxvqGKT1HCSySbHX+ayyZi4/fbbSa6Y2CKbENxLFTtMlOuV1CmYRJu40lqb5OaiIl/pSWK1gW0zXgCkh9gv4x6kkO2r33pLph8yXL6MwVkPx+SJnehd3t5aaV049+HPr6yc/czs7O07c3On7rTb2znsRXzdOPCNJNxqb20sr756/qOPPv3ET7z/lRd+4/M7nc1tHbeRJ5Ltb6yCKUeftm3Ynj55u8pm/Up6xgToaaf+IG0HX98ubUgJa9xlbDaG6xK9Jz9jw82np0LLx+La25D5ePJCyMSF8dJammQu5rj8zSZA8Ue8gr2upYXdJLVQslfdhqtiK6k5ML1+rYot2Mnw5EwrNrJNqCcbE0XVFilxSWIRCYg+lTVxNr4TOjh6tSElveREn1buNKE52Z7M8oNrn6HUT/q1lZeXzr/y/ifW15c+Nz17Ympm9ujp2dmjfOuBgfMdz/mBgttsvtiAW23e7nn5tcc//bknf+p3Pv/Zn/vUytIr/HiXBz/cyDkJAaEH6MWDXnZPwlQf5NzusnF/WSrV23zZ9NkEWruuf5V/2s/IkxfYeaAS+3HQtvPlMnY4Y6G38SsrNLLe252vocWrnnbb9vzz0lRpZLN5YisuwU2f1LoFd6VBSc3BWHLECp1WbMEmJ7SKio1sk+zJAGey4BBPxwETKh3EBKkfZNuOF4Dg6yfB9sEnmXYu4yMyvSesZBIcGX2yP9GPfQ023z8DY7oOjt3W2p2la09feuW5X//41vbak9PNxXZzcu6EJdjs1PTcJN+cSUzia919kMGnow70L/r6N3I2Z20/Z23iJjob69euXXr10cefefpn3vv0E+/++PL1F651rHZxPLavHuCBPFngHGAqB11PO/GPtlymbbtV0tMPoKeN3ri/FCX/RA/5viLbnHvlhUtvcK5ERQ9Hpi2OzrZfW6FJaDu/6sOYxIvLnHfzqUxouBIa2eyx0ID9XEsL/SJl2Cgq+Q3zDSlwWwc7J7HhfA0SHL1Nmld2ZLidGP9iQ2Ta0iHbRSTK0qltJ8W/+DDVo4Ms0WMbveTUB7ITgI4z7LKdMJfhJrtesvzgdvJo2zn36IDJn0iL3+Ai+z33feMb7n7jN7/z2Im3vH1h4Y43TE5O3TbVnLP95o6Buw6enOurk/xw+qCIjwneAcaPAITf12p3Njvt1vr1leWzFy699sSzF85++NlLFx+95M5deGcC3KUuPMHhtt+xDQ+yV0Z4Zpec22Mio7dp8Fvl1G4k2f2w4yebyc6lkz0knduCnoku6W3+uZUucemp0HDzda6ETj//b3ERE5oKbX5OyErg9BtNkC3GnPdbS8MT5HKOSnu/6BgUOULJr+7XMuF5YgOS2CZ94r777ouJrsSmjQ2u7zqTnvOMTFKnMlwyRFJb8JR00qc6fEhstaFg43vSUl1M4DTh4XYC8UnlmMDoLAhiUsMlp3xh8Z4jJ2/7o/eeuuPtX3Ts6P1ftLB4+o0TkzO3N5szR2ZnFi0TbCnQ5jefeRtqsUTgFFhAGrGOaxrxqx7Nxtb2qiXxxlp7a+3aytr5c8tXn3vl8mufPnf1yhOX1tcvb3D8VSC4QzMNGtvFeKvtPNN5cho8ORJ7TzJjR6BthxyTOdFLjokqf9mkr0jgKMMtlpybPuqMeKOI89QH2c6VJ7XaaYVWUqcJbT47/CAkHFJSQ/zgncUZxz8wocFhJLUwjA8o+Q2q2AIJThLbpLs+rdjwNLnlw/nVd57JJr3IJq0ky26TWpIhCzw+1x3bkNokuo3vSQkpkZXYwbcnwWW3E12qyFAq59yI7bg8NbU4e/TofUcXFt944tipN9955Mg9d87P33nX1MzRO6ebcycnmtNHJyam5i2a7Z6/vWFVeKXd3ri2uXnt0vraqxdXl85eu371s5c21i+srq1dXN/aWuHtmCl8HgJKAUIChKZzZNtv2iRPiaO3tidNKgcfEws58WMCPAEzvXPp8Ql2t5needBHOddbzOSyt6UnWVM/iMQlgc3PCZ9hKrQdY09CU6GlR95FhRZG1TvSk1qHYXxAya9fxRbSyq0k5osL4ZKrkhteVbnh6Ghb0rtOsnwg1v3oSSDpINbxqY62+fGliNEXbidPycczAVVeb9tm8IsybfG0bXaLDYuOXs64LluwlfSBRx8Dx5XLfqzokOFB53oh6EsguEMTqO3c/OGeAEGHKtXZYXlySifZEwcBHmTEHj39kG2/S21sdh44wKErc+YXE9jm37lk83GyGPRkhdCncl2FTpNaCQ1RodENk9DgRiS1MMi30p5XbGHQWnuY5IZI7lRPjMCxSYZIcnSySw9ZbPovieQ6iIQ2mURMZW+jtxPn3E6qc+lJfHiSxK5HtrbFhkVH4OgBssjANqLeAs257br0zo2c27i+T8HuCa023KgykQPQe6AQ0HBDj2z76QFPG05CJbKZCzvtxF+JJTuyk+QwTurnyZzqke0cl7j0SuTcDz06yOancu0c+jhRmdFLHmYNzcSkCY3c79cr4QdVoYV+T79z1AWEUGnv91QcbgfvCWkT5EkHt3Pa83q2uE1s5IDqSttOTny6TFsyMM5H3fzqiQ4uHxH7gR926QDJCpfO5JKdfsD2iXGj3mQCwPXJmAS6+6UcO/sNydfavi/SJXadWFy0v+h0TB6oJvMgygMy2CACOqVUn7cjZxzGs7HUz3a7SDzacHNxbuSfgkrk1F56iq1xbB7UJ34kkoQOfZ0jm1/k0pPAkm2+ldCuM7hOdkAfk6M9tL0PssYx8osWNtpB73K4OPh5QEcCQ8gWZ5Uf1qiq0Ht9yl2HIgJHw6A+lfbdVmwSG95vrZ1yVW4gHztZJR9kUb72huzcx6fmkvM1t51EZK/gcMnY4HayxXsqdcYZz6swMqAtjj30l9797TB8PyTneo6TNno4QqIXchl40FmSKfgI7vTCEbntl9p+ATDZeWJ3ObNXVmbZ6Wv77LL5OUdGLz87r+rrNpNjH0iV28h5WrHtfJTWzpDFXmxjTyu0zb/0Q1VouGQqNUl9WBVaGKVSC1WBkKLSXlex7cA9kW0iYsWGANwC0SsVX7aQ6gH6nNtttk8AbSbdTiT+NkzxDjXJcEgVXLKI/WIMybZvrqMNiD/2A9n8PPB1Mk1HAPr2Uz/pkcXZMW0H6HgTDuK+IIT99X1Glh/drS2by8WQ7uNt2QKRCEqG2DZQNfH3ZEJv/d0Ox45NuiB7FYZAIutNJV6Nge1/T2UG6i/Z/LgA+Lbkh4xeflwgguzzQsJLhpBlgyzWVKndHs5RtEPhIlHyoT1MhU4TGk5cEzeA2AcHVaGFygQcEoP6VtrTB2hgmIdo8EGVG3BRCM2BFdxOpK/JkWmLRqnc1p/q6To7cakcK7cFgVdg9EYu05ZePPjEyg3Q2e6Vxgl29lt+zqULsuyRWz+y24+3Aug9CC3Z0soMop423PYjtuHI1vYLQpC9HehAKrPacFViO0aXST6zuR1etXZOZdF+Vmh4futd8UsbQi4Ldfq+2E2lFuoCRKi0q2ILqtpczZTAgCucnTwPRjvZsYJbYHrVUuXWRKZt7DnPKzjcTqyT9eUke3uUys0+AmTik+0HuycG20HPvgU/l6VnPI5HOtnxlx0dfXXcRbOo1gjIiZ9TsMdESGyx6kH4JfrYDn2c29hRNnfvRxs9BNSGzMerMG04sH05iMqst3q6PehilcVmuviFBiJstqmSjrmHGFttziVk/sRl9EOWzfaxtkJXraVDhXb5IDEoMYfBsGPkfi5b5XZh0FpbyCu3MOhpuWAnzmW4nVz/KKh8kKUX9avc1k8V2Cu12jaGvwwGt0DwCosebrJ4SW9B4204MjBZ4+cyfq4P3NtwOwzZye4oc3y0A3ck+ghLPgWd8yDrghPb4pAdZ6ozt65fkP3CAEdvh+Ky9XOOjF5+Nq/OZTNZY7lMZYYbuU6VWT5m17hOgyqzbZsLZkx6Pg8tGRtciY6cvg4NHyah4SO8uaROPxT2UqmFnsCoQZVf/HRXv7W2yE5urNhAbWKBp+U28V7RUrsm3E6SKl3kZudBhqqky3DscKhf5VYbSAZw9gVu+0YwSO+VmO3B2T98qvQcR2j7tpHDfnmA2nAEHnq1tY8e0OhA6B/7qB0IXyWQt22cyNU20LdHb8M7pTJ+ibyvlRlOwsNFqWzz55+isrYfN2T9mNMoQ8wzFC5GPu8QsWL+sTKH/m7HBpmOOHW9ZJIZTjLrXOcJDQ56LS0Mm5DDYNixKv3q1trCoDW3oAptJ8w5bz8FdRVcfuLp694WDD2Ve2Fhwe20zWfSTmTJnlZw6xsrNrLZa9faFjg9esnYjbtsm1Yl7pHhktW24HNuRJY7rwB6T/RCdHgbne2/y7SDj3PT98i2Pa+6yLZ/3kYX7M7lI3+bL/yjLchOyFRmyXacpdebzT5wzWzb4oJYWjNDNka0k7hV7xBDVkIPu3YWdlGhhUH2vtiPSi3UBUyOSr+6tbZAJUwTmCuinfxYuSELkihbAHtlS1/vhoA49pxTueEWFD4G3PwJEm9b0rovQKaSA/VhH9OqTVxbcESZ/QY2tl/dgdk8cQgi/DUWemT88A96D9gqmWFNp4D2oA+b8iTAhl6kvka57DoD/aWXT6lCpzpr+xPv0DfaIcA+kNiMCaEngYOP72NIdG9DJDSyzY3LwV92b9vQyE65bPvi54+5ZWy1zY957qnQcPmgt7Yn8aC1M+C8CzeiQgulxNknDDtmpV9esYVhK7egC4AqszDs21DhFhyVnw6DqNhqiyywS0/JjbxSwy0YnEsvmT5wCyLxqINbUHnllh1d0MNdtt1znfTsb6pHzvR9YYngAUkSJHJMePTySfSekPKx5IgVlzZ+2KVHpo0dWW0oJLLLxuOHL2Qn+dRGL0pfbxbZcbNG9gSWDCdpr1696np0HIi4EloJvI8VWqjTC4PsfbGflVoYGDQBlX55xRaGrdxB9OpGEsJFlhS1a29gJ7jETb/DWt+CR/4EhMtUbLVTYr/QK3lIRrht27eDT5WsfTC9B1wYr1SpaQcbomwxwCGGMPLARTbuyYGePrL3oeiX9jeqqtDsA+Ol7wTzKlwnK4Eh23e3B5njxu4ybexB9uPhWCEuDmpD2PKn3MyT5hH/VIbjEy4ePodw9PA0oYd9ui3cyAotxCQ4AAw7dl+//a7cgiq0nXDngz4dZrHrMpWbtnSivHLbSfe1NW1LhNLr2nAqeMrRQxZgsW19SxW9ym6B6G3Ids/3kbbpned6eIpUR5Km3BBlyI5HNpcTvXNLCE90yamdPqldbWi/KnP+NBsiYSXrqTYyetlIZrgSdw9Pt2HA5QrU6XMM61eJg6jUQk8A1aCvX13lrnpaLiKB7UR49YYsiEoVGwJwC2qvrP3esWYyAeVtPvghGTsconKrDZFsqd32wfcFEFhBjhyd+Xn1RcYP2RLet4cdne2vB2Pwd5mgxDclIexrLdk4SqYSN4qy7QPbjnLQlSqwCKjNGPhJtn050MqMn23T5ws5zIvPJ6TKHOa7VJmtT+R1T7dBVYXO3ikW9TcKwybeXjDqNob1dz+9zi0MquBC/vR8mMqNTXaekqOzGHYdHL2dYD5GqrWzk+VW5evaZiuttaW38dwPvQWe62nD8YeLLNhcz7ZTvWTzj3p0IG3nIHFzbsfjPCc7nh6ddenR53JILl0k9r0yw0lYrZmxo4doY4OTtPBhK7NwgBVaGNW/hIOs1EJtANVgFP/4OrcwqIIHNSeuVMEB3ALeK3BV5daVH9iJjld6dHDA03DpUiIZ1QbsD9uyZPUgMr2PbQkdgwodSGXz94A10f3dwWD7GJMg5YL1iRVQ9hpSgsUKnei9+sJBqjNfX28Hfyfbp55KbXPubfYnkX3bHAPEdtWGsA1bmZkryPpwQXYuGbtk6xN5XpnBsAkNbpYKLYySQHvFbrc1Ur+9rsHzyl31tJyLgQWUy3CL7/hNLJJFVWtttc13krU2bUsIly2YvB18vJIjB11pDS2y3ShV5KCLFRkue6qvAgkvbsfqPNWlMkmT6loVlRtK/Sx5dl2ZIRI4JKHvA7LaVe8Eg5PMcJI25XVPtYWqW22wD0+367DbfiUcRqUWagNpAEbqt9en51ypIUBiVX2uW7AACq3h19pU8gATu5/+ItGQbRsEofsCZPYNmM7cispNOyUQgjcmAHpxIexjLdn24tPvMI5X1jBOrMj4JLZSRWYc474tElptePCLOsh0sS2/fk+zuXhIhwy3PpzP6I8sPfNlushB3VNtYVBCgxv1dHsQRkqYfcJ+b7PveHup3CS9BaXrSWz4btbaUL/Xtc2/tNZW2/rrde6osyCMbbantgVwSc7aLgPrX1upSUY4iZjKgLZk29/Ylh6iX64nQVWJLaE84UetzPnrzIxPm6SlrU9R0YZLr4QVV2UW8oQedKvdZ+2cy6Nir/1LOMxKLVQG1B7Qd7xRnp7nlduC39sWKN62QKpcawvYLTAIaPcnwNAh172ubdsxVrQB+6E2gWsJrTWiUy6br1MKgpoxUnvqxxg1SCuw+6sNt+NhDeztxFZaK6NHFqFPZE8+u1g5F1k/32f2SzpkHQf+qRyOP86vKjTJiYzd5Mipyta3ocqMDsIfDtLKzDmAwM28dq5DZcAfEg5624PGd7uentdV7rq1tiozlbuualNhd7PWhiy3nCy4Yhu9ZI0vGzLcgja2q/gwIDFD0yEZDtlcxLZsJKYqsGTZpYfQi/LKrH7555qlz19nTjkJT8LSrnuaLZDM8EGVWahYO+fybrFf45RwIyq1MHSQ7RLDjD/Up8Ra2VobbklCoHnlzoNGwQSGXWvbNnybqQ9AR5tgNh4rNTZ0IsnYCVrp6ZPyISmueyHbf5fh3GJjp53qIbadypZozqm0xiPhk6+ZOUZVY/zVRs/xWp9YkSWH4/RKbPpYheueZtOWPExlFm7WtXMdDjqxhsFh70Pd9lyfV+5RnpLTzqs2bXi/17Ulp5RXbnyptnpaLhnK7LEqp/qU9wPJH5oOySSiZEtI5+hkT/1IWNnVD55X5lHfASZOstPWxW3Q68zCHiqzUKcfFfs1TiVuZKUWBgbaPqPf9noqt67iUF65SUY4ycNTcksa74sOKPiABVR8GmsBT9C6niQkGKUX2TZ8m4m/Vy3bVlw7Jnq30TZ7DGb1SfkwZPvTU6nZBpxKDU908pFd1TvaoGFfZ0YmKa1PbWVGNn3kdZUZTiKbHpvrb8XKnOOwE+ogsdtjqeyXPzXPK/cwa204ei4C0qsqa62d6oK+JIvwo9JyO1+lF+e2vkoPl74fSMDQdJC4Kce+sbFRqRdZBXa95NROkuZPs+Wji+CoT7MlK5GF9BbbFQEjVGZhkF0Y1u9A0X2hdYyhoABRwCiQCCxIwZgGIEGJXkQQo7O+saoFncvWpwMhi4JfrJipDRkyn7iWzfWQ6dpVFPp4O/fVGNaOY2o7qV62lEPm68elY6qRnaxfiewuhjF65hPOOjqVh03oLwQMvHLfAhj2GCv9hq3YApWb6lxVseGq2rJrrU2bSiq9KnFeuWVLeVrBU31qh9cBuyqukMskX85VkSWLJNsclfwhklXysE+zhb2+R1s4gNebd9vvQHAzrKkPGn0DOkGlX/46d7rW1hpbRHJawLmfJQqBO9Tr2gSwJYcHKxwK9tIvi6BHV8XtttsDCxnf1E5/jR3stWT7QqWtlI17ZQ16f1toYovbwGY6LkYuo0cHIZOM2OvWzFRh07sfXJSvnfGHg7Qyc24g0GfNfFMl4n5i2IC/lbCnJFfl3q/XteGywfPKLX0qw1XBc30VF/KKTXUHVFzBkq4U7JZE8WLhioBUn1fklFvSkYie0PmnpsSx0SZZ4XlFFmQnmeEjVOaSnKBOPyz22v9A8IVQqXOUArsPKv1UuffjdW1xBTXIKzf94JLxITFUwXM9hA6OXj6pLGIM9FRc22ZthVZfuO2zr3M1Bm36yy6bOMcImY0LnHPJJKdk8408r8gi/OFgF5U5R4/frYJhA/xWxJ6Se9BaW+j3unYqw1Wh08oNp+Lm308Ozyu1gEwlF+SXI+1nSVQKckueKOtpNe06P+lJZjhIv50z5fIhaVM+7NNs4QZUZmG/xjkQfCFWaqEy0CtQ6TdorR3UBGis3CQXnGSq+/QXFUpBrySAD6rgIvxJMLu1jnJqF+X9tN3ULpkKK7nKjyRELy5izQzHD67++JkuctbQZovvzWafldAksunQI/ZUZsDcp3i9v868Vwwb2Lcy9pTcdRVbGGWtDRdkr6vep06dim35gLxqA/mNAhIxNB2WjC6TmK4IwO/KlSux7Q1D2lYfJax4XpmFNKHhqsjCCE+zhTp9jmH9bmp8IVdqYdiAr/Srq9hB9Ioy7FpbNlVu+WHPuQV6TBY4FRO99YlVFFJFH5VUgSUzNjJcRPLBeTMKXH7Si8I4kddVZmwQqEtoUFOZb4mE3A+MfAW/hbGn5Bb2utZWVa37ZRGQVua0CldV5LSijwISVBUYIIemI5fTCq5EBbTPnDnjbfVJ7SCvzEKfNXNo9SRyLg+L3fa7KTGu1F0MG/h9/fLKrapNxRYNU7nrvp8cUlLgJw6ZLVZW6VXR6yjtT3JJj6wKzPbkI79U1uvKIvzhrOttrMbS0lIcBz1gDPmDtDJrnkCfp9k9+jEKjHwF/wLAqHNS5+96q9wuCMNWbmFQBQdpO0Va0eugcS25KpNEiS/ogiIgqxKDdJzcl0QOTcegyryPa+U67LX/TYmBJ/0LEKPOST//iTypQd3DNKDkFvLb8/vvvx/W2NzcLPkJdQmeo8ovT0KhTk+Fhr/44osuD0piUJfIQlqZQ1L3jBFQpx8F+zHGTYehAuALFLudm779hn1aLgyq4Dn0+vcgjJLUefIKo1ZioV8ig314nXlYv1sS409p3WTIA16JQcKIkEmonNCTgINo1P7ohdxf2G1Cj7H/GOqq/gWOvc5RZf+8YgvDVu4ceSWvwzC353nC5sgTWBh0ay2M8DRbqNPnGNbvlsa4Ut/kqKrcoqBypJVcFEwlpJW2joJrCXXj1u3PsAmdoE4/xogY6uo+hmOvczWov9vrnpbnyCt4jrqKvhfkiSuMmsD7sGbOsdt+tyT2/cTfwtjrXA3Tv/JpubDbBD9I9Fsjj5P6xmCc1KNjv+ds2PHcb9hKfpjok7yhVZt0e03GcTJXYJzUo+NGJTXoW8lzHGTC91kbR4SkPqiEBuOkrsA4qQ8Ou53bXfWre5p+kOhzG12Hg/YfwzB++j3GGLcYxpX64LHfc/x6Ome7rbTjCr0HjCv1GGPcYhhX6sPDQc/1YZzLg66g4wq9DxhX6jHGuMUwrtSHj/Gc92JcofcR40o9xhi3GMZV4/WLm+HcjSvsTYhxpR5jjFsM40p96+Egzum4Ir+OMK7UY4xxS6HR+P8BD+KP245zxpIAAAAASUVORK5CYII="/>
          <p:cNvSpPr>
            <a:spLocks noChangeAspect="1" noChangeArrowheads="1"/>
          </p:cNvSpPr>
          <p:nvPr/>
        </p:nvSpPr>
        <p:spPr bwMode="auto">
          <a:xfrm>
            <a:off x="36512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5">
            <a:extLst>
              <a:ext uri="{FF2B5EF4-FFF2-40B4-BE49-F238E27FC236}">
                <a16:creationId xmlns:a16="http://schemas.microsoft.com/office/drawing/2014/main" id="{3D1799E2-8499-EE35-C699-941EA051F6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4" t="5768" r="3109" b="5768"/>
          <a:stretch/>
        </p:blipFill>
        <p:spPr>
          <a:xfrm>
            <a:off x="677450" y="1624947"/>
            <a:ext cx="1043050" cy="1000504"/>
          </a:xfrm>
          <a:prstGeom prst="ellipse">
            <a:avLst/>
          </a:prstGeom>
        </p:spPr>
      </p:pic>
      <p:pic>
        <p:nvPicPr>
          <p:cNvPr id="15" name="Picture 16">
            <a:extLst>
              <a:ext uri="{FF2B5EF4-FFF2-40B4-BE49-F238E27FC236}">
                <a16:creationId xmlns:a16="http://schemas.microsoft.com/office/drawing/2014/main" id="{79ABD4B1-20EC-06E5-8237-358D8DC17F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151" y="1563638"/>
            <a:ext cx="1061033" cy="1061033"/>
          </a:xfrm>
          <a:prstGeom prst="rect">
            <a:avLst/>
          </a:prstGeom>
        </p:spPr>
      </p:pic>
      <p:pic>
        <p:nvPicPr>
          <p:cNvPr id="18" name="Picture 8" descr="Visual Studio Code - Download and install on Windows | Microsoft Store">
            <a:extLst>
              <a:ext uri="{FF2B5EF4-FFF2-40B4-BE49-F238E27FC236}">
                <a16:creationId xmlns:a16="http://schemas.microsoft.com/office/drawing/2014/main" id="{B428C21D-F63B-7FD5-CD7B-18C920471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294" y="3546542"/>
            <a:ext cx="898114" cy="8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0" descr="Microsoft Teams - Wikipedia">
            <a:extLst>
              <a:ext uri="{FF2B5EF4-FFF2-40B4-BE49-F238E27FC236}">
                <a16:creationId xmlns:a16="http://schemas.microsoft.com/office/drawing/2014/main" id="{D68DF38A-482D-6283-2F09-E72428453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311" y="3577602"/>
            <a:ext cx="898114" cy="835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5">
            <a:extLst>
              <a:ext uri="{FF2B5EF4-FFF2-40B4-BE49-F238E27FC236}">
                <a16:creationId xmlns:a16="http://schemas.microsoft.com/office/drawing/2014/main" id="{ED41DB9E-831E-7A96-CEB3-467E27448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623" y="1592963"/>
            <a:ext cx="1107874" cy="10317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17">
            <a:extLst>
              <a:ext uri="{FF2B5EF4-FFF2-40B4-BE49-F238E27FC236}">
                <a16:creationId xmlns:a16="http://schemas.microsoft.com/office/drawing/2014/main" id="{362ADF2F-0E0E-BB8D-B9D2-4AB751C2A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727" y="3577602"/>
            <a:ext cx="598743" cy="898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9" descr="Free Html 5 Icon - Free Download Logos Icons | IconScout">
            <a:extLst>
              <a:ext uri="{FF2B5EF4-FFF2-40B4-BE49-F238E27FC236}">
                <a16:creationId xmlns:a16="http://schemas.microsoft.com/office/drawing/2014/main" id="{D14B5A00-FB1C-2D20-ABC2-D2C84391B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869" y="3628185"/>
            <a:ext cx="847531" cy="84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1" descr="CSS3 color icon in PNG, SVG">
            <a:extLst>
              <a:ext uri="{FF2B5EF4-FFF2-40B4-BE49-F238E27FC236}">
                <a16:creationId xmlns:a16="http://schemas.microsoft.com/office/drawing/2014/main" id="{A7CDA607-4829-B54E-D37C-F864D2830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476" y="3546542"/>
            <a:ext cx="1058284" cy="10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Картина 23">
            <a:extLst>
              <a:ext uri="{FF2B5EF4-FFF2-40B4-BE49-F238E27FC236}">
                <a16:creationId xmlns:a16="http://schemas.microsoft.com/office/drawing/2014/main" id="{D8BD77A7-A100-981A-1FCD-2D68895243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427984" y="1563638"/>
            <a:ext cx="1916632" cy="10791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42452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868454"/>
              </p:ext>
            </p:extLst>
          </p:nvPr>
        </p:nvGraphicFramePr>
        <p:xfrm>
          <a:off x="41552" y="1851670"/>
          <a:ext cx="9001000" cy="1925320"/>
        </p:xfrm>
        <a:graphic>
          <a:graphicData uri="http://schemas.openxmlformats.org/drawingml/2006/table">
            <a:tbl>
              <a:tblPr firstRow="1" bandRow="1">
                <a:tableStyleId>{468F07DF-B9BF-4A15-8B87-54536659AE54}</a:tableStyleId>
              </a:tblPr>
              <a:tblGrid>
                <a:gridCol w="1125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251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Period: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Monday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Tuesday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Wednesday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Thursday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Friday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Saturday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Sunday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21.04-</a:t>
                      </a:r>
                    </a:p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27.04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28.04-</a:t>
                      </a:r>
                    </a:p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04.05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05.05-</a:t>
                      </a:r>
                    </a:p>
                    <a:p>
                      <a:r>
                        <a:rPr lang="af-ZA" dirty="0">
                          <a:solidFill>
                            <a:schemeClr val="tx1"/>
                          </a:solidFill>
                          <a:latin typeface="Georgia" pitchFamily="18" charset="0"/>
                        </a:rPr>
                        <a:t>11.05</a:t>
                      </a:r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Georgia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235408" y="2430248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339752" y="2502256"/>
            <a:ext cx="1008112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467656" y="2352768"/>
            <a:ext cx="102022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224" y="2430248"/>
            <a:ext cx="1008112" cy="30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20" y="2580297"/>
            <a:ext cx="1071223" cy="15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235408" y="3003798"/>
            <a:ext cx="1008112" cy="21602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4370" y="2931790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67656" y="3111810"/>
            <a:ext cx="1020224" cy="11343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96224" y="2865208"/>
            <a:ext cx="102022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6640" y="2943202"/>
            <a:ext cx="1008112" cy="30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Rectangle 14"/>
          <p:cNvSpPr/>
          <p:nvPr/>
        </p:nvSpPr>
        <p:spPr>
          <a:xfrm>
            <a:off x="1223296" y="3388062"/>
            <a:ext cx="1020224" cy="36004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354371" y="3460070"/>
            <a:ext cx="1008112" cy="28803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467656" y="3388062"/>
            <a:ext cx="1008112" cy="3622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4602280" y="3513520"/>
            <a:ext cx="1008112" cy="2295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375994"/>
            <a:ext cx="10429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37" y="3377093"/>
            <a:ext cx="1042987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140" y="3604086"/>
            <a:ext cx="1071223" cy="15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251520" y="771550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f-ZA" sz="3600" b="1" dirty="0">
                <a:solidFill>
                  <a:schemeClr val="tx1"/>
                </a:solidFill>
                <a:latin typeface="Georgia" pitchFamily="18" charset="0"/>
              </a:rPr>
              <a:t>05. Our Time Table</a:t>
            </a:r>
            <a:endParaRPr lang="en-US" sz="3600" b="1" dirty="0">
              <a:solidFill>
                <a:schemeClr val="tx1"/>
              </a:solidFill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32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1307100"/>
            <a:ext cx="7632848" cy="2529300"/>
          </a:xfrm>
        </p:spPr>
        <p:txBody>
          <a:bodyPr/>
          <a:lstStyle/>
          <a:p>
            <a:r>
              <a:rPr lang="af-ZA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itchFamily="18" charset="0"/>
              </a:rPr>
              <a:t>Let’s move into the project!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Georg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758655"/>
      </p:ext>
    </p:extLst>
  </p:cSld>
  <p:clrMapOvr>
    <a:masterClrMapping/>
  </p:clrMapOvr>
</p:sld>
</file>

<file path=ppt/theme/theme1.xml><?xml version="1.0" encoding="utf-8"?>
<a:theme xmlns:a="http://schemas.openxmlformats.org/drawingml/2006/main" name="Paraphilia Case Study by Slidesgo">
  <a:themeElements>
    <a:clrScheme name="Simple Light">
      <a:dk1>
        <a:srgbClr val="FFFFFF"/>
      </a:dk1>
      <a:lt1>
        <a:srgbClr val="000000"/>
      </a:lt1>
      <a:dk2>
        <a:srgbClr val="A80000"/>
      </a:dk2>
      <a:lt2>
        <a:srgbClr val="C90000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3815</TotalTime>
  <Words>112</Words>
  <Application>Microsoft Office PowerPoint</Application>
  <PresentationFormat>Презентация на цял екран (16:9)</PresentationFormat>
  <Paragraphs>46</Paragraphs>
  <Slides>8</Slides>
  <Notes>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8</vt:i4>
      </vt:variant>
    </vt:vector>
  </HeadingPairs>
  <TitlesOfParts>
    <vt:vector size="14" baseType="lpstr">
      <vt:lpstr>League Spartan</vt:lpstr>
      <vt:lpstr>Be Vietnam Pro Medium</vt:lpstr>
      <vt:lpstr>Arial</vt:lpstr>
      <vt:lpstr>Georgia</vt:lpstr>
      <vt:lpstr>Be Vietnam Pro</vt:lpstr>
      <vt:lpstr>Paraphilia Case Study by Slidesgo</vt:lpstr>
      <vt:lpstr>DRIVIOO</vt:lpstr>
      <vt:lpstr>Презентация на PowerPoint</vt:lpstr>
      <vt:lpstr>01. Our Team</vt:lpstr>
      <vt:lpstr>Презентация на PowerPoint</vt:lpstr>
      <vt:lpstr>03.Stage of creation:</vt:lpstr>
      <vt:lpstr>Презентация на PowerPoint</vt:lpstr>
      <vt:lpstr>Презентация на PowerPoint</vt:lpstr>
      <vt:lpstr>Let’s move into the project!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DRIVIOO</dc:title>
  <dc:creator>Ivet2</dc:creator>
  <cp:lastModifiedBy>Велин Велинов Марков</cp:lastModifiedBy>
  <cp:revision>22</cp:revision>
  <dcterms:modified xsi:type="dcterms:W3CDTF">2025-05-12T19:33:51Z</dcterms:modified>
</cp:coreProperties>
</file>