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39D6-8A5A-4365-BBBA-C4017B7D79E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FE431-B748-4D2C-8709-F6644193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9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7A34AB2-DBC5-4437-9FD6-F8867F78B2F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4AB2-DBC5-4437-9FD6-F8867F78B2F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4AB2-DBC5-4437-9FD6-F8867F78B2F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7A34AB2-DBC5-4437-9FD6-F8867F78B2F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7A34AB2-DBC5-4437-9FD6-F8867F78B2F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A34AB2-DBC5-4437-9FD6-F8867F78B2F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7A34AB2-DBC5-4437-9FD6-F8867F78B2F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4AB2-DBC5-4437-9FD6-F8867F78B2F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A34AB2-DBC5-4437-9FD6-F8867F78B2F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7A34AB2-DBC5-4437-9FD6-F8867F78B2F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7A34AB2-DBC5-4437-9FD6-F8867F78B2F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7A34AB2-DBC5-4437-9FD6-F8867F78B2F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268760"/>
            <a:ext cx="7315200" cy="2595025"/>
          </a:xfrm>
        </p:spPr>
        <p:txBody>
          <a:bodyPr/>
          <a:lstStyle/>
          <a:p>
            <a:pPr algn="ctr"/>
            <a:r>
              <a:rPr lang="en-US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ESPADA-RENTAL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5816" y="3861048"/>
            <a:ext cx="3962400" cy="21336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Berlin Sans FB Demi" pitchFamily="34" charset="0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2586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20688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Comic Sans MS" pitchFamily="66" charset="0"/>
              </a:rPr>
              <a:t>Our team</a:t>
            </a:r>
          </a:p>
        </p:txBody>
      </p:sp>
      <p:pic>
        <p:nvPicPr>
          <p:cNvPr id="2051" name="Picture 3" descr="C:\Users\pc\Documents\Мои уеб страници\HTML &amp; CSS\Project\Svetlosla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373" y="2118250"/>
            <a:ext cx="1808042" cy="1808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c\Documents\Мои уеб страници\HTML &amp; CSS\Project\Mitak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922" y="2118250"/>
            <a:ext cx="1778465" cy="17784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c\Documents\Мои уеб страници\HTML &amp; CSS\Project\Danka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63" y="2118250"/>
            <a:ext cx="1808042" cy="1808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3294" y="4071852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mic Sans MS" pitchFamily="66" charset="0"/>
              </a:rPr>
              <a:t>Iliyan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Iliev</a:t>
            </a:r>
            <a:endParaRPr lang="bg-BG" dirty="0">
              <a:latin typeface="Comic Sans MS" pitchFamily="66" charset="0"/>
            </a:endParaRPr>
          </a:p>
          <a:p>
            <a:pPr algn="ctr"/>
            <a:endParaRPr lang="bg-BG" dirty="0">
              <a:latin typeface="Comic Sans MS" pitchFamily="66" charset="0"/>
            </a:endParaRPr>
          </a:p>
          <a:p>
            <a:pPr algn="ctr"/>
            <a:r>
              <a:rPr lang="en-US" sz="1200" dirty="0">
                <a:latin typeface="Comic Sans MS" pitchFamily="66" charset="0"/>
              </a:rPr>
              <a:t>Scrum Trainer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14" y="4071851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mic Sans MS" pitchFamily="66" charset="0"/>
              </a:rPr>
              <a:t>Dimitar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Bornusuzov</a:t>
            </a:r>
            <a:endParaRPr lang="bg-BG" dirty="0">
              <a:latin typeface="Comic Sans MS" pitchFamily="66" charset="0"/>
            </a:endParaRPr>
          </a:p>
          <a:p>
            <a:pPr algn="ctr"/>
            <a:endParaRPr lang="bg-BG" dirty="0">
              <a:latin typeface="Comic Sans MS" pitchFamily="66" charset="0"/>
            </a:endParaRPr>
          </a:p>
          <a:p>
            <a:pPr algn="ctr"/>
            <a:r>
              <a:rPr lang="en-US" sz="1200" dirty="0">
                <a:latin typeface="Comic Sans MS" pitchFamily="66" charset="0"/>
              </a:rPr>
              <a:t>CSS  Developer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20" y="2007249"/>
            <a:ext cx="22733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80246" y="4071851"/>
            <a:ext cx="2664296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rgbClr val="F7F2E3"/>
              </a:buClr>
              <a:buSzPts val="1800"/>
            </a:pPr>
            <a:r>
              <a:rPr lang="en-US" sz="1600" dirty="0">
                <a:latin typeface="Oswald Medium" panose="00000600000000000000" pitchFamily="2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Svetloslav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Dimitrov</a:t>
            </a:r>
            <a:endParaRPr lang="bg-BG" dirty="0">
              <a:latin typeface="Comic Sans MS" pitchFamily="66" charset="0"/>
            </a:endParaRPr>
          </a:p>
          <a:p>
            <a:pPr algn="ctr"/>
            <a:endParaRPr lang="bg-BG" dirty="0">
              <a:latin typeface="Comic Sans MS" pitchFamily="66" charset="0"/>
            </a:endParaRPr>
          </a:p>
          <a:p>
            <a:pPr algn="ctr"/>
            <a:r>
              <a:rPr lang="en-US" sz="1100" b="0" i="0" dirty="0">
                <a:effectLst/>
                <a:latin typeface="Comic Sans MS" pitchFamily="66" charset="0"/>
                <a:cs typeface="Aldhabi" panose="01000000000000000000" pitchFamily="2" charset="-78"/>
              </a:rPr>
              <a:t>Designer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8304" y="4071852"/>
            <a:ext cx="17281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mic Sans MS" pitchFamily="66" charset="0"/>
              </a:rPr>
              <a:t>Iordan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Rainov</a:t>
            </a:r>
            <a:endParaRPr lang="bg-BG" dirty="0">
              <a:latin typeface="Comic Sans MS" pitchFamily="66" charset="0"/>
            </a:endParaRPr>
          </a:p>
          <a:p>
            <a:pPr algn="ctr"/>
            <a:endParaRPr lang="bg-BG" dirty="0">
              <a:latin typeface="Comic Sans MS" pitchFamily="66" charset="0"/>
              <a:cs typeface="Aldhabi" panose="01000000000000000000" pitchFamily="2" charset="-78"/>
            </a:endParaRPr>
          </a:p>
          <a:p>
            <a:pPr algn="ctr"/>
            <a:r>
              <a:rPr lang="en-US" sz="1100" dirty="0">
                <a:latin typeface="Comic Sans MS" pitchFamily="66" charset="0"/>
                <a:cs typeface="Aldhabi" panose="01000000000000000000" pitchFamily="2" charset="-78"/>
              </a:rPr>
              <a:t>HTML  Developer</a:t>
            </a:r>
            <a:endParaRPr lang="en-US" sz="11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5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716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4000" cy="193899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	The idea</a:t>
            </a:r>
          </a:p>
          <a:p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708920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mic Sans MS" pitchFamily="66" charset="0"/>
              </a:rPr>
              <a:t>This is a website that can be used to rent a car if are in need of one. There are some categories which you can choose from so that you can find the most comfortable and suitable car for your likings.</a:t>
            </a:r>
          </a:p>
        </p:txBody>
      </p:sp>
    </p:spTree>
    <p:extLst>
      <p:ext uri="{BB962C8B-B14F-4D97-AF65-F5344CB8AC3E}">
        <p14:creationId xmlns:p14="http://schemas.microsoft.com/office/powerpoint/2010/main" val="60628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70218" y="2512544"/>
            <a:ext cx="1385196" cy="122413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716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4000" cy="193899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	The apps we used</a:t>
            </a:r>
          </a:p>
          <a:p>
            <a:endParaRPr lang="en-US" sz="4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484F5-9F8C-722E-BE7C-2F0CA325C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15" b="99435" l="2500" r="98889">
                        <a14:foregroundMark x1="70000" y1="6215" x2="80833" y2="31073"/>
                        <a14:foregroundMark x1="80833" y1="31073" x2="83611" y2="14972"/>
                        <a14:foregroundMark x1="83611" y1="14972" x2="83611" y2="14972"/>
                        <a14:foregroundMark x1="91667" y1="26836" x2="88056" y2="53107"/>
                        <a14:foregroundMark x1="88056" y1="53107" x2="83611" y2="24011"/>
                        <a14:foregroundMark x1="83611" y1="24011" x2="83611" y2="24011"/>
                        <a14:foregroundMark x1="90556" y1="37853" x2="86389" y2="66384"/>
                        <a14:foregroundMark x1="86389" y1="66384" x2="78333" y2="44068"/>
                        <a14:foregroundMark x1="78333" y1="44068" x2="73056" y2="95763"/>
                        <a14:foregroundMark x1="73056" y1="95763" x2="87222" y2="90678"/>
                        <a14:foregroundMark x1="87222" y1="90678" x2="98889" y2="81356"/>
                        <a14:foregroundMark x1="98889" y1="81356" x2="98889" y2="54802"/>
                        <a14:foregroundMark x1="9444" y1="39548" x2="8889" y2="40113"/>
                        <a14:foregroundMark x1="4444" y1="35028" x2="2500" y2="33616"/>
                        <a14:foregroundMark x1="73889" y1="95480" x2="68333" y2="95198"/>
                        <a14:foregroundMark x1="74167" y1="99435" x2="71111" y2="97175"/>
                        <a14:backgroundMark x1="99444" y1="82486" x2="99444" y2="548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2573" y="2692438"/>
            <a:ext cx="844223" cy="830153"/>
          </a:xfrm>
          <a:prstGeom prst="rect">
            <a:avLst/>
          </a:prstGeom>
        </p:spPr>
      </p:pic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13DE9E6-CC6A-EE6F-7698-ED8D9EDEF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525" y="2692438"/>
            <a:ext cx="844223" cy="784863"/>
          </a:xfrm>
          <a:prstGeom prst="rect">
            <a:avLst/>
          </a:prstGeom>
        </p:spPr>
      </p:pic>
      <p:pic>
        <p:nvPicPr>
          <p:cNvPr id="6" name="Picture 5" descr="A blue logo with white text&#10;&#10;Description automatically generated">
            <a:extLst>
              <a:ext uri="{FF2B5EF4-FFF2-40B4-BE49-F238E27FC236}">
                <a16:creationId xmlns:a16="http://schemas.microsoft.com/office/drawing/2014/main" id="{23DAB233-A557-0588-8423-FDD1B95DB6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222" y1="50222" x2="41333" y2="54222"/>
                        <a14:foregroundMark x1="41333" y1="44889" x2="32889" y2="49333"/>
                        <a14:foregroundMark x1="26222" y1="61778" x2="28444" y2="59556"/>
                        <a14:foregroundMark x1="68889" y1="44889" x2="79556" y2="68889"/>
                        <a14:foregroundMark x1="79556" y1="68889" x2="56889" y2="70667"/>
                        <a14:foregroundMark x1="56889" y1="70667" x2="74222" y2="54667"/>
                        <a14:foregroundMark x1="74222" y1="54667" x2="82222" y2="35111"/>
                        <a14:foregroundMark x1="79111" y1="37778" x2="77778" y2="29778"/>
                        <a14:foregroundMark x1="78667" y1="40000" x2="58222" y2="29778"/>
                        <a14:foregroundMark x1="62222" y1="38667" x2="59556" y2="3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4935" y="2565680"/>
            <a:ext cx="1117864" cy="1117864"/>
          </a:xfrm>
          <a:prstGeom prst="rect">
            <a:avLst/>
          </a:prstGeom>
        </p:spPr>
      </p:pic>
      <p:pic>
        <p:nvPicPr>
          <p:cNvPr id="7" name="Picture 6" descr="A black and white cat logo&#10;&#10;Description automatically generated">
            <a:extLst>
              <a:ext uri="{FF2B5EF4-FFF2-40B4-BE49-F238E27FC236}">
                <a16:creationId xmlns:a16="http://schemas.microsoft.com/office/drawing/2014/main" id="{E2B026B6-21C5-AE90-CD91-40D2905D3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2321" y1="43929" x2="38750" y2="43929"/>
                        <a14:foregroundMark x1="38750" y1="43929" x2="56964" y2="47500"/>
                        <a14:foregroundMark x1="56964" y1="47500" x2="47143" y2="46786"/>
                        <a14:foregroundMark x1="47143" y1="46786" x2="45893" y2="38214"/>
                        <a14:foregroundMark x1="32143" y1="29464" x2="41250" y2="38571"/>
                        <a14:foregroundMark x1="41250" y1="38571" x2="53571" y2="38750"/>
                        <a14:foregroundMark x1="53571" y1="38750" x2="45000" y2="46786"/>
                        <a14:foregroundMark x1="45000" y1="46786" x2="65536" y2="61071"/>
                        <a14:foregroundMark x1="65536" y1="61071" x2="75714" y2="59643"/>
                        <a14:foregroundMark x1="75714" y1="59643" x2="75179" y2="59643"/>
                        <a14:foregroundMark x1="68929" y1="45714" x2="69643" y2="34107"/>
                        <a14:foregroundMark x1="69643" y1="34107" x2="66607" y2="35179"/>
                        <a14:foregroundMark x1="64464" y1="53393" x2="35179" y2="62500"/>
                        <a14:foregroundMark x1="35179" y1="62500" x2="35000" y2="61071"/>
                        <a14:foregroundMark x1="51071" y1="64643" x2="48393" y2="75357"/>
                        <a14:foregroundMark x1="48393" y1="75357" x2="43750" y2="75714"/>
                        <a14:foregroundMark x1="54821" y1="78929" x2="44286" y2="81786"/>
                        <a14:foregroundMark x1="44286" y1="81786" x2="45179" y2="81429"/>
                        <a14:foregroundMark x1="40893" y1="86429" x2="58929" y2="84286"/>
                        <a14:foregroundMark x1="38929" y1="87143" x2="48036" y2="87857"/>
                        <a14:foregroundMark x1="48036" y1="87857" x2="58036" y2="87143"/>
                        <a14:foregroundMark x1="58036" y1="87143" x2="60179" y2="86250"/>
                        <a14:foregroundMark x1="38750" y1="75893" x2="28214" y2="70893"/>
                        <a14:foregroundMark x1="28214" y1="70893" x2="37321" y2="74643"/>
                        <a14:foregroundMark x1="37321" y1="74643" x2="27857" y2="68036"/>
                        <a14:foregroundMark x1="39643" y1="86607" x2="49107" y2="87679"/>
                        <a14:foregroundMark x1="49107" y1="87679" x2="58929" y2="87321"/>
                        <a14:foregroundMark x1="58929" y1="87321" x2="60357" y2="866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9792" y="4824327"/>
            <a:ext cx="1180575" cy="1180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D0BBEC-A5F5-8880-D1B4-71FC8E66F5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7294" y1="27170" x2="66588" y2="27547"/>
                        <a14:foregroundMark x1="35412" y1="61132" x2="39412" y2="39811"/>
                        <a14:foregroundMark x1="37529" y1="38868" x2="31059" y2="41321"/>
                        <a14:foregroundMark x1="32588" y1="39434" x2="41529" y2="386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9590" y="4931067"/>
            <a:ext cx="1620864" cy="101065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74039" y="2512544"/>
            <a:ext cx="1385196" cy="122413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97234" y="4824327"/>
            <a:ext cx="1385196" cy="122413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05421" y="2512544"/>
            <a:ext cx="1385196" cy="122413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27424" y="4824327"/>
            <a:ext cx="1385196" cy="122413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9897" y="3933056"/>
            <a:ext cx="142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Visual Studio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8037" y="3933055"/>
            <a:ext cx="142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PowerPoint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1043" y="3854283"/>
            <a:ext cx="142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Word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75045" y="6060251"/>
            <a:ext cx="142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mic Sans MS" pitchFamily="66" charset="0"/>
              </a:rPr>
              <a:t>GitHub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5361" y="6080334"/>
            <a:ext cx="142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Teams</a:t>
            </a:r>
            <a:endParaRPr lang="en-US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06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716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4000" cy="193899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	How we distributed our time</a:t>
            </a:r>
          </a:p>
          <a:p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2618563"/>
            <a:ext cx="6552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1. First week - thinking about the theme and the information.</a:t>
            </a:r>
          </a:p>
          <a:p>
            <a:r>
              <a:rPr lang="en-US" sz="2400" dirty="0">
                <a:latin typeface="Comic Sans MS" pitchFamily="66" charset="0"/>
              </a:rPr>
              <a:t>2. Second week – we started writing the codes for all of the pages including the CSS and HTML files.</a:t>
            </a:r>
          </a:p>
          <a:p>
            <a:r>
              <a:rPr lang="en-US" sz="2400" dirty="0">
                <a:latin typeface="Comic Sans MS" pitchFamily="66" charset="0"/>
              </a:rPr>
              <a:t>3. Last week – we made all of the documentation about the website.</a:t>
            </a:r>
          </a:p>
        </p:txBody>
      </p:sp>
    </p:spTree>
    <p:extLst>
      <p:ext uri="{BB962C8B-B14F-4D97-AF65-F5344CB8AC3E}">
        <p14:creationId xmlns:p14="http://schemas.microsoft.com/office/powerpoint/2010/main" val="235290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780928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rgbClr val="F7F2E3"/>
                </a:solidFill>
                <a:latin typeface="Comic Sans MS" pitchFamily="66" charset="0"/>
                <a:ea typeface="Questrial"/>
                <a:cs typeface="Questrial"/>
                <a:sym typeface="Questrial"/>
              </a:rPr>
              <a:t>THANKS FOR YOUR</a:t>
            </a:r>
          </a:p>
          <a:p>
            <a:pPr lvl="0" algn="ctr"/>
            <a:r>
              <a:rPr lang="en-US" sz="4800" b="1" dirty="0">
                <a:solidFill>
                  <a:srgbClr val="F7F2E3"/>
                </a:solidFill>
                <a:latin typeface="Comic Sans MS" pitchFamily="66" charset="0"/>
                <a:ea typeface="Questrial"/>
                <a:cs typeface="Questrial"/>
                <a:sym typeface="Questrial"/>
              </a:rPr>
              <a:t>ATTENTION!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1844824"/>
            <a:ext cx="8064896" cy="3384376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68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338</TotalTime>
  <Words>139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Berlin Sans FB Demi</vt:lpstr>
      <vt:lpstr>Calibri</vt:lpstr>
      <vt:lpstr>Century Gothic</vt:lpstr>
      <vt:lpstr>Comic Sans MS</vt:lpstr>
      <vt:lpstr>Oswald Medium</vt:lpstr>
      <vt:lpstr>Verdana</vt:lpstr>
      <vt:lpstr>Wingdings 2</vt:lpstr>
      <vt:lpstr>Verve</vt:lpstr>
      <vt:lpstr>ESPADA-RENTAL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ESPADA-RENTAL</dc:title>
  <dc:creator>pc</dc:creator>
  <cp:lastModifiedBy>rajnovjordan@gmail.com</cp:lastModifiedBy>
  <cp:revision>13</cp:revision>
  <dcterms:created xsi:type="dcterms:W3CDTF">2025-05-10T14:30:24Z</dcterms:created>
  <dcterms:modified xsi:type="dcterms:W3CDTF">2025-05-11T18:07:24Z</dcterms:modified>
</cp:coreProperties>
</file>