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01870-9790-434F-8F49-5EED24DB653B}">
  <a:tblStyle styleId="{1BF01870-9790-434F-8F49-5EED24DB65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b57a8dba7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b57a8dba7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b57a8dba78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b57a8dba78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b57a8dba78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b57a8dba78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57a8dba78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57a8dba78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b5823b45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b5823b45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959619" y="4813236"/>
            <a:ext cx="2928758" cy="330255"/>
            <a:chOff x="630675" y="2141575"/>
            <a:chExt cx="7952100" cy="896700"/>
          </a:xfrm>
        </p:grpSpPr>
        <p:sp>
          <p:nvSpPr>
            <p:cNvPr id="11" name="Google Shape;11;p2"/>
            <p:cNvSpPr/>
            <p:nvPr/>
          </p:nvSpPr>
          <p:spPr>
            <a:xfrm>
              <a:off x="6306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2512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329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170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987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827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644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84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301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141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958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799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616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456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273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13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930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770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587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404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245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038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5902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72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559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31925" y="4521875"/>
            <a:ext cx="2924025" cy="163500"/>
            <a:chOff x="731925" y="4521875"/>
            <a:chExt cx="2924025" cy="163500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731925" y="4602075"/>
              <a:ext cx="2526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" name="Google Shape;38;p2"/>
            <p:cNvSpPr/>
            <p:nvPr/>
          </p:nvSpPr>
          <p:spPr>
            <a:xfrm>
              <a:off x="3492450" y="4521875"/>
              <a:ext cx="163500" cy="163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720000" y="687100"/>
            <a:ext cx="3370800" cy="23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720000" y="3502613"/>
            <a:ext cx="23580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arabun"/>
                <a:ea typeface="Sarabun"/>
                <a:cs typeface="Sarabun"/>
                <a:sym typeface="Sarabu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2822063" y="755850"/>
            <a:ext cx="4850400" cy="65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2822063" y="1406250"/>
            <a:ext cx="4850400" cy="4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1493588" y="930450"/>
            <a:ext cx="1006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6959619" y="4813236"/>
            <a:ext cx="2928758" cy="330255"/>
            <a:chOff x="630675" y="2141575"/>
            <a:chExt cx="7952100" cy="896700"/>
          </a:xfrm>
        </p:grpSpPr>
        <p:sp>
          <p:nvSpPr>
            <p:cNvPr id="47" name="Google Shape;47;p4"/>
            <p:cNvSpPr/>
            <p:nvPr/>
          </p:nvSpPr>
          <p:spPr>
            <a:xfrm>
              <a:off x="6306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2512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9329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6170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2987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9827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6644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3484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0301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57141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3958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0799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7616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4456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1273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8113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4930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1770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8587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5404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2245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9038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5902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2672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9559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 rot="5400000">
            <a:off x="-1299256" y="1839261"/>
            <a:ext cx="2928758" cy="330255"/>
            <a:chOff x="630675" y="2141575"/>
            <a:chExt cx="7952100" cy="896700"/>
          </a:xfrm>
        </p:grpSpPr>
        <p:sp>
          <p:nvSpPr>
            <p:cNvPr id="73" name="Google Shape;73;p4"/>
            <p:cNvSpPr/>
            <p:nvPr/>
          </p:nvSpPr>
          <p:spPr>
            <a:xfrm>
              <a:off x="6306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2512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9329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6170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2987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9827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6644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3484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0301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7141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3958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0799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7616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4456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1273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8113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4930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1770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587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5404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2245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9038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5902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2672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9559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/>
          <p:nvPr/>
        </p:nvSpPr>
        <p:spPr>
          <a:xfrm>
            <a:off x="6139259" y="4819375"/>
            <a:ext cx="456823" cy="277076"/>
          </a:xfrm>
          <a:custGeom>
            <a:avLst/>
            <a:gdLst/>
            <a:ahLst/>
            <a:cxnLst/>
            <a:rect l="l" t="t" r="r" b="b"/>
            <a:pathLst>
              <a:path w="171255" h="103871" extrusionOk="0">
                <a:moveTo>
                  <a:pt x="55188" y="11765"/>
                </a:moveTo>
                <a:cubicBezTo>
                  <a:pt x="52807" y="14748"/>
                  <a:pt x="50702" y="17905"/>
                  <a:pt x="48898" y="21164"/>
                </a:cubicBezTo>
                <a:cubicBezTo>
                  <a:pt x="45865" y="19835"/>
                  <a:pt x="42958" y="18306"/>
                  <a:pt x="40176" y="16627"/>
                </a:cubicBezTo>
                <a:cubicBezTo>
                  <a:pt x="40376" y="16552"/>
                  <a:pt x="40577" y="16452"/>
                  <a:pt x="40802" y="16377"/>
                </a:cubicBezTo>
                <a:cubicBezTo>
                  <a:pt x="41028" y="16276"/>
                  <a:pt x="41253" y="16176"/>
                  <a:pt x="41504" y="16101"/>
                </a:cubicBezTo>
                <a:cubicBezTo>
                  <a:pt x="41980" y="15900"/>
                  <a:pt x="42482" y="15700"/>
                  <a:pt x="42958" y="15525"/>
                </a:cubicBezTo>
                <a:cubicBezTo>
                  <a:pt x="43133" y="15449"/>
                  <a:pt x="43309" y="15399"/>
                  <a:pt x="43459" y="15324"/>
                </a:cubicBezTo>
                <a:cubicBezTo>
                  <a:pt x="44010" y="15124"/>
                  <a:pt x="44537" y="14948"/>
                  <a:pt x="45088" y="14748"/>
                </a:cubicBezTo>
                <a:cubicBezTo>
                  <a:pt x="45314" y="14672"/>
                  <a:pt x="45539" y="14597"/>
                  <a:pt x="45765" y="14522"/>
                </a:cubicBezTo>
                <a:cubicBezTo>
                  <a:pt x="46166" y="14372"/>
                  <a:pt x="46567" y="14246"/>
                  <a:pt x="46993" y="14096"/>
                </a:cubicBezTo>
                <a:cubicBezTo>
                  <a:pt x="47218" y="14021"/>
                  <a:pt x="47469" y="13946"/>
                  <a:pt x="47695" y="13870"/>
                </a:cubicBezTo>
                <a:cubicBezTo>
                  <a:pt x="48146" y="13720"/>
                  <a:pt x="48597" y="13595"/>
                  <a:pt x="49023" y="13444"/>
                </a:cubicBezTo>
                <a:cubicBezTo>
                  <a:pt x="49223" y="13394"/>
                  <a:pt x="49424" y="13319"/>
                  <a:pt x="49624" y="13269"/>
                </a:cubicBezTo>
                <a:cubicBezTo>
                  <a:pt x="50251" y="13068"/>
                  <a:pt x="50903" y="12893"/>
                  <a:pt x="51554" y="12717"/>
                </a:cubicBezTo>
                <a:cubicBezTo>
                  <a:pt x="51680" y="12667"/>
                  <a:pt x="51830" y="12642"/>
                  <a:pt x="51980" y="12592"/>
                </a:cubicBezTo>
                <a:cubicBezTo>
                  <a:pt x="52482" y="12442"/>
                  <a:pt x="53008" y="12316"/>
                  <a:pt x="53534" y="12166"/>
                </a:cubicBezTo>
                <a:cubicBezTo>
                  <a:pt x="53760" y="12116"/>
                  <a:pt x="53985" y="12066"/>
                  <a:pt x="54211" y="11991"/>
                </a:cubicBezTo>
                <a:cubicBezTo>
                  <a:pt x="54537" y="11915"/>
                  <a:pt x="54863" y="11840"/>
                  <a:pt x="55188" y="11765"/>
                </a:cubicBezTo>
                <a:close/>
                <a:moveTo>
                  <a:pt x="116066" y="11765"/>
                </a:moveTo>
                <a:lnTo>
                  <a:pt x="116066" y="11765"/>
                </a:lnTo>
                <a:cubicBezTo>
                  <a:pt x="116392" y="11840"/>
                  <a:pt x="116718" y="11915"/>
                  <a:pt x="117043" y="11991"/>
                </a:cubicBezTo>
                <a:cubicBezTo>
                  <a:pt x="117269" y="12066"/>
                  <a:pt x="117494" y="12116"/>
                  <a:pt x="117720" y="12166"/>
                </a:cubicBezTo>
                <a:cubicBezTo>
                  <a:pt x="118246" y="12316"/>
                  <a:pt x="118773" y="12467"/>
                  <a:pt x="119299" y="12592"/>
                </a:cubicBezTo>
                <a:cubicBezTo>
                  <a:pt x="119449" y="12642"/>
                  <a:pt x="119575" y="12667"/>
                  <a:pt x="119700" y="12717"/>
                </a:cubicBezTo>
                <a:cubicBezTo>
                  <a:pt x="120352" y="12893"/>
                  <a:pt x="121003" y="13068"/>
                  <a:pt x="121630" y="13269"/>
                </a:cubicBezTo>
                <a:cubicBezTo>
                  <a:pt x="121830" y="13319"/>
                  <a:pt x="122006" y="13394"/>
                  <a:pt x="122181" y="13444"/>
                </a:cubicBezTo>
                <a:cubicBezTo>
                  <a:pt x="122657" y="13595"/>
                  <a:pt x="123109" y="13720"/>
                  <a:pt x="123560" y="13870"/>
                </a:cubicBezTo>
                <a:cubicBezTo>
                  <a:pt x="123785" y="13946"/>
                  <a:pt x="124011" y="14021"/>
                  <a:pt x="124236" y="14096"/>
                </a:cubicBezTo>
                <a:cubicBezTo>
                  <a:pt x="124662" y="14246"/>
                  <a:pt x="125114" y="14397"/>
                  <a:pt x="125565" y="14547"/>
                </a:cubicBezTo>
                <a:cubicBezTo>
                  <a:pt x="125740" y="14597"/>
                  <a:pt x="125941" y="14672"/>
                  <a:pt x="126141" y="14748"/>
                </a:cubicBezTo>
                <a:cubicBezTo>
                  <a:pt x="126768" y="14948"/>
                  <a:pt x="127369" y="15174"/>
                  <a:pt x="127996" y="15399"/>
                </a:cubicBezTo>
                <a:cubicBezTo>
                  <a:pt x="127996" y="15424"/>
                  <a:pt x="128021" y="15424"/>
                  <a:pt x="128046" y="15424"/>
                </a:cubicBezTo>
                <a:cubicBezTo>
                  <a:pt x="128622" y="15650"/>
                  <a:pt x="129224" y="15875"/>
                  <a:pt x="129800" y="16101"/>
                </a:cubicBezTo>
                <a:cubicBezTo>
                  <a:pt x="129976" y="16176"/>
                  <a:pt x="130151" y="16251"/>
                  <a:pt x="130352" y="16327"/>
                </a:cubicBezTo>
                <a:cubicBezTo>
                  <a:pt x="130602" y="16427"/>
                  <a:pt x="130828" y="16527"/>
                  <a:pt x="131079" y="16627"/>
                </a:cubicBezTo>
                <a:cubicBezTo>
                  <a:pt x="128297" y="18306"/>
                  <a:pt x="125389" y="19835"/>
                  <a:pt x="122382" y="21189"/>
                </a:cubicBezTo>
                <a:cubicBezTo>
                  <a:pt x="120552" y="17905"/>
                  <a:pt x="118447" y="14748"/>
                  <a:pt x="116066" y="11765"/>
                </a:cubicBezTo>
                <a:close/>
                <a:moveTo>
                  <a:pt x="82206" y="8231"/>
                </a:moveTo>
                <a:lnTo>
                  <a:pt x="82206" y="28783"/>
                </a:lnTo>
                <a:cubicBezTo>
                  <a:pt x="73334" y="28457"/>
                  <a:pt x="64762" y="26928"/>
                  <a:pt x="56592" y="24171"/>
                </a:cubicBezTo>
                <a:cubicBezTo>
                  <a:pt x="59725" y="18783"/>
                  <a:pt x="63760" y="13795"/>
                  <a:pt x="68622" y="9284"/>
                </a:cubicBezTo>
                <a:cubicBezTo>
                  <a:pt x="68797" y="9259"/>
                  <a:pt x="68973" y="9234"/>
                  <a:pt x="69148" y="9209"/>
                </a:cubicBezTo>
                <a:cubicBezTo>
                  <a:pt x="69499" y="9159"/>
                  <a:pt x="69825" y="9134"/>
                  <a:pt x="70151" y="9083"/>
                </a:cubicBezTo>
                <a:cubicBezTo>
                  <a:pt x="70577" y="9033"/>
                  <a:pt x="70978" y="8983"/>
                  <a:pt x="71404" y="8958"/>
                </a:cubicBezTo>
                <a:cubicBezTo>
                  <a:pt x="71705" y="8908"/>
                  <a:pt x="72031" y="8883"/>
                  <a:pt x="72331" y="8858"/>
                </a:cubicBezTo>
                <a:cubicBezTo>
                  <a:pt x="72782" y="8808"/>
                  <a:pt x="73209" y="8758"/>
                  <a:pt x="73660" y="8732"/>
                </a:cubicBezTo>
                <a:cubicBezTo>
                  <a:pt x="73960" y="8707"/>
                  <a:pt x="74261" y="8682"/>
                  <a:pt x="74537" y="8657"/>
                </a:cubicBezTo>
                <a:cubicBezTo>
                  <a:pt x="75013" y="8607"/>
                  <a:pt x="75464" y="8582"/>
                  <a:pt x="75915" y="8532"/>
                </a:cubicBezTo>
                <a:cubicBezTo>
                  <a:pt x="76216" y="8507"/>
                  <a:pt x="76492" y="8507"/>
                  <a:pt x="76792" y="8482"/>
                </a:cubicBezTo>
                <a:cubicBezTo>
                  <a:pt x="77244" y="8457"/>
                  <a:pt x="77720" y="8432"/>
                  <a:pt x="78196" y="8407"/>
                </a:cubicBezTo>
                <a:cubicBezTo>
                  <a:pt x="78472" y="8382"/>
                  <a:pt x="78747" y="8357"/>
                  <a:pt x="79048" y="8357"/>
                </a:cubicBezTo>
                <a:cubicBezTo>
                  <a:pt x="79524" y="8331"/>
                  <a:pt x="80001" y="8306"/>
                  <a:pt x="80477" y="8281"/>
                </a:cubicBezTo>
                <a:cubicBezTo>
                  <a:pt x="80752" y="8281"/>
                  <a:pt x="81028" y="8256"/>
                  <a:pt x="81304" y="8256"/>
                </a:cubicBezTo>
                <a:cubicBezTo>
                  <a:pt x="81605" y="8256"/>
                  <a:pt x="81905" y="8231"/>
                  <a:pt x="82206" y="8231"/>
                </a:cubicBezTo>
                <a:close/>
                <a:moveTo>
                  <a:pt x="89048" y="8231"/>
                </a:moveTo>
                <a:cubicBezTo>
                  <a:pt x="89224" y="8231"/>
                  <a:pt x="89399" y="8231"/>
                  <a:pt x="89575" y="8256"/>
                </a:cubicBezTo>
                <a:cubicBezTo>
                  <a:pt x="89850" y="8256"/>
                  <a:pt x="90151" y="8256"/>
                  <a:pt x="90452" y="8281"/>
                </a:cubicBezTo>
                <a:cubicBezTo>
                  <a:pt x="90903" y="8281"/>
                  <a:pt x="91379" y="8306"/>
                  <a:pt x="91830" y="8331"/>
                </a:cubicBezTo>
                <a:cubicBezTo>
                  <a:pt x="92131" y="8357"/>
                  <a:pt x="92432" y="8357"/>
                  <a:pt x="92732" y="8382"/>
                </a:cubicBezTo>
                <a:cubicBezTo>
                  <a:pt x="93184" y="8407"/>
                  <a:pt x="93635" y="8432"/>
                  <a:pt x="94111" y="8457"/>
                </a:cubicBezTo>
                <a:cubicBezTo>
                  <a:pt x="94387" y="8482"/>
                  <a:pt x="94687" y="8482"/>
                  <a:pt x="94988" y="8507"/>
                </a:cubicBezTo>
                <a:cubicBezTo>
                  <a:pt x="95439" y="8557"/>
                  <a:pt x="95915" y="8582"/>
                  <a:pt x="96367" y="8607"/>
                </a:cubicBezTo>
                <a:cubicBezTo>
                  <a:pt x="96617" y="8632"/>
                  <a:pt x="96893" y="8657"/>
                  <a:pt x="97143" y="8682"/>
                </a:cubicBezTo>
                <a:cubicBezTo>
                  <a:pt x="97219" y="8682"/>
                  <a:pt x="97294" y="8707"/>
                  <a:pt x="97394" y="8707"/>
                </a:cubicBezTo>
                <a:cubicBezTo>
                  <a:pt x="97795" y="8732"/>
                  <a:pt x="98221" y="8783"/>
                  <a:pt x="98647" y="8833"/>
                </a:cubicBezTo>
                <a:cubicBezTo>
                  <a:pt x="98848" y="8833"/>
                  <a:pt x="99023" y="8858"/>
                  <a:pt x="99224" y="8883"/>
                </a:cubicBezTo>
                <a:cubicBezTo>
                  <a:pt x="99399" y="8908"/>
                  <a:pt x="99575" y="8908"/>
                  <a:pt x="99775" y="8933"/>
                </a:cubicBezTo>
                <a:cubicBezTo>
                  <a:pt x="100176" y="8983"/>
                  <a:pt x="100577" y="9033"/>
                  <a:pt x="100978" y="9083"/>
                </a:cubicBezTo>
                <a:cubicBezTo>
                  <a:pt x="101078" y="9083"/>
                  <a:pt x="101179" y="9108"/>
                  <a:pt x="101254" y="9108"/>
                </a:cubicBezTo>
                <a:cubicBezTo>
                  <a:pt x="101529" y="9134"/>
                  <a:pt x="101780" y="9159"/>
                  <a:pt x="102056" y="9209"/>
                </a:cubicBezTo>
                <a:cubicBezTo>
                  <a:pt x="102256" y="9234"/>
                  <a:pt x="102432" y="9259"/>
                  <a:pt x="102632" y="9284"/>
                </a:cubicBezTo>
                <a:cubicBezTo>
                  <a:pt x="107494" y="13770"/>
                  <a:pt x="111530" y="18783"/>
                  <a:pt x="114662" y="24171"/>
                </a:cubicBezTo>
                <a:cubicBezTo>
                  <a:pt x="106492" y="26928"/>
                  <a:pt x="97895" y="28457"/>
                  <a:pt x="89048" y="28783"/>
                </a:cubicBezTo>
                <a:lnTo>
                  <a:pt x="89048" y="8231"/>
                </a:lnTo>
                <a:close/>
                <a:moveTo>
                  <a:pt x="31529" y="20788"/>
                </a:moveTo>
                <a:cubicBezTo>
                  <a:pt x="35840" y="23770"/>
                  <a:pt x="40477" y="26352"/>
                  <a:pt x="45364" y="28557"/>
                </a:cubicBezTo>
                <a:cubicBezTo>
                  <a:pt x="42757" y="34973"/>
                  <a:pt x="41228" y="41665"/>
                  <a:pt x="40852" y="48507"/>
                </a:cubicBezTo>
                <a:lnTo>
                  <a:pt x="8421" y="48507"/>
                </a:lnTo>
                <a:cubicBezTo>
                  <a:pt x="9925" y="38131"/>
                  <a:pt x="18120" y="28256"/>
                  <a:pt x="31529" y="20788"/>
                </a:cubicBezTo>
                <a:close/>
                <a:moveTo>
                  <a:pt x="52958" y="31590"/>
                </a:moveTo>
                <a:cubicBezTo>
                  <a:pt x="62256" y="34823"/>
                  <a:pt x="72081" y="36652"/>
                  <a:pt x="82206" y="36978"/>
                </a:cubicBezTo>
                <a:lnTo>
                  <a:pt x="82206" y="48507"/>
                </a:lnTo>
                <a:lnTo>
                  <a:pt x="49073" y="48507"/>
                </a:lnTo>
                <a:cubicBezTo>
                  <a:pt x="49424" y="42718"/>
                  <a:pt x="50727" y="37053"/>
                  <a:pt x="52958" y="31590"/>
                </a:cubicBezTo>
                <a:close/>
                <a:moveTo>
                  <a:pt x="118296" y="31590"/>
                </a:moveTo>
                <a:cubicBezTo>
                  <a:pt x="120527" y="37053"/>
                  <a:pt x="121830" y="42718"/>
                  <a:pt x="122206" y="48507"/>
                </a:cubicBezTo>
                <a:lnTo>
                  <a:pt x="89048" y="48507"/>
                </a:lnTo>
                <a:lnTo>
                  <a:pt x="89048" y="36978"/>
                </a:lnTo>
                <a:cubicBezTo>
                  <a:pt x="99174" y="36652"/>
                  <a:pt x="108973" y="34823"/>
                  <a:pt x="118296" y="31590"/>
                </a:cubicBezTo>
                <a:close/>
                <a:moveTo>
                  <a:pt x="139725" y="20788"/>
                </a:moveTo>
                <a:cubicBezTo>
                  <a:pt x="153134" y="28231"/>
                  <a:pt x="161329" y="38106"/>
                  <a:pt x="162833" y="48507"/>
                </a:cubicBezTo>
                <a:lnTo>
                  <a:pt x="130402" y="48507"/>
                </a:lnTo>
                <a:cubicBezTo>
                  <a:pt x="130026" y="41690"/>
                  <a:pt x="128522" y="34998"/>
                  <a:pt x="125916" y="28557"/>
                </a:cubicBezTo>
                <a:cubicBezTo>
                  <a:pt x="130778" y="26377"/>
                  <a:pt x="135389" y="23770"/>
                  <a:pt x="139725" y="20788"/>
                </a:cubicBezTo>
                <a:close/>
                <a:moveTo>
                  <a:pt x="82206" y="55374"/>
                </a:moveTo>
                <a:lnTo>
                  <a:pt x="82206" y="66903"/>
                </a:lnTo>
                <a:cubicBezTo>
                  <a:pt x="72081" y="67229"/>
                  <a:pt x="62256" y="69034"/>
                  <a:pt x="52958" y="72292"/>
                </a:cubicBezTo>
                <a:cubicBezTo>
                  <a:pt x="50727" y="66828"/>
                  <a:pt x="49424" y="61164"/>
                  <a:pt x="49073" y="55374"/>
                </a:cubicBezTo>
                <a:close/>
                <a:moveTo>
                  <a:pt x="122206" y="55374"/>
                </a:moveTo>
                <a:cubicBezTo>
                  <a:pt x="121830" y="61139"/>
                  <a:pt x="120527" y="66828"/>
                  <a:pt x="118296" y="72292"/>
                </a:cubicBezTo>
                <a:cubicBezTo>
                  <a:pt x="108973" y="69034"/>
                  <a:pt x="99174" y="67229"/>
                  <a:pt x="89048" y="66903"/>
                </a:cubicBezTo>
                <a:lnTo>
                  <a:pt x="89048" y="55374"/>
                </a:lnTo>
                <a:close/>
                <a:moveTo>
                  <a:pt x="40852" y="55374"/>
                </a:moveTo>
                <a:cubicBezTo>
                  <a:pt x="41228" y="62216"/>
                  <a:pt x="42757" y="68908"/>
                  <a:pt x="45364" y="75324"/>
                </a:cubicBezTo>
                <a:cubicBezTo>
                  <a:pt x="40477" y="77530"/>
                  <a:pt x="35840" y="80111"/>
                  <a:pt x="31529" y="83069"/>
                </a:cubicBezTo>
                <a:cubicBezTo>
                  <a:pt x="18120" y="75625"/>
                  <a:pt x="9925" y="65750"/>
                  <a:pt x="8421" y="55374"/>
                </a:cubicBezTo>
                <a:close/>
                <a:moveTo>
                  <a:pt x="162833" y="55374"/>
                </a:moveTo>
                <a:cubicBezTo>
                  <a:pt x="161354" y="65750"/>
                  <a:pt x="153134" y="75625"/>
                  <a:pt x="139725" y="83069"/>
                </a:cubicBezTo>
                <a:cubicBezTo>
                  <a:pt x="135414" y="80111"/>
                  <a:pt x="130778" y="77505"/>
                  <a:pt x="125916" y="75324"/>
                </a:cubicBezTo>
                <a:cubicBezTo>
                  <a:pt x="128522" y="68883"/>
                  <a:pt x="130026" y="62191"/>
                  <a:pt x="130402" y="55374"/>
                </a:cubicBezTo>
                <a:close/>
                <a:moveTo>
                  <a:pt x="122382" y="82693"/>
                </a:moveTo>
                <a:cubicBezTo>
                  <a:pt x="125389" y="84046"/>
                  <a:pt x="128297" y="85550"/>
                  <a:pt x="131079" y="87229"/>
                </a:cubicBezTo>
                <a:cubicBezTo>
                  <a:pt x="130828" y="87329"/>
                  <a:pt x="130577" y="87430"/>
                  <a:pt x="130327" y="87530"/>
                </a:cubicBezTo>
                <a:cubicBezTo>
                  <a:pt x="130151" y="87605"/>
                  <a:pt x="130001" y="87680"/>
                  <a:pt x="129825" y="87755"/>
                </a:cubicBezTo>
                <a:cubicBezTo>
                  <a:pt x="128597" y="88232"/>
                  <a:pt x="127369" y="88683"/>
                  <a:pt x="126116" y="89134"/>
                </a:cubicBezTo>
                <a:cubicBezTo>
                  <a:pt x="125941" y="89184"/>
                  <a:pt x="125790" y="89234"/>
                  <a:pt x="125615" y="89309"/>
                </a:cubicBezTo>
                <a:cubicBezTo>
                  <a:pt x="125139" y="89460"/>
                  <a:pt x="124662" y="89635"/>
                  <a:pt x="124186" y="89786"/>
                </a:cubicBezTo>
                <a:cubicBezTo>
                  <a:pt x="123986" y="89861"/>
                  <a:pt x="123810" y="89911"/>
                  <a:pt x="123610" y="89961"/>
                </a:cubicBezTo>
                <a:cubicBezTo>
                  <a:pt x="123109" y="90136"/>
                  <a:pt x="122607" y="90287"/>
                  <a:pt x="122081" y="90462"/>
                </a:cubicBezTo>
                <a:cubicBezTo>
                  <a:pt x="121956" y="90487"/>
                  <a:pt x="121805" y="90537"/>
                  <a:pt x="121680" y="90588"/>
                </a:cubicBezTo>
                <a:cubicBezTo>
                  <a:pt x="121003" y="90788"/>
                  <a:pt x="120352" y="90989"/>
                  <a:pt x="119675" y="91164"/>
                </a:cubicBezTo>
                <a:cubicBezTo>
                  <a:pt x="119600" y="91189"/>
                  <a:pt x="119525" y="91189"/>
                  <a:pt x="119474" y="91214"/>
                </a:cubicBezTo>
                <a:cubicBezTo>
                  <a:pt x="118873" y="91390"/>
                  <a:pt x="118271" y="91540"/>
                  <a:pt x="117670" y="91690"/>
                </a:cubicBezTo>
                <a:cubicBezTo>
                  <a:pt x="117494" y="91740"/>
                  <a:pt x="117294" y="91791"/>
                  <a:pt x="117119" y="91841"/>
                </a:cubicBezTo>
                <a:cubicBezTo>
                  <a:pt x="116768" y="91941"/>
                  <a:pt x="116417" y="92016"/>
                  <a:pt x="116091" y="92091"/>
                </a:cubicBezTo>
                <a:cubicBezTo>
                  <a:pt x="118447" y="89109"/>
                  <a:pt x="120552" y="85976"/>
                  <a:pt x="122382" y="82693"/>
                </a:cubicBezTo>
                <a:close/>
                <a:moveTo>
                  <a:pt x="48898" y="82693"/>
                </a:moveTo>
                <a:cubicBezTo>
                  <a:pt x="50702" y="85976"/>
                  <a:pt x="52807" y="89109"/>
                  <a:pt x="55188" y="92116"/>
                </a:cubicBezTo>
                <a:cubicBezTo>
                  <a:pt x="54863" y="92016"/>
                  <a:pt x="54537" y="91941"/>
                  <a:pt x="54211" y="91866"/>
                </a:cubicBezTo>
                <a:cubicBezTo>
                  <a:pt x="53985" y="91816"/>
                  <a:pt x="53760" y="91740"/>
                  <a:pt x="53509" y="91690"/>
                </a:cubicBezTo>
                <a:cubicBezTo>
                  <a:pt x="52983" y="91540"/>
                  <a:pt x="52457" y="91415"/>
                  <a:pt x="51905" y="91264"/>
                </a:cubicBezTo>
                <a:cubicBezTo>
                  <a:pt x="51780" y="91214"/>
                  <a:pt x="51680" y="91189"/>
                  <a:pt x="51554" y="91164"/>
                </a:cubicBezTo>
                <a:cubicBezTo>
                  <a:pt x="50903" y="90964"/>
                  <a:pt x="50251" y="90788"/>
                  <a:pt x="49599" y="90588"/>
                </a:cubicBezTo>
                <a:cubicBezTo>
                  <a:pt x="49424" y="90537"/>
                  <a:pt x="49248" y="90487"/>
                  <a:pt x="49098" y="90437"/>
                </a:cubicBezTo>
                <a:cubicBezTo>
                  <a:pt x="48597" y="90287"/>
                  <a:pt x="48121" y="90136"/>
                  <a:pt x="47670" y="89986"/>
                </a:cubicBezTo>
                <a:cubicBezTo>
                  <a:pt x="47444" y="89911"/>
                  <a:pt x="47243" y="89836"/>
                  <a:pt x="47043" y="89786"/>
                </a:cubicBezTo>
                <a:cubicBezTo>
                  <a:pt x="46567" y="89635"/>
                  <a:pt x="46116" y="89460"/>
                  <a:pt x="45665" y="89309"/>
                </a:cubicBezTo>
                <a:cubicBezTo>
                  <a:pt x="45489" y="89259"/>
                  <a:pt x="45314" y="89184"/>
                  <a:pt x="45138" y="89134"/>
                </a:cubicBezTo>
                <a:cubicBezTo>
                  <a:pt x="44512" y="88908"/>
                  <a:pt x="43885" y="88683"/>
                  <a:pt x="43258" y="88457"/>
                </a:cubicBezTo>
                <a:cubicBezTo>
                  <a:pt x="43233" y="88457"/>
                  <a:pt x="43233" y="88432"/>
                  <a:pt x="43208" y="88432"/>
                </a:cubicBezTo>
                <a:cubicBezTo>
                  <a:pt x="42607" y="88207"/>
                  <a:pt x="42030" y="87981"/>
                  <a:pt x="41454" y="87755"/>
                </a:cubicBezTo>
                <a:cubicBezTo>
                  <a:pt x="41253" y="87680"/>
                  <a:pt x="41078" y="87605"/>
                  <a:pt x="40903" y="87530"/>
                </a:cubicBezTo>
                <a:cubicBezTo>
                  <a:pt x="40652" y="87430"/>
                  <a:pt x="40426" y="87329"/>
                  <a:pt x="40176" y="87229"/>
                </a:cubicBezTo>
                <a:cubicBezTo>
                  <a:pt x="42958" y="85550"/>
                  <a:pt x="45865" y="84046"/>
                  <a:pt x="48898" y="82693"/>
                </a:cubicBezTo>
                <a:close/>
                <a:moveTo>
                  <a:pt x="82206" y="75099"/>
                </a:moveTo>
                <a:lnTo>
                  <a:pt x="82206" y="95650"/>
                </a:lnTo>
                <a:cubicBezTo>
                  <a:pt x="82006" y="95650"/>
                  <a:pt x="81830" y="95625"/>
                  <a:pt x="81655" y="95625"/>
                </a:cubicBezTo>
                <a:lnTo>
                  <a:pt x="81153" y="95625"/>
                </a:lnTo>
                <a:cubicBezTo>
                  <a:pt x="80928" y="95600"/>
                  <a:pt x="80677" y="95600"/>
                  <a:pt x="80427" y="95600"/>
                </a:cubicBezTo>
                <a:cubicBezTo>
                  <a:pt x="80101" y="95575"/>
                  <a:pt x="79750" y="95550"/>
                  <a:pt x="79424" y="95550"/>
                </a:cubicBezTo>
                <a:cubicBezTo>
                  <a:pt x="79249" y="95525"/>
                  <a:pt x="79073" y="95525"/>
                  <a:pt x="78898" y="95525"/>
                </a:cubicBezTo>
                <a:cubicBezTo>
                  <a:pt x="78647" y="95500"/>
                  <a:pt x="78397" y="95500"/>
                  <a:pt x="78146" y="95475"/>
                </a:cubicBezTo>
                <a:cubicBezTo>
                  <a:pt x="77845" y="95475"/>
                  <a:pt x="77519" y="95450"/>
                  <a:pt x="77219" y="95425"/>
                </a:cubicBezTo>
                <a:cubicBezTo>
                  <a:pt x="77043" y="95425"/>
                  <a:pt x="76843" y="95400"/>
                  <a:pt x="76667" y="95400"/>
                </a:cubicBezTo>
                <a:cubicBezTo>
                  <a:pt x="76391" y="95375"/>
                  <a:pt x="76141" y="95350"/>
                  <a:pt x="75890" y="95324"/>
                </a:cubicBezTo>
                <a:cubicBezTo>
                  <a:pt x="75615" y="95324"/>
                  <a:pt x="75339" y="95299"/>
                  <a:pt x="75063" y="95274"/>
                </a:cubicBezTo>
                <a:cubicBezTo>
                  <a:pt x="74863" y="95249"/>
                  <a:pt x="74637" y="95249"/>
                  <a:pt x="74437" y="95224"/>
                </a:cubicBezTo>
                <a:cubicBezTo>
                  <a:pt x="74161" y="95199"/>
                  <a:pt x="73885" y="95174"/>
                  <a:pt x="73610" y="95149"/>
                </a:cubicBezTo>
                <a:cubicBezTo>
                  <a:pt x="73409" y="95124"/>
                  <a:pt x="73183" y="95099"/>
                  <a:pt x="72983" y="95099"/>
                </a:cubicBezTo>
                <a:cubicBezTo>
                  <a:pt x="72732" y="95074"/>
                  <a:pt x="72482" y="95049"/>
                  <a:pt x="72231" y="95024"/>
                </a:cubicBezTo>
                <a:cubicBezTo>
                  <a:pt x="71930" y="94999"/>
                  <a:pt x="71655" y="94949"/>
                  <a:pt x="71379" y="94923"/>
                </a:cubicBezTo>
                <a:cubicBezTo>
                  <a:pt x="71254" y="94923"/>
                  <a:pt x="71128" y="94898"/>
                  <a:pt x="70978" y="94873"/>
                </a:cubicBezTo>
                <a:cubicBezTo>
                  <a:pt x="70677" y="94848"/>
                  <a:pt x="70351" y="94823"/>
                  <a:pt x="70051" y="94773"/>
                </a:cubicBezTo>
                <a:cubicBezTo>
                  <a:pt x="69750" y="94748"/>
                  <a:pt x="69449" y="94698"/>
                  <a:pt x="69173" y="94673"/>
                </a:cubicBezTo>
                <a:cubicBezTo>
                  <a:pt x="68998" y="94648"/>
                  <a:pt x="68823" y="94623"/>
                  <a:pt x="68622" y="94598"/>
                </a:cubicBezTo>
                <a:cubicBezTo>
                  <a:pt x="63760" y="90086"/>
                  <a:pt x="59725" y="85099"/>
                  <a:pt x="56592" y="79710"/>
                </a:cubicBezTo>
                <a:cubicBezTo>
                  <a:pt x="64762" y="76953"/>
                  <a:pt x="73334" y="75425"/>
                  <a:pt x="82206" y="75099"/>
                </a:cubicBezTo>
                <a:close/>
                <a:moveTo>
                  <a:pt x="89048" y="75099"/>
                </a:moveTo>
                <a:cubicBezTo>
                  <a:pt x="97895" y="75400"/>
                  <a:pt x="106492" y="76953"/>
                  <a:pt x="114662" y="79710"/>
                </a:cubicBezTo>
                <a:cubicBezTo>
                  <a:pt x="111530" y="85099"/>
                  <a:pt x="107494" y="90111"/>
                  <a:pt x="102632" y="94598"/>
                </a:cubicBezTo>
                <a:cubicBezTo>
                  <a:pt x="102457" y="94623"/>
                  <a:pt x="102281" y="94648"/>
                  <a:pt x="102106" y="94673"/>
                </a:cubicBezTo>
                <a:cubicBezTo>
                  <a:pt x="101780" y="94698"/>
                  <a:pt x="101429" y="94748"/>
                  <a:pt x="101078" y="94798"/>
                </a:cubicBezTo>
                <a:cubicBezTo>
                  <a:pt x="100677" y="94848"/>
                  <a:pt x="100276" y="94873"/>
                  <a:pt x="99875" y="94923"/>
                </a:cubicBezTo>
                <a:cubicBezTo>
                  <a:pt x="99550" y="94974"/>
                  <a:pt x="99224" y="94999"/>
                  <a:pt x="98898" y="95024"/>
                </a:cubicBezTo>
                <a:lnTo>
                  <a:pt x="98873" y="95024"/>
                </a:lnTo>
                <a:cubicBezTo>
                  <a:pt x="98472" y="95074"/>
                  <a:pt x="98046" y="95124"/>
                  <a:pt x="97620" y="95149"/>
                </a:cubicBezTo>
                <a:cubicBezTo>
                  <a:pt x="97344" y="95174"/>
                  <a:pt x="97043" y="95199"/>
                  <a:pt x="96742" y="95224"/>
                </a:cubicBezTo>
                <a:cubicBezTo>
                  <a:pt x="96667" y="95224"/>
                  <a:pt x="96617" y="95249"/>
                  <a:pt x="96542" y="95249"/>
                </a:cubicBezTo>
                <a:cubicBezTo>
                  <a:pt x="96141" y="95274"/>
                  <a:pt x="95765" y="95299"/>
                  <a:pt x="95364" y="95350"/>
                </a:cubicBezTo>
                <a:cubicBezTo>
                  <a:pt x="95088" y="95350"/>
                  <a:pt x="94813" y="95375"/>
                  <a:pt x="94562" y="95400"/>
                </a:cubicBezTo>
                <a:cubicBezTo>
                  <a:pt x="94437" y="95400"/>
                  <a:pt x="94336" y="95400"/>
                  <a:pt x="94236" y="95425"/>
                </a:cubicBezTo>
                <a:cubicBezTo>
                  <a:pt x="93860" y="95450"/>
                  <a:pt x="93459" y="95450"/>
                  <a:pt x="93058" y="95475"/>
                </a:cubicBezTo>
                <a:cubicBezTo>
                  <a:pt x="92833" y="95500"/>
                  <a:pt x="92582" y="95500"/>
                  <a:pt x="92356" y="95525"/>
                </a:cubicBezTo>
                <a:cubicBezTo>
                  <a:pt x="92206" y="95525"/>
                  <a:pt x="92081" y="95525"/>
                  <a:pt x="91930" y="95550"/>
                </a:cubicBezTo>
                <a:cubicBezTo>
                  <a:pt x="91554" y="95550"/>
                  <a:pt x="91153" y="95575"/>
                  <a:pt x="90778" y="95600"/>
                </a:cubicBezTo>
                <a:cubicBezTo>
                  <a:pt x="90552" y="95600"/>
                  <a:pt x="90351" y="95600"/>
                  <a:pt x="90126" y="95625"/>
                </a:cubicBezTo>
                <a:lnTo>
                  <a:pt x="89625" y="95625"/>
                </a:lnTo>
                <a:cubicBezTo>
                  <a:pt x="89449" y="95625"/>
                  <a:pt x="89249" y="95650"/>
                  <a:pt x="89048" y="95650"/>
                </a:cubicBezTo>
                <a:lnTo>
                  <a:pt x="89048" y="75099"/>
                </a:lnTo>
                <a:close/>
                <a:moveTo>
                  <a:pt x="85591" y="0"/>
                </a:moveTo>
                <a:cubicBezTo>
                  <a:pt x="82329" y="0"/>
                  <a:pt x="79068" y="112"/>
                  <a:pt x="75840" y="336"/>
                </a:cubicBezTo>
                <a:cubicBezTo>
                  <a:pt x="72607" y="562"/>
                  <a:pt x="69399" y="888"/>
                  <a:pt x="66266" y="1339"/>
                </a:cubicBezTo>
                <a:lnTo>
                  <a:pt x="66241" y="1339"/>
                </a:lnTo>
                <a:lnTo>
                  <a:pt x="65013" y="1514"/>
                </a:lnTo>
                <a:cubicBezTo>
                  <a:pt x="63760" y="1715"/>
                  <a:pt x="62532" y="1890"/>
                  <a:pt x="61304" y="2116"/>
                </a:cubicBezTo>
                <a:cubicBezTo>
                  <a:pt x="50401" y="4046"/>
                  <a:pt x="40151" y="7304"/>
                  <a:pt x="31354" y="11640"/>
                </a:cubicBezTo>
                <a:cubicBezTo>
                  <a:pt x="30877" y="11890"/>
                  <a:pt x="30426" y="12116"/>
                  <a:pt x="29950" y="12342"/>
                </a:cubicBezTo>
                <a:lnTo>
                  <a:pt x="24111" y="15374"/>
                </a:lnTo>
                <a:lnTo>
                  <a:pt x="24311" y="15550"/>
                </a:lnTo>
                <a:cubicBezTo>
                  <a:pt x="8772" y="25149"/>
                  <a:pt x="0" y="38181"/>
                  <a:pt x="0" y="51941"/>
                </a:cubicBezTo>
                <a:cubicBezTo>
                  <a:pt x="0" y="65700"/>
                  <a:pt x="8772" y="78733"/>
                  <a:pt x="24311" y="88332"/>
                </a:cubicBezTo>
                <a:lnTo>
                  <a:pt x="24085" y="88482"/>
                </a:lnTo>
                <a:lnTo>
                  <a:pt x="29950" y="91515"/>
                </a:lnTo>
                <a:cubicBezTo>
                  <a:pt x="39700" y="96553"/>
                  <a:pt x="51354" y="100212"/>
                  <a:pt x="63760" y="102167"/>
                </a:cubicBezTo>
                <a:cubicBezTo>
                  <a:pt x="63985" y="102217"/>
                  <a:pt x="64236" y="102242"/>
                  <a:pt x="64462" y="102267"/>
                </a:cubicBezTo>
                <a:cubicBezTo>
                  <a:pt x="64662" y="102292"/>
                  <a:pt x="64838" y="102342"/>
                  <a:pt x="65013" y="102367"/>
                </a:cubicBezTo>
                <a:lnTo>
                  <a:pt x="66241" y="102543"/>
                </a:lnTo>
                <a:lnTo>
                  <a:pt x="66266" y="102543"/>
                </a:lnTo>
                <a:cubicBezTo>
                  <a:pt x="66467" y="102568"/>
                  <a:pt x="66667" y="102593"/>
                  <a:pt x="66868" y="102618"/>
                </a:cubicBezTo>
                <a:cubicBezTo>
                  <a:pt x="72958" y="103445"/>
                  <a:pt x="79249" y="103871"/>
                  <a:pt x="85640" y="103871"/>
                </a:cubicBezTo>
                <a:lnTo>
                  <a:pt x="88171" y="103871"/>
                </a:lnTo>
                <a:cubicBezTo>
                  <a:pt x="93885" y="103771"/>
                  <a:pt x="99550" y="103319"/>
                  <a:pt x="104988" y="102543"/>
                </a:cubicBezTo>
                <a:cubicBezTo>
                  <a:pt x="105063" y="102543"/>
                  <a:pt x="105113" y="102517"/>
                  <a:pt x="105164" y="102517"/>
                </a:cubicBezTo>
                <a:lnTo>
                  <a:pt x="106241" y="102367"/>
                </a:lnTo>
                <a:cubicBezTo>
                  <a:pt x="107494" y="102167"/>
                  <a:pt x="108722" y="101966"/>
                  <a:pt x="109951" y="101766"/>
                </a:cubicBezTo>
                <a:cubicBezTo>
                  <a:pt x="118998" y="100162"/>
                  <a:pt x="127570" y="97655"/>
                  <a:pt x="135239" y="94372"/>
                </a:cubicBezTo>
                <a:cubicBezTo>
                  <a:pt x="135815" y="94121"/>
                  <a:pt x="136367" y="93871"/>
                  <a:pt x="136943" y="93620"/>
                </a:cubicBezTo>
                <a:cubicBezTo>
                  <a:pt x="137069" y="93570"/>
                  <a:pt x="137169" y="93520"/>
                  <a:pt x="137294" y="93445"/>
                </a:cubicBezTo>
                <a:cubicBezTo>
                  <a:pt x="138673" y="92843"/>
                  <a:pt x="140001" y="92192"/>
                  <a:pt x="141304" y="91515"/>
                </a:cubicBezTo>
                <a:lnTo>
                  <a:pt x="147169" y="88482"/>
                </a:lnTo>
                <a:lnTo>
                  <a:pt x="146943" y="88332"/>
                </a:lnTo>
                <a:cubicBezTo>
                  <a:pt x="162482" y="78733"/>
                  <a:pt x="171254" y="65700"/>
                  <a:pt x="171254" y="51941"/>
                </a:cubicBezTo>
                <a:cubicBezTo>
                  <a:pt x="171254" y="38181"/>
                  <a:pt x="162482" y="25149"/>
                  <a:pt x="146943" y="15550"/>
                </a:cubicBezTo>
                <a:lnTo>
                  <a:pt x="147169" y="15374"/>
                </a:lnTo>
                <a:lnTo>
                  <a:pt x="141304" y="12342"/>
                </a:lnTo>
                <a:cubicBezTo>
                  <a:pt x="131204" y="7128"/>
                  <a:pt x="119098" y="3394"/>
                  <a:pt x="106241" y="1514"/>
                </a:cubicBezTo>
                <a:lnTo>
                  <a:pt x="105013" y="1339"/>
                </a:lnTo>
                <a:cubicBezTo>
                  <a:pt x="98718" y="452"/>
                  <a:pt x="92154" y="0"/>
                  <a:pt x="855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720000" y="1233750"/>
            <a:ext cx="7704000" cy="33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5100000" y="1644150"/>
            <a:ext cx="332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5100050" y="2485950"/>
            <a:ext cx="3324000" cy="101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9"/>
          <p:cNvGrpSpPr/>
          <p:nvPr/>
        </p:nvGrpSpPr>
        <p:grpSpPr>
          <a:xfrm>
            <a:off x="5352524" y="335125"/>
            <a:ext cx="3071526" cy="204886"/>
            <a:chOff x="5352524" y="517700"/>
            <a:chExt cx="3071526" cy="204886"/>
          </a:xfrm>
        </p:grpSpPr>
        <p:cxnSp>
          <p:nvCxnSpPr>
            <p:cNvPr id="202" name="Google Shape;202;p9"/>
            <p:cNvCxnSpPr/>
            <p:nvPr/>
          </p:nvCxnSpPr>
          <p:spPr>
            <a:xfrm rot="10800000">
              <a:off x="5897450" y="620200"/>
              <a:ext cx="2526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9"/>
            <p:cNvSpPr/>
            <p:nvPr/>
          </p:nvSpPr>
          <p:spPr>
            <a:xfrm>
              <a:off x="5352524" y="517700"/>
              <a:ext cx="337800" cy="204886"/>
            </a:xfrm>
            <a:custGeom>
              <a:avLst/>
              <a:gdLst/>
              <a:ahLst/>
              <a:cxnLst/>
              <a:rect l="l" t="t" r="r" b="b"/>
              <a:pathLst>
                <a:path w="171255" h="103871" extrusionOk="0">
                  <a:moveTo>
                    <a:pt x="55188" y="11765"/>
                  </a:moveTo>
                  <a:cubicBezTo>
                    <a:pt x="52807" y="14748"/>
                    <a:pt x="50702" y="17905"/>
                    <a:pt x="48898" y="21164"/>
                  </a:cubicBezTo>
                  <a:cubicBezTo>
                    <a:pt x="45865" y="19835"/>
                    <a:pt x="42958" y="18306"/>
                    <a:pt x="40176" y="16627"/>
                  </a:cubicBezTo>
                  <a:cubicBezTo>
                    <a:pt x="40376" y="16552"/>
                    <a:pt x="40577" y="16452"/>
                    <a:pt x="40802" y="16377"/>
                  </a:cubicBezTo>
                  <a:cubicBezTo>
                    <a:pt x="41028" y="16276"/>
                    <a:pt x="41253" y="16176"/>
                    <a:pt x="41504" y="16101"/>
                  </a:cubicBezTo>
                  <a:cubicBezTo>
                    <a:pt x="41980" y="15900"/>
                    <a:pt x="42482" y="15700"/>
                    <a:pt x="42958" y="15525"/>
                  </a:cubicBezTo>
                  <a:cubicBezTo>
                    <a:pt x="43133" y="15449"/>
                    <a:pt x="43309" y="15399"/>
                    <a:pt x="43459" y="15324"/>
                  </a:cubicBezTo>
                  <a:cubicBezTo>
                    <a:pt x="44010" y="15124"/>
                    <a:pt x="44537" y="14948"/>
                    <a:pt x="45088" y="14748"/>
                  </a:cubicBezTo>
                  <a:cubicBezTo>
                    <a:pt x="45314" y="14672"/>
                    <a:pt x="45539" y="14597"/>
                    <a:pt x="45765" y="14522"/>
                  </a:cubicBezTo>
                  <a:cubicBezTo>
                    <a:pt x="46166" y="14372"/>
                    <a:pt x="46567" y="14246"/>
                    <a:pt x="46993" y="14096"/>
                  </a:cubicBezTo>
                  <a:cubicBezTo>
                    <a:pt x="47218" y="14021"/>
                    <a:pt x="47469" y="13946"/>
                    <a:pt x="47695" y="13870"/>
                  </a:cubicBezTo>
                  <a:cubicBezTo>
                    <a:pt x="48146" y="13720"/>
                    <a:pt x="48597" y="13595"/>
                    <a:pt x="49023" y="13444"/>
                  </a:cubicBezTo>
                  <a:cubicBezTo>
                    <a:pt x="49223" y="13394"/>
                    <a:pt x="49424" y="13319"/>
                    <a:pt x="49624" y="13269"/>
                  </a:cubicBezTo>
                  <a:cubicBezTo>
                    <a:pt x="50251" y="13068"/>
                    <a:pt x="50903" y="12893"/>
                    <a:pt x="51554" y="12717"/>
                  </a:cubicBezTo>
                  <a:cubicBezTo>
                    <a:pt x="51680" y="12667"/>
                    <a:pt x="51830" y="12642"/>
                    <a:pt x="51980" y="12592"/>
                  </a:cubicBezTo>
                  <a:cubicBezTo>
                    <a:pt x="52482" y="12442"/>
                    <a:pt x="53008" y="12316"/>
                    <a:pt x="53534" y="12166"/>
                  </a:cubicBezTo>
                  <a:cubicBezTo>
                    <a:pt x="53760" y="12116"/>
                    <a:pt x="53985" y="12066"/>
                    <a:pt x="54211" y="11991"/>
                  </a:cubicBezTo>
                  <a:cubicBezTo>
                    <a:pt x="54537" y="11915"/>
                    <a:pt x="54863" y="11840"/>
                    <a:pt x="55188" y="11765"/>
                  </a:cubicBezTo>
                  <a:close/>
                  <a:moveTo>
                    <a:pt x="116066" y="11765"/>
                  </a:moveTo>
                  <a:lnTo>
                    <a:pt x="116066" y="11765"/>
                  </a:lnTo>
                  <a:cubicBezTo>
                    <a:pt x="116392" y="11840"/>
                    <a:pt x="116718" y="11915"/>
                    <a:pt x="117043" y="11991"/>
                  </a:cubicBezTo>
                  <a:cubicBezTo>
                    <a:pt x="117269" y="12066"/>
                    <a:pt x="117494" y="12116"/>
                    <a:pt x="117720" y="12166"/>
                  </a:cubicBezTo>
                  <a:cubicBezTo>
                    <a:pt x="118246" y="12316"/>
                    <a:pt x="118773" y="12467"/>
                    <a:pt x="119299" y="12592"/>
                  </a:cubicBezTo>
                  <a:cubicBezTo>
                    <a:pt x="119449" y="12642"/>
                    <a:pt x="119575" y="12667"/>
                    <a:pt x="119700" y="12717"/>
                  </a:cubicBezTo>
                  <a:cubicBezTo>
                    <a:pt x="120352" y="12893"/>
                    <a:pt x="121003" y="13068"/>
                    <a:pt x="121630" y="13269"/>
                  </a:cubicBezTo>
                  <a:cubicBezTo>
                    <a:pt x="121830" y="13319"/>
                    <a:pt x="122006" y="13394"/>
                    <a:pt x="122181" y="13444"/>
                  </a:cubicBezTo>
                  <a:cubicBezTo>
                    <a:pt x="122657" y="13595"/>
                    <a:pt x="123109" y="13720"/>
                    <a:pt x="123560" y="13870"/>
                  </a:cubicBezTo>
                  <a:cubicBezTo>
                    <a:pt x="123785" y="13946"/>
                    <a:pt x="124011" y="14021"/>
                    <a:pt x="124236" y="14096"/>
                  </a:cubicBezTo>
                  <a:cubicBezTo>
                    <a:pt x="124662" y="14246"/>
                    <a:pt x="125114" y="14397"/>
                    <a:pt x="125565" y="14547"/>
                  </a:cubicBezTo>
                  <a:cubicBezTo>
                    <a:pt x="125740" y="14597"/>
                    <a:pt x="125941" y="14672"/>
                    <a:pt x="126141" y="14748"/>
                  </a:cubicBezTo>
                  <a:cubicBezTo>
                    <a:pt x="126768" y="14948"/>
                    <a:pt x="127369" y="15174"/>
                    <a:pt x="127996" y="15399"/>
                  </a:cubicBezTo>
                  <a:cubicBezTo>
                    <a:pt x="127996" y="15424"/>
                    <a:pt x="128021" y="15424"/>
                    <a:pt x="128046" y="15424"/>
                  </a:cubicBezTo>
                  <a:cubicBezTo>
                    <a:pt x="128622" y="15650"/>
                    <a:pt x="129224" y="15875"/>
                    <a:pt x="129800" y="16101"/>
                  </a:cubicBezTo>
                  <a:cubicBezTo>
                    <a:pt x="129976" y="16176"/>
                    <a:pt x="130151" y="16251"/>
                    <a:pt x="130352" y="16327"/>
                  </a:cubicBezTo>
                  <a:cubicBezTo>
                    <a:pt x="130602" y="16427"/>
                    <a:pt x="130828" y="16527"/>
                    <a:pt x="131079" y="16627"/>
                  </a:cubicBezTo>
                  <a:cubicBezTo>
                    <a:pt x="128297" y="18306"/>
                    <a:pt x="125389" y="19835"/>
                    <a:pt x="122382" y="21189"/>
                  </a:cubicBezTo>
                  <a:cubicBezTo>
                    <a:pt x="120552" y="17905"/>
                    <a:pt x="118447" y="14748"/>
                    <a:pt x="116066" y="11765"/>
                  </a:cubicBezTo>
                  <a:close/>
                  <a:moveTo>
                    <a:pt x="82206" y="8231"/>
                  </a:moveTo>
                  <a:lnTo>
                    <a:pt x="82206" y="28783"/>
                  </a:lnTo>
                  <a:cubicBezTo>
                    <a:pt x="73334" y="28457"/>
                    <a:pt x="64762" y="26928"/>
                    <a:pt x="56592" y="24171"/>
                  </a:cubicBezTo>
                  <a:cubicBezTo>
                    <a:pt x="59725" y="18783"/>
                    <a:pt x="63760" y="13795"/>
                    <a:pt x="68622" y="9284"/>
                  </a:cubicBezTo>
                  <a:cubicBezTo>
                    <a:pt x="68797" y="9259"/>
                    <a:pt x="68973" y="9234"/>
                    <a:pt x="69148" y="9209"/>
                  </a:cubicBezTo>
                  <a:cubicBezTo>
                    <a:pt x="69499" y="9159"/>
                    <a:pt x="69825" y="9134"/>
                    <a:pt x="70151" y="9083"/>
                  </a:cubicBezTo>
                  <a:cubicBezTo>
                    <a:pt x="70577" y="9033"/>
                    <a:pt x="70978" y="8983"/>
                    <a:pt x="71404" y="8958"/>
                  </a:cubicBezTo>
                  <a:cubicBezTo>
                    <a:pt x="71705" y="8908"/>
                    <a:pt x="72031" y="8883"/>
                    <a:pt x="72331" y="8858"/>
                  </a:cubicBezTo>
                  <a:cubicBezTo>
                    <a:pt x="72782" y="8808"/>
                    <a:pt x="73209" y="8758"/>
                    <a:pt x="73660" y="8732"/>
                  </a:cubicBezTo>
                  <a:cubicBezTo>
                    <a:pt x="73960" y="8707"/>
                    <a:pt x="74261" y="8682"/>
                    <a:pt x="74537" y="8657"/>
                  </a:cubicBezTo>
                  <a:cubicBezTo>
                    <a:pt x="75013" y="8607"/>
                    <a:pt x="75464" y="8582"/>
                    <a:pt x="75915" y="8532"/>
                  </a:cubicBezTo>
                  <a:cubicBezTo>
                    <a:pt x="76216" y="8507"/>
                    <a:pt x="76492" y="8507"/>
                    <a:pt x="76792" y="8482"/>
                  </a:cubicBezTo>
                  <a:cubicBezTo>
                    <a:pt x="77244" y="8457"/>
                    <a:pt x="77720" y="8432"/>
                    <a:pt x="78196" y="8407"/>
                  </a:cubicBezTo>
                  <a:cubicBezTo>
                    <a:pt x="78472" y="8382"/>
                    <a:pt x="78747" y="8357"/>
                    <a:pt x="79048" y="8357"/>
                  </a:cubicBezTo>
                  <a:cubicBezTo>
                    <a:pt x="79524" y="8331"/>
                    <a:pt x="80001" y="8306"/>
                    <a:pt x="80477" y="8281"/>
                  </a:cubicBezTo>
                  <a:cubicBezTo>
                    <a:pt x="80752" y="8281"/>
                    <a:pt x="81028" y="8256"/>
                    <a:pt x="81304" y="8256"/>
                  </a:cubicBezTo>
                  <a:cubicBezTo>
                    <a:pt x="81605" y="8256"/>
                    <a:pt x="81905" y="8231"/>
                    <a:pt x="82206" y="8231"/>
                  </a:cubicBezTo>
                  <a:close/>
                  <a:moveTo>
                    <a:pt x="89048" y="8231"/>
                  </a:moveTo>
                  <a:cubicBezTo>
                    <a:pt x="89224" y="8231"/>
                    <a:pt x="89399" y="8231"/>
                    <a:pt x="89575" y="8256"/>
                  </a:cubicBezTo>
                  <a:cubicBezTo>
                    <a:pt x="89850" y="8256"/>
                    <a:pt x="90151" y="8256"/>
                    <a:pt x="90452" y="8281"/>
                  </a:cubicBezTo>
                  <a:cubicBezTo>
                    <a:pt x="90903" y="8281"/>
                    <a:pt x="91379" y="8306"/>
                    <a:pt x="91830" y="8331"/>
                  </a:cubicBezTo>
                  <a:cubicBezTo>
                    <a:pt x="92131" y="8357"/>
                    <a:pt x="92432" y="8357"/>
                    <a:pt x="92732" y="8382"/>
                  </a:cubicBezTo>
                  <a:cubicBezTo>
                    <a:pt x="93184" y="8407"/>
                    <a:pt x="93635" y="8432"/>
                    <a:pt x="94111" y="8457"/>
                  </a:cubicBezTo>
                  <a:cubicBezTo>
                    <a:pt x="94387" y="8482"/>
                    <a:pt x="94687" y="8482"/>
                    <a:pt x="94988" y="8507"/>
                  </a:cubicBezTo>
                  <a:cubicBezTo>
                    <a:pt x="95439" y="8557"/>
                    <a:pt x="95915" y="8582"/>
                    <a:pt x="96367" y="8607"/>
                  </a:cubicBezTo>
                  <a:cubicBezTo>
                    <a:pt x="96617" y="8632"/>
                    <a:pt x="96893" y="8657"/>
                    <a:pt x="97143" y="8682"/>
                  </a:cubicBezTo>
                  <a:cubicBezTo>
                    <a:pt x="97219" y="8682"/>
                    <a:pt x="97294" y="8707"/>
                    <a:pt x="97394" y="8707"/>
                  </a:cubicBezTo>
                  <a:cubicBezTo>
                    <a:pt x="97795" y="8732"/>
                    <a:pt x="98221" y="8783"/>
                    <a:pt x="98647" y="8833"/>
                  </a:cubicBezTo>
                  <a:cubicBezTo>
                    <a:pt x="98848" y="8833"/>
                    <a:pt x="99023" y="8858"/>
                    <a:pt x="99224" y="8883"/>
                  </a:cubicBezTo>
                  <a:cubicBezTo>
                    <a:pt x="99399" y="8908"/>
                    <a:pt x="99575" y="8908"/>
                    <a:pt x="99775" y="8933"/>
                  </a:cubicBezTo>
                  <a:cubicBezTo>
                    <a:pt x="100176" y="8983"/>
                    <a:pt x="100577" y="9033"/>
                    <a:pt x="100978" y="9083"/>
                  </a:cubicBezTo>
                  <a:cubicBezTo>
                    <a:pt x="101078" y="9083"/>
                    <a:pt x="101179" y="9108"/>
                    <a:pt x="101254" y="9108"/>
                  </a:cubicBezTo>
                  <a:cubicBezTo>
                    <a:pt x="101529" y="9134"/>
                    <a:pt x="101780" y="9159"/>
                    <a:pt x="102056" y="9209"/>
                  </a:cubicBezTo>
                  <a:cubicBezTo>
                    <a:pt x="102256" y="9234"/>
                    <a:pt x="102432" y="9259"/>
                    <a:pt x="102632" y="9284"/>
                  </a:cubicBezTo>
                  <a:cubicBezTo>
                    <a:pt x="107494" y="13770"/>
                    <a:pt x="111530" y="18783"/>
                    <a:pt x="114662" y="24171"/>
                  </a:cubicBezTo>
                  <a:cubicBezTo>
                    <a:pt x="106492" y="26928"/>
                    <a:pt x="97895" y="28457"/>
                    <a:pt x="89048" y="28783"/>
                  </a:cubicBezTo>
                  <a:lnTo>
                    <a:pt x="89048" y="8231"/>
                  </a:lnTo>
                  <a:close/>
                  <a:moveTo>
                    <a:pt x="31529" y="20788"/>
                  </a:moveTo>
                  <a:cubicBezTo>
                    <a:pt x="35840" y="23770"/>
                    <a:pt x="40477" y="26352"/>
                    <a:pt x="45364" y="28557"/>
                  </a:cubicBezTo>
                  <a:cubicBezTo>
                    <a:pt x="42757" y="34973"/>
                    <a:pt x="41228" y="41665"/>
                    <a:pt x="40852" y="48507"/>
                  </a:cubicBezTo>
                  <a:lnTo>
                    <a:pt x="8421" y="48507"/>
                  </a:lnTo>
                  <a:cubicBezTo>
                    <a:pt x="9925" y="38131"/>
                    <a:pt x="18120" y="28256"/>
                    <a:pt x="31529" y="20788"/>
                  </a:cubicBezTo>
                  <a:close/>
                  <a:moveTo>
                    <a:pt x="52958" y="31590"/>
                  </a:moveTo>
                  <a:cubicBezTo>
                    <a:pt x="62256" y="34823"/>
                    <a:pt x="72081" y="36652"/>
                    <a:pt x="82206" y="36978"/>
                  </a:cubicBezTo>
                  <a:lnTo>
                    <a:pt x="82206" y="48507"/>
                  </a:lnTo>
                  <a:lnTo>
                    <a:pt x="49073" y="48507"/>
                  </a:lnTo>
                  <a:cubicBezTo>
                    <a:pt x="49424" y="42718"/>
                    <a:pt x="50727" y="37053"/>
                    <a:pt x="52958" y="31590"/>
                  </a:cubicBezTo>
                  <a:close/>
                  <a:moveTo>
                    <a:pt x="118296" y="31590"/>
                  </a:moveTo>
                  <a:cubicBezTo>
                    <a:pt x="120527" y="37053"/>
                    <a:pt x="121830" y="42718"/>
                    <a:pt x="122206" y="48507"/>
                  </a:cubicBezTo>
                  <a:lnTo>
                    <a:pt x="89048" y="48507"/>
                  </a:lnTo>
                  <a:lnTo>
                    <a:pt x="89048" y="36978"/>
                  </a:lnTo>
                  <a:cubicBezTo>
                    <a:pt x="99174" y="36652"/>
                    <a:pt x="108973" y="34823"/>
                    <a:pt x="118296" y="31590"/>
                  </a:cubicBezTo>
                  <a:close/>
                  <a:moveTo>
                    <a:pt x="139725" y="20788"/>
                  </a:moveTo>
                  <a:cubicBezTo>
                    <a:pt x="153134" y="28231"/>
                    <a:pt x="161329" y="38106"/>
                    <a:pt x="162833" y="48507"/>
                  </a:cubicBezTo>
                  <a:lnTo>
                    <a:pt x="130402" y="48507"/>
                  </a:lnTo>
                  <a:cubicBezTo>
                    <a:pt x="130026" y="41690"/>
                    <a:pt x="128522" y="34998"/>
                    <a:pt x="125916" y="28557"/>
                  </a:cubicBezTo>
                  <a:cubicBezTo>
                    <a:pt x="130778" y="26377"/>
                    <a:pt x="135389" y="23770"/>
                    <a:pt x="139725" y="20788"/>
                  </a:cubicBezTo>
                  <a:close/>
                  <a:moveTo>
                    <a:pt x="82206" y="55374"/>
                  </a:moveTo>
                  <a:lnTo>
                    <a:pt x="82206" y="66903"/>
                  </a:lnTo>
                  <a:cubicBezTo>
                    <a:pt x="72081" y="67229"/>
                    <a:pt x="62256" y="69034"/>
                    <a:pt x="52958" y="72292"/>
                  </a:cubicBezTo>
                  <a:cubicBezTo>
                    <a:pt x="50727" y="66828"/>
                    <a:pt x="49424" y="61164"/>
                    <a:pt x="49073" y="55374"/>
                  </a:cubicBezTo>
                  <a:close/>
                  <a:moveTo>
                    <a:pt x="122206" y="55374"/>
                  </a:moveTo>
                  <a:cubicBezTo>
                    <a:pt x="121830" y="61139"/>
                    <a:pt x="120527" y="66828"/>
                    <a:pt x="118296" y="72292"/>
                  </a:cubicBezTo>
                  <a:cubicBezTo>
                    <a:pt x="108973" y="69034"/>
                    <a:pt x="99174" y="67229"/>
                    <a:pt x="89048" y="66903"/>
                  </a:cubicBezTo>
                  <a:lnTo>
                    <a:pt x="89048" y="55374"/>
                  </a:lnTo>
                  <a:close/>
                  <a:moveTo>
                    <a:pt x="40852" y="55374"/>
                  </a:moveTo>
                  <a:cubicBezTo>
                    <a:pt x="41228" y="62216"/>
                    <a:pt x="42757" y="68908"/>
                    <a:pt x="45364" y="75324"/>
                  </a:cubicBezTo>
                  <a:cubicBezTo>
                    <a:pt x="40477" y="77530"/>
                    <a:pt x="35840" y="80111"/>
                    <a:pt x="31529" y="83069"/>
                  </a:cubicBezTo>
                  <a:cubicBezTo>
                    <a:pt x="18120" y="75625"/>
                    <a:pt x="9925" y="65750"/>
                    <a:pt x="8421" y="55374"/>
                  </a:cubicBezTo>
                  <a:close/>
                  <a:moveTo>
                    <a:pt x="162833" y="55374"/>
                  </a:moveTo>
                  <a:cubicBezTo>
                    <a:pt x="161354" y="65750"/>
                    <a:pt x="153134" y="75625"/>
                    <a:pt x="139725" y="83069"/>
                  </a:cubicBezTo>
                  <a:cubicBezTo>
                    <a:pt x="135414" y="80111"/>
                    <a:pt x="130778" y="77505"/>
                    <a:pt x="125916" y="75324"/>
                  </a:cubicBezTo>
                  <a:cubicBezTo>
                    <a:pt x="128522" y="68883"/>
                    <a:pt x="130026" y="62191"/>
                    <a:pt x="130402" y="55374"/>
                  </a:cubicBezTo>
                  <a:close/>
                  <a:moveTo>
                    <a:pt x="122382" y="82693"/>
                  </a:moveTo>
                  <a:cubicBezTo>
                    <a:pt x="125389" y="84046"/>
                    <a:pt x="128297" y="85550"/>
                    <a:pt x="131079" y="87229"/>
                  </a:cubicBezTo>
                  <a:cubicBezTo>
                    <a:pt x="130828" y="87329"/>
                    <a:pt x="130577" y="87430"/>
                    <a:pt x="130327" y="87530"/>
                  </a:cubicBezTo>
                  <a:cubicBezTo>
                    <a:pt x="130151" y="87605"/>
                    <a:pt x="130001" y="87680"/>
                    <a:pt x="129825" y="87755"/>
                  </a:cubicBezTo>
                  <a:cubicBezTo>
                    <a:pt x="128597" y="88232"/>
                    <a:pt x="127369" y="88683"/>
                    <a:pt x="126116" y="89134"/>
                  </a:cubicBezTo>
                  <a:cubicBezTo>
                    <a:pt x="125941" y="89184"/>
                    <a:pt x="125790" y="89234"/>
                    <a:pt x="125615" y="89309"/>
                  </a:cubicBezTo>
                  <a:cubicBezTo>
                    <a:pt x="125139" y="89460"/>
                    <a:pt x="124662" y="89635"/>
                    <a:pt x="124186" y="89786"/>
                  </a:cubicBezTo>
                  <a:cubicBezTo>
                    <a:pt x="123986" y="89861"/>
                    <a:pt x="123810" y="89911"/>
                    <a:pt x="123610" y="89961"/>
                  </a:cubicBezTo>
                  <a:cubicBezTo>
                    <a:pt x="123109" y="90136"/>
                    <a:pt x="122607" y="90287"/>
                    <a:pt x="122081" y="90462"/>
                  </a:cubicBezTo>
                  <a:cubicBezTo>
                    <a:pt x="121956" y="90487"/>
                    <a:pt x="121805" y="90537"/>
                    <a:pt x="121680" y="90588"/>
                  </a:cubicBezTo>
                  <a:cubicBezTo>
                    <a:pt x="121003" y="90788"/>
                    <a:pt x="120352" y="90989"/>
                    <a:pt x="119675" y="91164"/>
                  </a:cubicBezTo>
                  <a:cubicBezTo>
                    <a:pt x="119600" y="91189"/>
                    <a:pt x="119525" y="91189"/>
                    <a:pt x="119474" y="91214"/>
                  </a:cubicBezTo>
                  <a:cubicBezTo>
                    <a:pt x="118873" y="91390"/>
                    <a:pt x="118271" y="91540"/>
                    <a:pt x="117670" y="91690"/>
                  </a:cubicBezTo>
                  <a:cubicBezTo>
                    <a:pt x="117494" y="91740"/>
                    <a:pt x="117294" y="91791"/>
                    <a:pt x="117119" y="91841"/>
                  </a:cubicBezTo>
                  <a:cubicBezTo>
                    <a:pt x="116768" y="91941"/>
                    <a:pt x="116417" y="92016"/>
                    <a:pt x="116091" y="92091"/>
                  </a:cubicBezTo>
                  <a:cubicBezTo>
                    <a:pt x="118447" y="89109"/>
                    <a:pt x="120552" y="85976"/>
                    <a:pt x="122382" y="82693"/>
                  </a:cubicBezTo>
                  <a:close/>
                  <a:moveTo>
                    <a:pt x="48898" y="82693"/>
                  </a:moveTo>
                  <a:cubicBezTo>
                    <a:pt x="50702" y="85976"/>
                    <a:pt x="52807" y="89109"/>
                    <a:pt x="55188" y="92116"/>
                  </a:cubicBezTo>
                  <a:cubicBezTo>
                    <a:pt x="54863" y="92016"/>
                    <a:pt x="54537" y="91941"/>
                    <a:pt x="54211" y="91866"/>
                  </a:cubicBezTo>
                  <a:cubicBezTo>
                    <a:pt x="53985" y="91816"/>
                    <a:pt x="53760" y="91740"/>
                    <a:pt x="53509" y="91690"/>
                  </a:cubicBezTo>
                  <a:cubicBezTo>
                    <a:pt x="52983" y="91540"/>
                    <a:pt x="52457" y="91415"/>
                    <a:pt x="51905" y="91264"/>
                  </a:cubicBezTo>
                  <a:cubicBezTo>
                    <a:pt x="51780" y="91214"/>
                    <a:pt x="51680" y="91189"/>
                    <a:pt x="51554" y="91164"/>
                  </a:cubicBezTo>
                  <a:cubicBezTo>
                    <a:pt x="50903" y="90964"/>
                    <a:pt x="50251" y="90788"/>
                    <a:pt x="49599" y="90588"/>
                  </a:cubicBezTo>
                  <a:cubicBezTo>
                    <a:pt x="49424" y="90537"/>
                    <a:pt x="49248" y="90487"/>
                    <a:pt x="49098" y="90437"/>
                  </a:cubicBezTo>
                  <a:cubicBezTo>
                    <a:pt x="48597" y="90287"/>
                    <a:pt x="48121" y="90136"/>
                    <a:pt x="47670" y="89986"/>
                  </a:cubicBezTo>
                  <a:cubicBezTo>
                    <a:pt x="47444" y="89911"/>
                    <a:pt x="47243" y="89836"/>
                    <a:pt x="47043" y="89786"/>
                  </a:cubicBezTo>
                  <a:cubicBezTo>
                    <a:pt x="46567" y="89635"/>
                    <a:pt x="46116" y="89460"/>
                    <a:pt x="45665" y="89309"/>
                  </a:cubicBezTo>
                  <a:cubicBezTo>
                    <a:pt x="45489" y="89259"/>
                    <a:pt x="45314" y="89184"/>
                    <a:pt x="45138" y="89134"/>
                  </a:cubicBezTo>
                  <a:cubicBezTo>
                    <a:pt x="44512" y="88908"/>
                    <a:pt x="43885" y="88683"/>
                    <a:pt x="43258" y="88457"/>
                  </a:cubicBezTo>
                  <a:cubicBezTo>
                    <a:pt x="43233" y="88457"/>
                    <a:pt x="43233" y="88432"/>
                    <a:pt x="43208" y="88432"/>
                  </a:cubicBezTo>
                  <a:cubicBezTo>
                    <a:pt x="42607" y="88207"/>
                    <a:pt x="42030" y="87981"/>
                    <a:pt x="41454" y="87755"/>
                  </a:cubicBezTo>
                  <a:cubicBezTo>
                    <a:pt x="41253" y="87680"/>
                    <a:pt x="41078" y="87605"/>
                    <a:pt x="40903" y="87530"/>
                  </a:cubicBezTo>
                  <a:cubicBezTo>
                    <a:pt x="40652" y="87430"/>
                    <a:pt x="40426" y="87329"/>
                    <a:pt x="40176" y="87229"/>
                  </a:cubicBezTo>
                  <a:cubicBezTo>
                    <a:pt x="42958" y="85550"/>
                    <a:pt x="45865" y="84046"/>
                    <a:pt x="48898" y="82693"/>
                  </a:cubicBezTo>
                  <a:close/>
                  <a:moveTo>
                    <a:pt x="82206" y="75099"/>
                  </a:moveTo>
                  <a:lnTo>
                    <a:pt x="82206" y="95650"/>
                  </a:lnTo>
                  <a:cubicBezTo>
                    <a:pt x="82006" y="95650"/>
                    <a:pt x="81830" y="95625"/>
                    <a:pt x="81655" y="95625"/>
                  </a:cubicBezTo>
                  <a:lnTo>
                    <a:pt x="81153" y="95625"/>
                  </a:lnTo>
                  <a:cubicBezTo>
                    <a:pt x="80928" y="95600"/>
                    <a:pt x="80677" y="95600"/>
                    <a:pt x="80427" y="95600"/>
                  </a:cubicBezTo>
                  <a:cubicBezTo>
                    <a:pt x="80101" y="95575"/>
                    <a:pt x="79750" y="95550"/>
                    <a:pt x="79424" y="95550"/>
                  </a:cubicBezTo>
                  <a:cubicBezTo>
                    <a:pt x="79249" y="95525"/>
                    <a:pt x="79073" y="95525"/>
                    <a:pt x="78898" y="95525"/>
                  </a:cubicBezTo>
                  <a:cubicBezTo>
                    <a:pt x="78647" y="95500"/>
                    <a:pt x="78397" y="95500"/>
                    <a:pt x="78146" y="95475"/>
                  </a:cubicBezTo>
                  <a:cubicBezTo>
                    <a:pt x="77845" y="95475"/>
                    <a:pt x="77519" y="95450"/>
                    <a:pt x="77219" y="95425"/>
                  </a:cubicBezTo>
                  <a:cubicBezTo>
                    <a:pt x="77043" y="95425"/>
                    <a:pt x="76843" y="95400"/>
                    <a:pt x="76667" y="95400"/>
                  </a:cubicBezTo>
                  <a:cubicBezTo>
                    <a:pt x="76391" y="95375"/>
                    <a:pt x="76141" y="95350"/>
                    <a:pt x="75890" y="95324"/>
                  </a:cubicBezTo>
                  <a:cubicBezTo>
                    <a:pt x="75615" y="95324"/>
                    <a:pt x="75339" y="95299"/>
                    <a:pt x="75063" y="95274"/>
                  </a:cubicBezTo>
                  <a:cubicBezTo>
                    <a:pt x="74863" y="95249"/>
                    <a:pt x="74637" y="95249"/>
                    <a:pt x="74437" y="95224"/>
                  </a:cubicBezTo>
                  <a:cubicBezTo>
                    <a:pt x="74161" y="95199"/>
                    <a:pt x="73885" y="95174"/>
                    <a:pt x="73610" y="95149"/>
                  </a:cubicBezTo>
                  <a:cubicBezTo>
                    <a:pt x="73409" y="95124"/>
                    <a:pt x="73183" y="95099"/>
                    <a:pt x="72983" y="95099"/>
                  </a:cubicBezTo>
                  <a:cubicBezTo>
                    <a:pt x="72732" y="95074"/>
                    <a:pt x="72482" y="95049"/>
                    <a:pt x="72231" y="95024"/>
                  </a:cubicBezTo>
                  <a:cubicBezTo>
                    <a:pt x="71930" y="94999"/>
                    <a:pt x="71655" y="94949"/>
                    <a:pt x="71379" y="94923"/>
                  </a:cubicBezTo>
                  <a:cubicBezTo>
                    <a:pt x="71254" y="94923"/>
                    <a:pt x="71128" y="94898"/>
                    <a:pt x="70978" y="94873"/>
                  </a:cubicBezTo>
                  <a:cubicBezTo>
                    <a:pt x="70677" y="94848"/>
                    <a:pt x="70351" y="94823"/>
                    <a:pt x="70051" y="94773"/>
                  </a:cubicBezTo>
                  <a:cubicBezTo>
                    <a:pt x="69750" y="94748"/>
                    <a:pt x="69449" y="94698"/>
                    <a:pt x="69173" y="94673"/>
                  </a:cubicBezTo>
                  <a:cubicBezTo>
                    <a:pt x="68998" y="94648"/>
                    <a:pt x="68823" y="94623"/>
                    <a:pt x="68622" y="94598"/>
                  </a:cubicBezTo>
                  <a:cubicBezTo>
                    <a:pt x="63760" y="90086"/>
                    <a:pt x="59725" y="85099"/>
                    <a:pt x="56592" y="79710"/>
                  </a:cubicBezTo>
                  <a:cubicBezTo>
                    <a:pt x="64762" y="76953"/>
                    <a:pt x="73334" y="75425"/>
                    <a:pt x="82206" y="75099"/>
                  </a:cubicBezTo>
                  <a:close/>
                  <a:moveTo>
                    <a:pt x="89048" y="75099"/>
                  </a:moveTo>
                  <a:cubicBezTo>
                    <a:pt x="97895" y="75400"/>
                    <a:pt x="106492" y="76953"/>
                    <a:pt x="114662" y="79710"/>
                  </a:cubicBezTo>
                  <a:cubicBezTo>
                    <a:pt x="111530" y="85099"/>
                    <a:pt x="107494" y="90111"/>
                    <a:pt x="102632" y="94598"/>
                  </a:cubicBezTo>
                  <a:cubicBezTo>
                    <a:pt x="102457" y="94623"/>
                    <a:pt x="102281" y="94648"/>
                    <a:pt x="102106" y="94673"/>
                  </a:cubicBezTo>
                  <a:cubicBezTo>
                    <a:pt x="101780" y="94698"/>
                    <a:pt x="101429" y="94748"/>
                    <a:pt x="101078" y="94798"/>
                  </a:cubicBezTo>
                  <a:cubicBezTo>
                    <a:pt x="100677" y="94848"/>
                    <a:pt x="100276" y="94873"/>
                    <a:pt x="99875" y="94923"/>
                  </a:cubicBezTo>
                  <a:cubicBezTo>
                    <a:pt x="99550" y="94974"/>
                    <a:pt x="99224" y="94999"/>
                    <a:pt x="98898" y="95024"/>
                  </a:cubicBezTo>
                  <a:lnTo>
                    <a:pt x="98873" y="95024"/>
                  </a:lnTo>
                  <a:cubicBezTo>
                    <a:pt x="98472" y="95074"/>
                    <a:pt x="98046" y="95124"/>
                    <a:pt x="97620" y="95149"/>
                  </a:cubicBezTo>
                  <a:cubicBezTo>
                    <a:pt x="97344" y="95174"/>
                    <a:pt x="97043" y="95199"/>
                    <a:pt x="96742" y="95224"/>
                  </a:cubicBezTo>
                  <a:cubicBezTo>
                    <a:pt x="96667" y="95224"/>
                    <a:pt x="96617" y="95249"/>
                    <a:pt x="96542" y="95249"/>
                  </a:cubicBezTo>
                  <a:cubicBezTo>
                    <a:pt x="96141" y="95274"/>
                    <a:pt x="95765" y="95299"/>
                    <a:pt x="95364" y="95350"/>
                  </a:cubicBezTo>
                  <a:cubicBezTo>
                    <a:pt x="95088" y="95350"/>
                    <a:pt x="94813" y="95375"/>
                    <a:pt x="94562" y="95400"/>
                  </a:cubicBezTo>
                  <a:cubicBezTo>
                    <a:pt x="94437" y="95400"/>
                    <a:pt x="94336" y="95400"/>
                    <a:pt x="94236" y="95425"/>
                  </a:cubicBezTo>
                  <a:cubicBezTo>
                    <a:pt x="93860" y="95450"/>
                    <a:pt x="93459" y="95450"/>
                    <a:pt x="93058" y="95475"/>
                  </a:cubicBezTo>
                  <a:cubicBezTo>
                    <a:pt x="92833" y="95500"/>
                    <a:pt x="92582" y="95500"/>
                    <a:pt x="92356" y="95525"/>
                  </a:cubicBezTo>
                  <a:cubicBezTo>
                    <a:pt x="92206" y="95525"/>
                    <a:pt x="92081" y="95525"/>
                    <a:pt x="91930" y="95550"/>
                  </a:cubicBezTo>
                  <a:cubicBezTo>
                    <a:pt x="91554" y="95550"/>
                    <a:pt x="91153" y="95575"/>
                    <a:pt x="90778" y="95600"/>
                  </a:cubicBezTo>
                  <a:cubicBezTo>
                    <a:pt x="90552" y="95600"/>
                    <a:pt x="90351" y="95600"/>
                    <a:pt x="90126" y="95625"/>
                  </a:cubicBezTo>
                  <a:lnTo>
                    <a:pt x="89625" y="95625"/>
                  </a:lnTo>
                  <a:cubicBezTo>
                    <a:pt x="89449" y="95625"/>
                    <a:pt x="89249" y="95650"/>
                    <a:pt x="89048" y="95650"/>
                  </a:cubicBezTo>
                  <a:lnTo>
                    <a:pt x="89048" y="75099"/>
                  </a:lnTo>
                  <a:close/>
                  <a:moveTo>
                    <a:pt x="85591" y="0"/>
                  </a:moveTo>
                  <a:cubicBezTo>
                    <a:pt x="82329" y="0"/>
                    <a:pt x="79068" y="112"/>
                    <a:pt x="75840" y="336"/>
                  </a:cubicBezTo>
                  <a:cubicBezTo>
                    <a:pt x="72607" y="562"/>
                    <a:pt x="69399" y="888"/>
                    <a:pt x="66266" y="1339"/>
                  </a:cubicBezTo>
                  <a:lnTo>
                    <a:pt x="66241" y="1339"/>
                  </a:lnTo>
                  <a:lnTo>
                    <a:pt x="65013" y="1514"/>
                  </a:lnTo>
                  <a:cubicBezTo>
                    <a:pt x="63760" y="1715"/>
                    <a:pt x="62532" y="1890"/>
                    <a:pt x="61304" y="2116"/>
                  </a:cubicBezTo>
                  <a:cubicBezTo>
                    <a:pt x="50401" y="4046"/>
                    <a:pt x="40151" y="7304"/>
                    <a:pt x="31354" y="11640"/>
                  </a:cubicBezTo>
                  <a:cubicBezTo>
                    <a:pt x="30877" y="11890"/>
                    <a:pt x="30426" y="12116"/>
                    <a:pt x="29950" y="12342"/>
                  </a:cubicBezTo>
                  <a:lnTo>
                    <a:pt x="24111" y="15374"/>
                  </a:lnTo>
                  <a:lnTo>
                    <a:pt x="24311" y="15550"/>
                  </a:lnTo>
                  <a:cubicBezTo>
                    <a:pt x="8772" y="25149"/>
                    <a:pt x="0" y="38181"/>
                    <a:pt x="0" y="51941"/>
                  </a:cubicBezTo>
                  <a:cubicBezTo>
                    <a:pt x="0" y="65700"/>
                    <a:pt x="8772" y="78733"/>
                    <a:pt x="24311" y="88332"/>
                  </a:cubicBezTo>
                  <a:lnTo>
                    <a:pt x="24085" y="88482"/>
                  </a:lnTo>
                  <a:lnTo>
                    <a:pt x="29950" y="91515"/>
                  </a:lnTo>
                  <a:cubicBezTo>
                    <a:pt x="39700" y="96553"/>
                    <a:pt x="51354" y="100212"/>
                    <a:pt x="63760" y="102167"/>
                  </a:cubicBezTo>
                  <a:cubicBezTo>
                    <a:pt x="63985" y="102217"/>
                    <a:pt x="64236" y="102242"/>
                    <a:pt x="64462" y="102267"/>
                  </a:cubicBezTo>
                  <a:cubicBezTo>
                    <a:pt x="64662" y="102292"/>
                    <a:pt x="64838" y="102342"/>
                    <a:pt x="65013" y="102367"/>
                  </a:cubicBezTo>
                  <a:lnTo>
                    <a:pt x="66241" y="102543"/>
                  </a:lnTo>
                  <a:lnTo>
                    <a:pt x="66266" y="102543"/>
                  </a:lnTo>
                  <a:cubicBezTo>
                    <a:pt x="66467" y="102568"/>
                    <a:pt x="66667" y="102593"/>
                    <a:pt x="66868" y="102618"/>
                  </a:cubicBezTo>
                  <a:cubicBezTo>
                    <a:pt x="72958" y="103445"/>
                    <a:pt x="79249" y="103871"/>
                    <a:pt x="85640" y="103871"/>
                  </a:cubicBezTo>
                  <a:lnTo>
                    <a:pt x="88171" y="103871"/>
                  </a:lnTo>
                  <a:cubicBezTo>
                    <a:pt x="93885" y="103771"/>
                    <a:pt x="99550" y="103319"/>
                    <a:pt x="104988" y="102543"/>
                  </a:cubicBezTo>
                  <a:cubicBezTo>
                    <a:pt x="105063" y="102543"/>
                    <a:pt x="105113" y="102517"/>
                    <a:pt x="105164" y="102517"/>
                  </a:cubicBezTo>
                  <a:lnTo>
                    <a:pt x="106241" y="102367"/>
                  </a:lnTo>
                  <a:cubicBezTo>
                    <a:pt x="107494" y="102167"/>
                    <a:pt x="108722" y="101966"/>
                    <a:pt x="109951" y="101766"/>
                  </a:cubicBezTo>
                  <a:cubicBezTo>
                    <a:pt x="118998" y="100162"/>
                    <a:pt x="127570" y="97655"/>
                    <a:pt x="135239" y="94372"/>
                  </a:cubicBezTo>
                  <a:cubicBezTo>
                    <a:pt x="135815" y="94121"/>
                    <a:pt x="136367" y="93871"/>
                    <a:pt x="136943" y="93620"/>
                  </a:cubicBezTo>
                  <a:cubicBezTo>
                    <a:pt x="137069" y="93570"/>
                    <a:pt x="137169" y="93520"/>
                    <a:pt x="137294" y="93445"/>
                  </a:cubicBezTo>
                  <a:cubicBezTo>
                    <a:pt x="138673" y="92843"/>
                    <a:pt x="140001" y="92192"/>
                    <a:pt x="141304" y="91515"/>
                  </a:cubicBezTo>
                  <a:lnTo>
                    <a:pt x="147169" y="88482"/>
                  </a:lnTo>
                  <a:lnTo>
                    <a:pt x="146943" y="88332"/>
                  </a:lnTo>
                  <a:cubicBezTo>
                    <a:pt x="162482" y="78733"/>
                    <a:pt x="171254" y="65700"/>
                    <a:pt x="171254" y="51941"/>
                  </a:cubicBezTo>
                  <a:cubicBezTo>
                    <a:pt x="171254" y="38181"/>
                    <a:pt x="162482" y="25149"/>
                    <a:pt x="146943" y="15550"/>
                  </a:cubicBezTo>
                  <a:lnTo>
                    <a:pt x="147169" y="15374"/>
                  </a:lnTo>
                  <a:lnTo>
                    <a:pt x="141304" y="12342"/>
                  </a:lnTo>
                  <a:cubicBezTo>
                    <a:pt x="131204" y="7128"/>
                    <a:pt x="119098" y="3394"/>
                    <a:pt x="106241" y="1514"/>
                  </a:cubicBezTo>
                  <a:lnTo>
                    <a:pt x="105013" y="1339"/>
                  </a:lnTo>
                  <a:cubicBezTo>
                    <a:pt x="98718" y="452"/>
                    <a:pt x="92154" y="0"/>
                    <a:pt x="85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3"/>
          <p:cNvGrpSpPr/>
          <p:nvPr/>
        </p:nvGrpSpPr>
        <p:grpSpPr>
          <a:xfrm>
            <a:off x="4571994" y="4813236"/>
            <a:ext cx="2928758" cy="330255"/>
            <a:chOff x="630675" y="2141575"/>
            <a:chExt cx="7952100" cy="896700"/>
          </a:xfrm>
        </p:grpSpPr>
        <p:sp>
          <p:nvSpPr>
            <p:cNvPr id="265" name="Google Shape;265;p13"/>
            <p:cNvSpPr/>
            <p:nvPr/>
          </p:nvSpPr>
          <p:spPr>
            <a:xfrm>
              <a:off x="6306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82512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9329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6170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72987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9827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6644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3484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0301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7141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53958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50799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47616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44456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41273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38113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34930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31770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28587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5404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22245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19038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15902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12672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9559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13"/>
          <p:cNvGrpSpPr/>
          <p:nvPr/>
        </p:nvGrpSpPr>
        <p:grpSpPr>
          <a:xfrm>
            <a:off x="720000" y="376500"/>
            <a:ext cx="2924025" cy="163500"/>
            <a:chOff x="731925" y="4521875"/>
            <a:chExt cx="2924025" cy="163500"/>
          </a:xfrm>
        </p:grpSpPr>
        <p:cxnSp>
          <p:nvCxnSpPr>
            <p:cNvPr id="291" name="Google Shape;291;p13"/>
            <p:cNvCxnSpPr/>
            <p:nvPr/>
          </p:nvCxnSpPr>
          <p:spPr>
            <a:xfrm>
              <a:off x="731925" y="4602075"/>
              <a:ext cx="2526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2" name="Google Shape;292;p13"/>
            <p:cNvSpPr/>
            <p:nvPr/>
          </p:nvSpPr>
          <p:spPr>
            <a:xfrm>
              <a:off x="3492450" y="4521875"/>
              <a:ext cx="163500" cy="163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1893900" y="3413658"/>
            <a:ext cx="5356200" cy="3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 sz="1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2"/>
          </p:nvPr>
        </p:nvSpPr>
        <p:spPr>
          <a:xfrm>
            <a:off x="1893900" y="1645825"/>
            <a:ext cx="5356200" cy="1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arabun"/>
              <a:buNone/>
              <a:defRPr sz="2400">
                <a:latin typeface="Sarabun"/>
                <a:ea typeface="Sarabun"/>
                <a:cs typeface="Sarabun"/>
                <a:sym typeface="Sarabu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arabun"/>
              <a:buNone/>
              <a:defRPr sz="2400">
                <a:latin typeface="Sarabun"/>
                <a:ea typeface="Sarabun"/>
                <a:cs typeface="Sarabun"/>
                <a:sym typeface="Sarabu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arabun"/>
              <a:buNone/>
              <a:defRPr sz="2400">
                <a:latin typeface="Sarabun"/>
                <a:ea typeface="Sarabun"/>
                <a:cs typeface="Sarabun"/>
                <a:sym typeface="Sarabu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arabun"/>
              <a:buNone/>
              <a:defRPr sz="2400">
                <a:latin typeface="Sarabun"/>
                <a:ea typeface="Sarabun"/>
                <a:cs typeface="Sarabun"/>
                <a:sym typeface="Sarabu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arabun"/>
              <a:buNone/>
              <a:defRPr sz="2400">
                <a:latin typeface="Sarabun"/>
                <a:ea typeface="Sarabun"/>
                <a:cs typeface="Sarabun"/>
                <a:sym typeface="Sarabu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arabun"/>
              <a:buNone/>
              <a:defRPr sz="2400">
                <a:latin typeface="Sarabun"/>
                <a:ea typeface="Sarabun"/>
                <a:cs typeface="Sarabun"/>
                <a:sym typeface="Sarabu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arabun"/>
              <a:buNone/>
              <a:defRPr sz="2400">
                <a:latin typeface="Sarabun"/>
                <a:ea typeface="Sarabun"/>
                <a:cs typeface="Sarabun"/>
                <a:sym typeface="Sarabu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arabun"/>
              <a:buNone/>
              <a:defRPr sz="2400">
                <a:latin typeface="Sarabun"/>
                <a:ea typeface="Sarabun"/>
                <a:cs typeface="Sarabun"/>
                <a:sym typeface="Sarabu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arabun"/>
              <a:buNone/>
              <a:defRPr sz="2400"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4"/>
          <p:cNvGrpSpPr/>
          <p:nvPr/>
        </p:nvGrpSpPr>
        <p:grpSpPr>
          <a:xfrm>
            <a:off x="6959619" y="11"/>
            <a:ext cx="2928758" cy="330255"/>
            <a:chOff x="630675" y="2141575"/>
            <a:chExt cx="7952100" cy="896700"/>
          </a:xfrm>
        </p:grpSpPr>
        <p:sp>
          <p:nvSpPr>
            <p:cNvPr id="297" name="Google Shape;297;p14"/>
            <p:cNvSpPr/>
            <p:nvPr/>
          </p:nvSpPr>
          <p:spPr>
            <a:xfrm>
              <a:off x="6306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2512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79329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76170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2987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69827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66644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63484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0301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7141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3958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0799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47616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44456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273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8113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34930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31770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28587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5404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222450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9038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59022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1267275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955950" y="2141575"/>
              <a:ext cx="331500" cy="896700"/>
            </a:xfrm>
            <a:prstGeom prst="parallelogram">
              <a:avLst>
                <a:gd name="adj" fmla="val 575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4"/>
          <p:cNvGrpSpPr/>
          <p:nvPr/>
        </p:nvGrpSpPr>
        <p:grpSpPr>
          <a:xfrm>
            <a:off x="720000" y="4603500"/>
            <a:ext cx="2924025" cy="163500"/>
            <a:chOff x="731925" y="4521875"/>
            <a:chExt cx="2924025" cy="163500"/>
          </a:xfrm>
        </p:grpSpPr>
        <p:cxnSp>
          <p:nvCxnSpPr>
            <p:cNvPr id="323" name="Google Shape;323;p14"/>
            <p:cNvCxnSpPr/>
            <p:nvPr/>
          </p:nvCxnSpPr>
          <p:spPr>
            <a:xfrm>
              <a:off x="731925" y="4602075"/>
              <a:ext cx="2526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4" name="Google Shape;324;p14"/>
            <p:cNvSpPr/>
            <p:nvPr/>
          </p:nvSpPr>
          <p:spPr>
            <a:xfrm>
              <a:off x="3492450" y="4521875"/>
              <a:ext cx="163500" cy="163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1"/>
          </p:nvPr>
        </p:nvSpPr>
        <p:spPr>
          <a:xfrm>
            <a:off x="1790625" y="3328940"/>
            <a:ext cx="220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27" name="Google Shape;327;p14"/>
          <p:cNvSpPr txBox="1">
            <a:spLocks noGrp="1"/>
          </p:cNvSpPr>
          <p:nvPr>
            <p:ph type="subTitle" idx="2"/>
          </p:nvPr>
        </p:nvSpPr>
        <p:spPr>
          <a:xfrm>
            <a:off x="1790636" y="3646340"/>
            <a:ext cx="2209800" cy="75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4"/>
          <p:cNvSpPr txBox="1">
            <a:spLocks noGrp="1"/>
          </p:cNvSpPr>
          <p:nvPr>
            <p:ph type="subTitle" idx="3"/>
          </p:nvPr>
        </p:nvSpPr>
        <p:spPr>
          <a:xfrm>
            <a:off x="6214200" y="3328940"/>
            <a:ext cx="220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29" name="Google Shape;329;p14"/>
          <p:cNvSpPr txBox="1">
            <a:spLocks noGrp="1"/>
          </p:cNvSpPr>
          <p:nvPr>
            <p:ph type="subTitle" idx="4"/>
          </p:nvPr>
        </p:nvSpPr>
        <p:spPr>
          <a:xfrm>
            <a:off x="6214211" y="3646340"/>
            <a:ext cx="2209800" cy="75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4"/>
          <p:cNvSpPr txBox="1">
            <a:spLocks noGrp="1"/>
          </p:cNvSpPr>
          <p:nvPr>
            <p:ph type="subTitle" idx="5"/>
          </p:nvPr>
        </p:nvSpPr>
        <p:spPr>
          <a:xfrm>
            <a:off x="1790625" y="1546715"/>
            <a:ext cx="220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1" name="Google Shape;331;p14"/>
          <p:cNvSpPr txBox="1">
            <a:spLocks noGrp="1"/>
          </p:cNvSpPr>
          <p:nvPr>
            <p:ph type="subTitle" idx="6"/>
          </p:nvPr>
        </p:nvSpPr>
        <p:spPr>
          <a:xfrm>
            <a:off x="1790636" y="1864115"/>
            <a:ext cx="2209800" cy="75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7"/>
          </p:nvPr>
        </p:nvSpPr>
        <p:spPr>
          <a:xfrm>
            <a:off x="6214200" y="1546715"/>
            <a:ext cx="220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ExtraBold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subTitle" idx="8"/>
          </p:nvPr>
        </p:nvSpPr>
        <p:spPr>
          <a:xfrm>
            <a:off x="6214211" y="1864115"/>
            <a:ext cx="2209800" cy="75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4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811725"/>
            <a:ext cx="894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5" name="Google Shape;335;p14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593950"/>
            <a:ext cx="894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4"/>
          <p:cNvSpPr txBox="1">
            <a:spLocks noGrp="1"/>
          </p:cNvSpPr>
          <p:nvPr>
            <p:ph type="title" idx="14" hasCustomPrompt="1"/>
          </p:nvPr>
        </p:nvSpPr>
        <p:spPr>
          <a:xfrm>
            <a:off x="5143575" y="1811725"/>
            <a:ext cx="894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7" name="Google Shape;337;p14"/>
          <p:cNvSpPr txBox="1">
            <a:spLocks noGrp="1"/>
          </p:cNvSpPr>
          <p:nvPr>
            <p:ph type="title" idx="15" hasCustomPrompt="1"/>
          </p:nvPr>
        </p:nvSpPr>
        <p:spPr>
          <a:xfrm>
            <a:off x="5143575" y="3593950"/>
            <a:ext cx="894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bg>
      <p:bgPr>
        <a:solidFill>
          <a:schemeClr val="lt1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ExtraBold"/>
              <a:buNone/>
              <a:defRPr sz="3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arabun"/>
              <a:buChar char="●"/>
              <a:defRPr sz="1600">
                <a:solidFill>
                  <a:schemeClr val="dk2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arabun"/>
              <a:buChar char="○"/>
              <a:defRPr sz="1600">
                <a:solidFill>
                  <a:schemeClr val="dk2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arabun"/>
              <a:buChar char="■"/>
              <a:defRPr sz="1600">
                <a:solidFill>
                  <a:schemeClr val="dk2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arabun"/>
              <a:buChar char="●"/>
              <a:defRPr sz="1600">
                <a:solidFill>
                  <a:schemeClr val="dk2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arabun"/>
              <a:buChar char="○"/>
              <a:defRPr sz="1600">
                <a:solidFill>
                  <a:schemeClr val="dk2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arabun"/>
              <a:buChar char="■"/>
              <a:defRPr sz="1600">
                <a:solidFill>
                  <a:schemeClr val="dk2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arabun"/>
              <a:buChar char="●"/>
              <a:defRPr sz="1600">
                <a:solidFill>
                  <a:schemeClr val="dk2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arabun"/>
              <a:buChar char="○"/>
              <a:defRPr sz="1600">
                <a:solidFill>
                  <a:schemeClr val="dk2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arabun"/>
              <a:buChar char="■"/>
              <a:defRPr sz="1600">
                <a:solidFill>
                  <a:schemeClr val="dk2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1"/>
          <p:cNvSpPr txBox="1">
            <a:spLocks noGrp="1"/>
          </p:cNvSpPr>
          <p:nvPr>
            <p:ph type="ctrTitle"/>
          </p:nvPr>
        </p:nvSpPr>
        <p:spPr>
          <a:xfrm>
            <a:off x="2886600" y="910987"/>
            <a:ext cx="3370800" cy="23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dirty="0">
                <a:solidFill>
                  <a:schemeClr val="lt2"/>
                </a:solidFill>
              </a:rPr>
              <a:t>FUSION</a:t>
            </a:r>
            <a:r>
              <a:rPr lang="en" sz="5100" dirty="0">
                <a:solidFill>
                  <a:schemeClr val="lt2"/>
                </a:solidFill>
              </a:rPr>
              <a:t>EXPRESS</a:t>
            </a:r>
            <a:endParaRPr sz="5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55" name="Google Shape;755;p32"/>
          <p:cNvSpPr txBox="1">
            <a:spLocks noGrp="1"/>
          </p:cNvSpPr>
          <p:nvPr>
            <p:ph type="body" idx="1"/>
          </p:nvPr>
        </p:nvSpPr>
        <p:spPr>
          <a:xfrm>
            <a:off x="720000" y="1233750"/>
            <a:ext cx="7704000" cy="631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 dirty="0"/>
              <a:t>Here’s what you’ll see in our presentation: 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207CA9C-B724-4F39-AC7A-CD4893A2896F}"/>
              </a:ext>
            </a:extLst>
          </p:cNvPr>
          <p:cNvSpPr txBox="1"/>
          <p:nvPr/>
        </p:nvSpPr>
        <p:spPr>
          <a:xfrm>
            <a:off x="720000" y="1755239"/>
            <a:ext cx="79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2"/>
                </a:solidFill>
              </a:rPr>
              <a:t>1. Our team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2DC603C-587C-4126-AB12-FE8D2FB1E3E5}"/>
              </a:ext>
            </a:extLst>
          </p:cNvPr>
          <p:cNvSpPr txBox="1"/>
          <p:nvPr/>
        </p:nvSpPr>
        <p:spPr>
          <a:xfrm>
            <a:off x="720000" y="2118043"/>
            <a:ext cx="79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2"/>
                </a:solidFill>
              </a:rPr>
              <a:t>2. The purpose of the project 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1E858B9-E71E-4F64-A79D-6EE4FBCC9EEE}"/>
              </a:ext>
            </a:extLst>
          </p:cNvPr>
          <p:cNvSpPr txBox="1"/>
          <p:nvPr/>
        </p:nvSpPr>
        <p:spPr>
          <a:xfrm>
            <a:off x="720000" y="2497496"/>
            <a:ext cx="79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2"/>
                </a:solidFill>
              </a:rPr>
              <a:t>3. Progress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9A8819E-7F0B-4DBB-9E5A-D05D67E061B3}"/>
              </a:ext>
            </a:extLst>
          </p:cNvPr>
          <p:cNvSpPr txBox="1"/>
          <p:nvPr/>
        </p:nvSpPr>
        <p:spPr>
          <a:xfrm>
            <a:off x="720000" y="2877525"/>
            <a:ext cx="79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2"/>
                </a:solidFill>
              </a:rPr>
              <a:t>4. Used </a:t>
            </a:r>
            <a:r>
              <a:rPr lang="en-US" sz="2800" dirty="0" err="1">
                <a:solidFill>
                  <a:schemeClr val="bg2"/>
                </a:solidFill>
              </a:rPr>
              <a:t>softwares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dirty="0" err="1">
                <a:solidFill>
                  <a:schemeClr val="bg2"/>
                </a:solidFill>
              </a:rPr>
              <a:t>programmes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B8678BE8-184F-4A1F-973F-CFBE7625E59F}"/>
              </a:ext>
            </a:extLst>
          </p:cNvPr>
          <p:cNvSpPr txBox="1"/>
          <p:nvPr/>
        </p:nvSpPr>
        <p:spPr>
          <a:xfrm>
            <a:off x="720000" y="3273959"/>
            <a:ext cx="79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2"/>
                </a:solidFill>
              </a:rPr>
              <a:t>5. Languages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5"/>
          <p:cNvSpPr/>
          <p:nvPr/>
        </p:nvSpPr>
        <p:spPr>
          <a:xfrm>
            <a:off x="5143575" y="3381400"/>
            <a:ext cx="894900" cy="8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1. Our team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79" name="Google Shape;779;p35"/>
          <p:cNvSpPr txBox="1">
            <a:spLocks noGrp="1"/>
          </p:cNvSpPr>
          <p:nvPr>
            <p:ph type="subTitle" idx="1"/>
          </p:nvPr>
        </p:nvSpPr>
        <p:spPr>
          <a:xfrm>
            <a:off x="2257863" y="3338974"/>
            <a:ext cx="220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Vsevolod Bolotov 8V</a:t>
            </a:r>
            <a:endParaRPr dirty="0"/>
          </a:p>
        </p:txBody>
      </p:sp>
      <p:sp>
        <p:nvSpPr>
          <p:cNvPr id="780" name="Google Shape;780;p35"/>
          <p:cNvSpPr txBox="1">
            <a:spLocks noGrp="1"/>
          </p:cNvSpPr>
          <p:nvPr>
            <p:ph type="subTitle" idx="2"/>
          </p:nvPr>
        </p:nvSpPr>
        <p:spPr>
          <a:xfrm>
            <a:off x="2530832" y="3597092"/>
            <a:ext cx="2209800" cy="75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developer</a:t>
            </a:r>
            <a:endParaRPr dirty="0"/>
          </a:p>
        </p:txBody>
      </p:sp>
      <p:sp>
        <p:nvSpPr>
          <p:cNvPr id="781" name="Google Shape;781;p35"/>
          <p:cNvSpPr txBox="1">
            <a:spLocks noGrp="1"/>
          </p:cNvSpPr>
          <p:nvPr>
            <p:ph type="subTitle" idx="3"/>
          </p:nvPr>
        </p:nvSpPr>
        <p:spPr>
          <a:xfrm>
            <a:off x="6214200" y="3328940"/>
            <a:ext cx="220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Mariela Apostolova 8B</a:t>
            </a:r>
            <a:endParaRPr dirty="0"/>
          </a:p>
        </p:txBody>
      </p:sp>
      <p:sp>
        <p:nvSpPr>
          <p:cNvPr id="783" name="Google Shape;783;p35"/>
          <p:cNvSpPr txBox="1">
            <a:spLocks noGrp="1"/>
          </p:cNvSpPr>
          <p:nvPr>
            <p:ph type="subTitle" idx="4"/>
          </p:nvPr>
        </p:nvSpPr>
        <p:spPr>
          <a:xfrm>
            <a:off x="6929475" y="3959292"/>
            <a:ext cx="779251" cy="1298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Designer</a:t>
            </a:r>
            <a:endParaRPr dirty="0"/>
          </a:p>
        </p:txBody>
      </p:sp>
      <p:sp>
        <p:nvSpPr>
          <p:cNvPr id="784" name="Google Shape;784;p35"/>
          <p:cNvSpPr txBox="1">
            <a:spLocks noGrp="1"/>
          </p:cNvSpPr>
          <p:nvPr>
            <p:ph type="subTitle" idx="5"/>
          </p:nvPr>
        </p:nvSpPr>
        <p:spPr>
          <a:xfrm>
            <a:off x="2127889" y="1535640"/>
            <a:ext cx="220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Dimana Foteva 8G</a:t>
            </a:r>
            <a:endParaRPr dirty="0"/>
          </a:p>
        </p:txBody>
      </p:sp>
      <p:sp>
        <p:nvSpPr>
          <p:cNvPr id="786" name="Google Shape;786;p35"/>
          <p:cNvSpPr txBox="1">
            <a:spLocks noGrp="1"/>
          </p:cNvSpPr>
          <p:nvPr>
            <p:ph type="subTitle" idx="7"/>
          </p:nvPr>
        </p:nvSpPr>
        <p:spPr>
          <a:xfrm>
            <a:off x="6214200" y="1546715"/>
            <a:ext cx="220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Radostin Dimkirichev 8A</a:t>
            </a:r>
            <a:endParaRPr dirty="0"/>
          </a:p>
        </p:txBody>
      </p:sp>
      <p:sp>
        <p:nvSpPr>
          <p:cNvPr id="787" name="Google Shape;787;p35"/>
          <p:cNvSpPr txBox="1">
            <a:spLocks noGrp="1"/>
          </p:cNvSpPr>
          <p:nvPr>
            <p:ph type="subTitle" idx="8"/>
          </p:nvPr>
        </p:nvSpPr>
        <p:spPr>
          <a:xfrm>
            <a:off x="6509411" y="1856914"/>
            <a:ext cx="2209800" cy="75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developer</a:t>
            </a:r>
            <a:endParaRPr dirty="0"/>
          </a:p>
        </p:txBody>
      </p:sp>
      <p:sp>
        <p:nvSpPr>
          <p:cNvPr id="790" name="Google Shape;790;p35"/>
          <p:cNvSpPr txBox="1">
            <a:spLocks noGrp="1"/>
          </p:cNvSpPr>
          <p:nvPr>
            <p:ph type="title" idx="15"/>
          </p:nvPr>
        </p:nvSpPr>
        <p:spPr>
          <a:xfrm>
            <a:off x="5143575" y="3593950"/>
            <a:ext cx="894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75E0DDE0-D553-4C09-9DC7-95F8117E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4" y="1384578"/>
            <a:ext cx="1525050" cy="152505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21A19BA0-2958-41EF-9758-D73B6CB0C97B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530832" y="1884852"/>
            <a:ext cx="2209800" cy="754200"/>
          </a:xfrm>
        </p:spPr>
        <p:txBody>
          <a:bodyPr/>
          <a:lstStyle/>
          <a:p>
            <a:r>
              <a:rPr lang="en-US" dirty="0"/>
              <a:t>Scrum trainer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E7F9C0E-B754-4230-BD2F-4D6C47CC5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134" y="1390791"/>
            <a:ext cx="1545066" cy="15450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0CF597-7102-48CF-B759-780C8799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1" y="3111792"/>
            <a:ext cx="1504023" cy="166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 MQApostolova24's full-sized avatar">
            <a:extLst>
              <a:ext uri="{FF2B5EF4-FFF2-40B4-BE49-F238E27FC236}">
                <a16:creationId xmlns:a16="http://schemas.microsoft.com/office/drawing/2014/main" id="{33EE7737-787C-4446-AD45-D91791ADC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34" y="3216756"/>
            <a:ext cx="1545067" cy="15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 txBox="1">
            <a:spLocks noGrp="1"/>
          </p:cNvSpPr>
          <p:nvPr>
            <p:ph type="title"/>
          </p:nvPr>
        </p:nvSpPr>
        <p:spPr>
          <a:xfrm>
            <a:off x="298800" y="1960350"/>
            <a:ext cx="85464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purpose of the project</a:t>
            </a:r>
            <a:endParaRPr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0CD2BDEB-22D1-4CE5-8E8D-C3307947105B}"/>
              </a:ext>
            </a:extLst>
          </p:cNvPr>
          <p:cNvSpPr txBox="1"/>
          <p:nvPr/>
        </p:nvSpPr>
        <p:spPr>
          <a:xfrm>
            <a:off x="4269600" y="1067798"/>
            <a:ext cx="164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solidFill>
                  <a:schemeClr val="tx1"/>
                </a:solidFill>
              </a:rPr>
              <a:t>1.</a:t>
            </a:r>
            <a:endParaRPr lang="bg-BG" sz="5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аво съединение 2">
            <a:extLst>
              <a:ext uri="{FF2B5EF4-FFF2-40B4-BE49-F238E27FC236}">
                <a16:creationId xmlns:a16="http://schemas.microsoft.com/office/drawing/2014/main" id="{AA97C0AD-709A-4C6D-85D1-0371F66D949E}"/>
              </a:ext>
            </a:extLst>
          </p:cNvPr>
          <p:cNvCxnSpPr>
            <a:cxnSpLocks/>
          </p:cNvCxnSpPr>
          <p:nvPr/>
        </p:nvCxnSpPr>
        <p:spPr>
          <a:xfrm>
            <a:off x="1346400" y="2498400"/>
            <a:ext cx="676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аво съединение 6">
            <a:extLst>
              <a:ext uri="{FF2B5EF4-FFF2-40B4-BE49-F238E27FC236}">
                <a16:creationId xmlns:a16="http://schemas.microsoft.com/office/drawing/2014/main" id="{3B5194CC-D43B-4FF0-8939-62BBE855E5A9}"/>
              </a:ext>
            </a:extLst>
          </p:cNvPr>
          <p:cNvCxnSpPr/>
          <p:nvPr/>
        </p:nvCxnSpPr>
        <p:spPr>
          <a:xfrm>
            <a:off x="1346400" y="2498400"/>
            <a:ext cx="0" cy="6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47962F00-3CF1-4C89-BBFF-FD1FF2A17384}"/>
              </a:ext>
            </a:extLst>
          </p:cNvPr>
          <p:cNvSpPr txBox="1"/>
          <p:nvPr/>
        </p:nvSpPr>
        <p:spPr>
          <a:xfrm>
            <a:off x="518400" y="3304800"/>
            <a:ext cx="233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1. Team assembling</a:t>
            </a:r>
            <a:endParaRPr lang="bg-BG" sz="2400" dirty="0">
              <a:solidFill>
                <a:schemeClr val="tx2"/>
              </a:solidFill>
            </a:endParaRP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A143185-9843-41CD-94D7-E8BE1EB0A8F3}"/>
              </a:ext>
            </a:extLst>
          </p:cNvPr>
          <p:cNvSpPr txBox="1"/>
          <p:nvPr/>
        </p:nvSpPr>
        <p:spPr>
          <a:xfrm>
            <a:off x="2275200" y="1007703"/>
            <a:ext cx="233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2. Project developing</a:t>
            </a:r>
            <a:endParaRPr lang="bg-BG" sz="2400" dirty="0">
              <a:solidFill>
                <a:schemeClr val="tx2"/>
              </a:solidFill>
            </a:endParaRPr>
          </a:p>
        </p:txBody>
      </p:sp>
      <p:cxnSp>
        <p:nvCxnSpPr>
          <p:cNvPr id="13" name="Право съединение 12">
            <a:extLst>
              <a:ext uri="{FF2B5EF4-FFF2-40B4-BE49-F238E27FC236}">
                <a16:creationId xmlns:a16="http://schemas.microsoft.com/office/drawing/2014/main" id="{F502D3D9-9FA8-4BDE-9CC6-2ECE483BF6F4}"/>
              </a:ext>
            </a:extLst>
          </p:cNvPr>
          <p:cNvCxnSpPr>
            <a:cxnSpLocks/>
          </p:cNvCxnSpPr>
          <p:nvPr/>
        </p:nvCxnSpPr>
        <p:spPr>
          <a:xfrm>
            <a:off x="5659200" y="2498399"/>
            <a:ext cx="0" cy="74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521C39CF-1030-45A1-BCDB-E8A116D67F1F}"/>
              </a:ext>
            </a:extLst>
          </p:cNvPr>
          <p:cNvSpPr txBox="1"/>
          <p:nvPr/>
        </p:nvSpPr>
        <p:spPr>
          <a:xfrm>
            <a:off x="4608000" y="3381301"/>
            <a:ext cx="23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3. Finalization</a:t>
            </a:r>
            <a:endParaRPr lang="bg-BG" sz="2400" dirty="0">
              <a:solidFill>
                <a:schemeClr val="tx2"/>
              </a:solidFill>
            </a:endParaRPr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1A1086B9-E92D-4B34-9B95-95A350994399}"/>
              </a:ext>
            </a:extLst>
          </p:cNvPr>
          <p:cNvCxnSpPr/>
          <p:nvPr/>
        </p:nvCxnSpPr>
        <p:spPr>
          <a:xfrm>
            <a:off x="3363600" y="1838700"/>
            <a:ext cx="0" cy="6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аво съединение 20">
            <a:extLst>
              <a:ext uri="{FF2B5EF4-FFF2-40B4-BE49-F238E27FC236}">
                <a16:creationId xmlns:a16="http://schemas.microsoft.com/office/drawing/2014/main" id="{90B65E70-BE2D-4325-8269-30DD3A4645F7}"/>
              </a:ext>
            </a:extLst>
          </p:cNvPr>
          <p:cNvCxnSpPr>
            <a:cxnSpLocks/>
          </p:cNvCxnSpPr>
          <p:nvPr/>
        </p:nvCxnSpPr>
        <p:spPr>
          <a:xfrm>
            <a:off x="8107200" y="1756798"/>
            <a:ext cx="0" cy="74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9394CF81-1E8E-4649-AEC6-54D78403D880}"/>
              </a:ext>
            </a:extLst>
          </p:cNvPr>
          <p:cNvSpPr txBox="1"/>
          <p:nvPr/>
        </p:nvSpPr>
        <p:spPr>
          <a:xfrm>
            <a:off x="6940800" y="1230336"/>
            <a:ext cx="23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4. Presenting</a:t>
            </a:r>
            <a:endParaRPr lang="bg-BG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6"/>
          <p:cNvSpPr/>
          <p:nvPr/>
        </p:nvSpPr>
        <p:spPr>
          <a:xfrm>
            <a:off x="1471538" y="755850"/>
            <a:ext cx="1050600" cy="10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 txBox="1">
            <a:spLocks noGrp="1"/>
          </p:cNvSpPr>
          <p:nvPr>
            <p:ph type="title"/>
          </p:nvPr>
        </p:nvSpPr>
        <p:spPr>
          <a:xfrm>
            <a:off x="2620800" y="951900"/>
            <a:ext cx="6429600" cy="65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Used softwares and programmes and languages</a:t>
            </a:r>
            <a:endParaRPr sz="2800" dirty="0"/>
          </a:p>
        </p:txBody>
      </p:sp>
      <p:sp>
        <p:nvSpPr>
          <p:cNvPr id="798" name="Google Shape;798;p36"/>
          <p:cNvSpPr txBox="1">
            <a:spLocks noGrp="1"/>
          </p:cNvSpPr>
          <p:nvPr>
            <p:ph type="title" idx="2"/>
          </p:nvPr>
        </p:nvSpPr>
        <p:spPr>
          <a:xfrm>
            <a:off x="1493588" y="930450"/>
            <a:ext cx="1006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pic>
        <p:nvPicPr>
          <p:cNvPr id="800" name="Google Shape;8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551" y="2025212"/>
            <a:ext cx="2208898" cy="10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36"/>
          <p:cNvPicPr preferRelativeResize="0"/>
          <p:nvPr/>
        </p:nvPicPr>
        <p:blipFill rotWithShape="1">
          <a:blip r:embed="rId4">
            <a:alphaModFix/>
          </a:blip>
          <a:srcRect l="17601" t="5790" r="13830" b="7913"/>
          <a:stretch/>
        </p:blipFill>
        <p:spPr>
          <a:xfrm rot="6084911">
            <a:off x="-654900" y="1586498"/>
            <a:ext cx="1524852" cy="197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Teams">
            <a:extLst>
              <a:ext uri="{FF2B5EF4-FFF2-40B4-BE49-F238E27FC236}">
                <a16:creationId xmlns:a16="http://schemas.microsoft.com/office/drawing/2014/main" id="{6D6C3E49-381B-43DC-BC72-0FBBE6EA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97" y="19455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">
            <a:extLst>
              <a:ext uri="{FF2B5EF4-FFF2-40B4-BE49-F238E27FC236}">
                <a16:creationId xmlns:a16="http://schemas.microsoft.com/office/drawing/2014/main" id="{147A051B-BD45-4442-A1BA-54169639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70" y="19455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">
            <a:extLst>
              <a:ext uri="{FF2B5EF4-FFF2-40B4-BE49-F238E27FC236}">
                <a16:creationId xmlns:a16="http://schemas.microsoft.com/office/drawing/2014/main" id="{5B65D274-05D5-4289-9B63-45D5FC7DF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43" y="19455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">
            <a:extLst>
              <a:ext uri="{FF2B5EF4-FFF2-40B4-BE49-F238E27FC236}">
                <a16:creationId xmlns:a16="http://schemas.microsoft.com/office/drawing/2014/main" id="{71A770B3-6929-4B54-A5C1-9DC79D44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76" y="19044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werPoint">
            <a:extLst>
              <a:ext uri="{FF2B5EF4-FFF2-40B4-BE49-F238E27FC236}">
                <a16:creationId xmlns:a16="http://schemas.microsoft.com/office/drawing/2014/main" id="{3965CF37-4FEF-4465-A4EC-4BAE0CFD2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89" y="32001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ord">
            <a:extLst>
              <a:ext uri="{FF2B5EF4-FFF2-40B4-BE49-F238E27FC236}">
                <a16:creationId xmlns:a16="http://schemas.microsoft.com/office/drawing/2014/main" id="{2454AEB9-C481-4152-9470-0A4DC8BEE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02" y="32001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ML">
            <a:extLst>
              <a:ext uri="{FF2B5EF4-FFF2-40B4-BE49-F238E27FC236}">
                <a16:creationId xmlns:a16="http://schemas.microsoft.com/office/drawing/2014/main" id="{34259F0D-D6A4-4FA3-A5BC-C7FB59FE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26" y="19044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SS">
            <a:extLst>
              <a:ext uri="{FF2B5EF4-FFF2-40B4-BE49-F238E27FC236}">
                <a16:creationId xmlns:a16="http://schemas.microsoft.com/office/drawing/2014/main" id="{41493DAD-8BDA-448A-B235-0656CC4AE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11" y="317489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javascript logo png, javascript icon transparent png 27127463 PNG">
            <a:extLst>
              <a:ext uri="{FF2B5EF4-FFF2-40B4-BE49-F238E27FC236}">
                <a16:creationId xmlns:a16="http://schemas.microsoft.com/office/drawing/2014/main" id="{C2102EB3-AA84-434E-97AC-198F08F58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10" y="3099367"/>
            <a:ext cx="1092233" cy="109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80775D-5006-4A59-854A-0AFC4C40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735050"/>
            <a:ext cx="8114400" cy="650400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E8DCB32-B7D6-43A1-A45B-073C6AD90E18}"/>
              </a:ext>
            </a:extLst>
          </p:cNvPr>
          <p:cNvSpPr txBox="1"/>
          <p:nvPr/>
        </p:nvSpPr>
        <p:spPr>
          <a:xfrm>
            <a:off x="2491200" y="2758051"/>
            <a:ext cx="468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Now let’s move onto the project…</a:t>
            </a:r>
            <a:endParaRPr lang="bg-BG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2932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History Month by Slidesgo">
  <a:themeElements>
    <a:clrScheme name="Simple Light">
      <a:dk1>
        <a:srgbClr val="F1F1F1"/>
      </a:dk1>
      <a:lt1>
        <a:srgbClr val="000000"/>
      </a:lt1>
      <a:dk2>
        <a:srgbClr val="F1F1F1"/>
      </a:dk2>
      <a:lt2>
        <a:srgbClr val="FF3C1C"/>
      </a:lt2>
      <a:accent1>
        <a:srgbClr val="F1F1F1"/>
      </a:accent1>
      <a:accent2>
        <a:srgbClr val="FF3C1C"/>
      </a:accent2>
      <a:accent3>
        <a:srgbClr val="000000"/>
      </a:accent3>
      <a:accent4>
        <a:srgbClr val="FF3C1C"/>
      </a:accent4>
      <a:accent5>
        <a:srgbClr val="F1F1F1"/>
      </a:accent5>
      <a:accent6>
        <a:srgbClr val="000000"/>
      </a:accent6>
      <a:hlink>
        <a:srgbClr val="FF3C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101</Words>
  <Application>Microsoft Office PowerPoint</Application>
  <PresentationFormat>Презентация на цял екран (16:9)</PresentationFormat>
  <Paragraphs>28</Paragraphs>
  <Slides>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Arial</vt:lpstr>
      <vt:lpstr>Livvic</vt:lpstr>
      <vt:lpstr>Raleway ExtraBold</vt:lpstr>
      <vt:lpstr>Roboto Condensed Light</vt:lpstr>
      <vt:lpstr>Sarabun</vt:lpstr>
      <vt:lpstr>Black History Month by Slidesgo</vt:lpstr>
      <vt:lpstr>FUSIONEXPRESS</vt:lpstr>
      <vt:lpstr>CONTENT</vt:lpstr>
      <vt:lpstr>1. Our team</vt:lpstr>
      <vt:lpstr>The purpose of the project</vt:lpstr>
      <vt:lpstr>Презентация на PowerPoint</vt:lpstr>
      <vt:lpstr>Used softwares and programmes and languages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FUSIONEXPRESS</dc:title>
  <dc:creator>Acer</dc:creator>
  <cp:lastModifiedBy>Radostin Dimkirichev</cp:lastModifiedBy>
  <cp:revision>5</cp:revision>
  <dcterms:modified xsi:type="dcterms:W3CDTF">2025-05-12T02:28:35Z</dcterms:modified>
</cp:coreProperties>
</file>