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7B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4FEA9-9A3D-154B-92C5-48997A09BA7F}" v="13" dt="2025-05-11T08:35:24.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44"/>
    <p:restoredTop sz="94683"/>
  </p:normalViewPr>
  <p:slideViewPr>
    <p:cSldViewPr snapToGrid="0">
      <p:cViewPr varScale="1">
        <p:scale>
          <a:sx n="102" d="100"/>
          <a:sy n="102" d="100"/>
        </p:scale>
        <p:origin x="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F6707-9C7B-AE46-A5D5-059675716CC3}" type="datetimeFigureOut">
              <a:rPr lang="en-BG" smtClean="0"/>
              <a:t>11.05.25</a:t>
            </a:fld>
            <a:endParaRPr lang="en-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F549CD-9754-004E-B6D7-FC77A878BC55}" type="slidenum">
              <a:rPr lang="en-BG" smtClean="0"/>
              <a:t>‹#›</a:t>
            </a:fld>
            <a:endParaRPr lang="en-BG"/>
          </a:p>
        </p:txBody>
      </p:sp>
    </p:spTree>
    <p:extLst>
      <p:ext uri="{BB962C8B-B14F-4D97-AF65-F5344CB8AC3E}">
        <p14:creationId xmlns:p14="http://schemas.microsoft.com/office/powerpoint/2010/main" val="144750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G" dirty="0"/>
          </a:p>
        </p:txBody>
      </p:sp>
      <p:sp>
        <p:nvSpPr>
          <p:cNvPr id="4" name="Slide Number Placeholder 3"/>
          <p:cNvSpPr>
            <a:spLocks noGrp="1"/>
          </p:cNvSpPr>
          <p:nvPr>
            <p:ph type="sldNum" sz="quarter" idx="5"/>
          </p:nvPr>
        </p:nvSpPr>
        <p:spPr/>
        <p:txBody>
          <a:bodyPr/>
          <a:lstStyle/>
          <a:p>
            <a:fld id="{D8F549CD-9754-004E-B6D7-FC77A878BC55}" type="slidenum">
              <a:rPr lang="en-BG" smtClean="0"/>
              <a:t>4</a:t>
            </a:fld>
            <a:endParaRPr lang="en-BG"/>
          </a:p>
        </p:txBody>
      </p:sp>
    </p:spTree>
    <p:extLst>
      <p:ext uri="{BB962C8B-B14F-4D97-AF65-F5344CB8AC3E}">
        <p14:creationId xmlns:p14="http://schemas.microsoft.com/office/powerpoint/2010/main" val="2702407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G" dirty="0"/>
          </a:p>
        </p:txBody>
      </p:sp>
      <p:sp>
        <p:nvSpPr>
          <p:cNvPr id="4" name="Slide Number Placeholder 3"/>
          <p:cNvSpPr>
            <a:spLocks noGrp="1"/>
          </p:cNvSpPr>
          <p:nvPr>
            <p:ph type="sldNum" sz="quarter" idx="5"/>
          </p:nvPr>
        </p:nvSpPr>
        <p:spPr/>
        <p:txBody>
          <a:bodyPr/>
          <a:lstStyle/>
          <a:p>
            <a:fld id="{D8F549CD-9754-004E-B6D7-FC77A878BC55}" type="slidenum">
              <a:rPr lang="en-BG" smtClean="0"/>
              <a:t>10</a:t>
            </a:fld>
            <a:endParaRPr lang="en-BG"/>
          </a:p>
        </p:txBody>
      </p:sp>
    </p:spTree>
    <p:extLst>
      <p:ext uri="{BB962C8B-B14F-4D97-AF65-F5344CB8AC3E}">
        <p14:creationId xmlns:p14="http://schemas.microsoft.com/office/powerpoint/2010/main" val="2851782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1029D-EA24-47B7-9320-A7D8DBDCC28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G"/>
          </a:p>
        </p:txBody>
      </p:sp>
      <p:sp>
        <p:nvSpPr>
          <p:cNvPr id="3" name="Subtitle 2">
            <a:extLst>
              <a:ext uri="{FF2B5EF4-FFF2-40B4-BE49-F238E27FC236}">
                <a16:creationId xmlns:a16="http://schemas.microsoft.com/office/drawing/2014/main" id="{3FE7FC82-1CA3-B492-F6EE-CFAC4AE3F8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G"/>
          </a:p>
        </p:txBody>
      </p:sp>
      <p:sp>
        <p:nvSpPr>
          <p:cNvPr id="4" name="Date Placeholder 3">
            <a:extLst>
              <a:ext uri="{FF2B5EF4-FFF2-40B4-BE49-F238E27FC236}">
                <a16:creationId xmlns:a16="http://schemas.microsoft.com/office/drawing/2014/main" id="{141E2801-DF67-1FCD-DD39-F1F9B9B6F4E4}"/>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2852E8E1-9316-076B-83A2-0D0F8A5E3575}"/>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84E323C4-45DB-5E5C-0001-1D952CFD4CB3}"/>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16984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C0D7-AAA0-5A4B-6D87-2B922F59CE3B}"/>
              </a:ext>
            </a:extLst>
          </p:cNvPr>
          <p:cNvSpPr>
            <a:spLocks noGrp="1"/>
          </p:cNvSpPr>
          <p:nvPr>
            <p:ph type="title"/>
          </p:nvPr>
        </p:nvSpPr>
        <p:spPr/>
        <p:txBody>
          <a:bodyPr/>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0FF7FF5B-95E9-76AD-D7AF-52D6E2BA14D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AFB8BBE6-7F88-B2DD-3A3D-F70D6C75AF66}"/>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521A52C6-8DFD-6BFD-65CB-BDD14490A49E}"/>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3EBB61A8-39F9-2D6A-48A1-06BE2E70BF9C}"/>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195455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135A5A-5849-279E-AFFA-EC170452FE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G"/>
          </a:p>
        </p:txBody>
      </p:sp>
      <p:sp>
        <p:nvSpPr>
          <p:cNvPr id="3" name="Vertical Text Placeholder 2">
            <a:extLst>
              <a:ext uri="{FF2B5EF4-FFF2-40B4-BE49-F238E27FC236}">
                <a16:creationId xmlns:a16="http://schemas.microsoft.com/office/drawing/2014/main" id="{1007F8FF-E7CF-3175-019B-A2598E90BF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2A712B74-3F3F-8E48-64DA-C16BCE1B89EE}"/>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B1F767FD-636F-7864-5609-90882D2B4B99}"/>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51A0AD60-5DE8-A4E9-0102-C4D2EC3F5553}"/>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322242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273E-65D9-2B0C-C319-AB02742C10DA}"/>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05D18404-CC38-FE89-FFA9-CB9E978B83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7C7F34F4-77EC-6E9D-6895-F6C7CD93318E}"/>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FF0BA490-B62C-F19C-068A-4F179BF5D2F6}"/>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5B7C9646-C335-3D22-FC04-9E69E85C78E9}"/>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405445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93C6-6EAE-6DD3-1EA7-11E86043A51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G"/>
          </a:p>
        </p:txBody>
      </p:sp>
      <p:sp>
        <p:nvSpPr>
          <p:cNvPr id="3" name="Text Placeholder 2">
            <a:extLst>
              <a:ext uri="{FF2B5EF4-FFF2-40B4-BE49-F238E27FC236}">
                <a16:creationId xmlns:a16="http://schemas.microsoft.com/office/drawing/2014/main" id="{B54CE08D-0946-A42A-C47F-FCCDEE764C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BADA62-7FA4-7379-94B1-4C129CBEFA9D}"/>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309B0747-72EC-B03D-C4F8-0031A82CB1DA}"/>
              </a:ext>
            </a:extLst>
          </p:cNvPr>
          <p:cNvSpPr>
            <a:spLocks noGrp="1"/>
          </p:cNvSpPr>
          <p:nvPr>
            <p:ph type="ftr" sz="quarter" idx="11"/>
          </p:nvPr>
        </p:nvSpPr>
        <p:spPr/>
        <p:txBody>
          <a:bodyPr/>
          <a:lstStyle/>
          <a:p>
            <a:endParaRPr lang="en-BG"/>
          </a:p>
        </p:txBody>
      </p:sp>
      <p:sp>
        <p:nvSpPr>
          <p:cNvPr id="6" name="Slide Number Placeholder 5">
            <a:extLst>
              <a:ext uri="{FF2B5EF4-FFF2-40B4-BE49-F238E27FC236}">
                <a16:creationId xmlns:a16="http://schemas.microsoft.com/office/drawing/2014/main" id="{FAEC8773-0717-85BA-D7CE-7424E63727FE}"/>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3712816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BDDB-5EE1-3A29-CCB9-AE7434A414DF}"/>
              </a:ext>
            </a:extLst>
          </p:cNvPr>
          <p:cNvSpPr>
            <a:spLocks noGrp="1"/>
          </p:cNvSpPr>
          <p:nvPr>
            <p:ph type="title"/>
          </p:nvPr>
        </p:nvSpPr>
        <p:spPr/>
        <p:txBody>
          <a:bodyPr/>
          <a:lstStyle/>
          <a:p>
            <a:r>
              <a:rPr lang="en-GB"/>
              <a:t>Click to edit Master title style</a:t>
            </a:r>
            <a:endParaRPr lang="en-BG"/>
          </a:p>
        </p:txBody>
      </p:sp>
      <p:sp>
        <p:nvSpPr>
          <p:cNvPr id="3" name="Content Placeholder 2">
            <a:extLst>
              <a:ext uri="{FF2B5EF4-FFF2-40B4-BE49-F238E27FC236}">
                <a16:creationId xmlns:a16="http://schemas.microsoft.com/office/drawing/2014/main" id="{8B6D2392-5E0C-071C-3EF1-07D007A65C7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Content Placeholder 3">
            <a:extLst>
              <a:ext uri="{FF2B5EF4-FFF2-40B4-BE49-F238E27FC236}">
                <a16:creationId xmlns:a16="http://schemas.microsoft.com/office/drawing/2014/main" id="{53CBDFF7-115A-E55A-192A-DC140AF646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Date Placeholder 4">
            <a:extLst>
              <a:ext uri="{FF2B5EF4-FFF2-40B4-BE49-F238E27FC236}">
                <a16:creationId xmlns:a16="http://schemas.microsoft.com/office/drawing/2014/main" id="{3CA9E434-03A6-76A3-5B92-09AE635BBFED}"/>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6" name="Footer Placeholder 5">
            <a:extLst>
              <a:ext uri="{FF2B5EF4-FFF2-40B4-BE49-F238E27FC236}">
                <a16:creationId xmlns:a16="http://schemas.microsoft.com/office/drawing/2014/main" id="{56AC556F-3355-F424-A675-38FE9C2087DE}"/>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F752BDA9-0E2C-6E64-6359-0F98D8382BEA}"/>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127700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58743-623A-2191-79B6-C3AA09F4D566}"/>
              </a:ext>
            </a:extLst>
          </p:cNvPr>
          <p:cNvSpPr>
            <a:spLocks noGrp="1"/>
          </p:cNvSpPr>
          <p:nvPr>
            <p:ph type="title"/>
          </p:nvPr>
        </p:nvSpPr>
        <p:spPr>
          <a:xfrm>
            <a:off x="839788" y="365125"/>
            <a:ext cx="10515600" cy="1325563"/>
          </a:xfrm>
        </p:spPr>
        <p:txBody>
          <a:bodyPr/>
          <a:lstStyle/>
          <a:p>
            <a:r>
              <a:rPr lang="en-GB"/>
              <a:t>Click to edit Master title style</a:t>
            </a:r>
            <a:endParaRPr lang="en-BG"/>
          </a:p>
        </p:txBody>
      </p:sp>
      <p:sp>
        <p:nvSpPr>
          <p:cNvPr id="3" name="Text Placeholder 2">
            <a:extLst>
              <a:ext uri="{FF2B5EF4-FFF2-40B4-BE49-F238E27FC236}">
                <a16:creationId xmlns:a16="http://schemas.microsoft.com/office/drawing/2014/main" id="{24B69E96-F284-A06B-147C-4049909F72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1D1FC2-112B-D6D2-D9C5-75A0C22F5BE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5" name="Text Placeholder 4">
            <a:extLst>
              <a:ext uri="{FF2B5EF4-FFF2-40B4-BE49-F238E27FC236}">
                <a16:creationId xmlns:a16="http://schemas.microsoft.com/office/drawing/2014/main" id="{57E74AF8-2C25-B8C2-37EF-216F7943C9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442B7E4-6880-CC86-A83E-E12E7872F3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7" name="Date Placeholder 6">
            <a:extLst>
              <a:ext uri="{FF2B5EF4-FFF2-40B4-BE49-F238E27FC236}">
                <a16:creationId xmlns:a16="http://schemas.microsoft.com/office/drawing/2014/main" id="{4E96979D-CFC8-095C-88DA-FC451872CB84}"/>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8" name="Footer Placeholder 7">
            <a:extLst>
              <a:ext uri="{FF2B5EF4-FFF2-40B4-BE49-F238E27FC236}">
                <a16:creationId xmlns:a16="http://schemas.microsoft.com/office/drawing/2014/main" id="{86755207-0703-CB18-7735-B5052DF83CC4}"/>
              </a:ext>
            </a:extLst>
          </p:cNvPr>
          <p:cNvSpPr>
            <a:spLocks noGrp="1"/>
          </p:cNvSpPr>
          <p:nvPr>
            <p:ph type="ftr" sz="quarter" idx="11"/>
          </p:nvPr>
        </p:nvSpPr>
        <p:spPr/>
        <p:txBody>
          <a:bodyPr/>
          <a:lstStyle/>
          <a:p>
            <a:endParaRPr lang="en-BG"/>
          </a:p>
        </p:txBody>
      </p:sp>
      <p:sp>
        <p:nvSpPr>
          <p:cNvPr id="9" name="Slide Number Placeholder 8">
            <a:extLst>
              <a:ext uri="{FF2B5EF4-FFF2-40B4-BE49-F238E27FC236}">
                <a16:creationId xmlns:a16="http://schemas.microsoft.com/office/drawing/2014/main" id="{23C39C09-7AB6-B4D5-14B2-98D8455F0671}"/>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3909829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F959-3267-48FD-39C5-CC55A7ABAA73}"/>
              </a:ext>
            </a:extLst>
          </p:cNvPr>
          <p:cNvSpPr>
            <a:spLocks noGrp="1"/>
          </p:cNvSpPr>
          <p:nvPr>
            <p:ph type="title"/>
          </p:nvPr>
        </p:nvSpPr>
        <p:spPr/>
        <p:txBody>
          <a:bodyPr/>
          <a:lstStyle/>
          <a:p>
            <a:r>
              <a:rPr lang="en-GB"/>
              <a:t>Click to edit Master title style</a:t>
            </a:r>
            <a:endParaRPr lang="en-BG"/>
          </a:p>
        </p:txBody>
      </p:sp>
      <p:sp>
        <p:nvSpPr>
          <p:cNvPr id="3" name="Date Placeholder 2">
            <a:extLst>
              <a:ext uri="{FF2B5EF4-FFF2-40B4-BE49-F238E27FC236}">
                <a16:creationId xmlns:a16="http://schemas.microsoft.com/office/drawing/2014/main" id="{C891CA6B-4984-E7DD-1571-73CA060EF817}"/>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4" name="Footer Placeholder 3">
            <a:extLst>
              <a:ext uri="{FF2B5EF4-FFF2-40B4-BE49-F238E27FC236}">
                <a16:creationId xmlns:a16="http://schemas.microsoft.com/office/drawing/2014/main" id="{95788ADA-7AFA-BF28-1735-2FB279CA046D}"/>
              </a:ext>
            </a:extLst>
          </p:cNvPr>
          <p:cNvSpPr>
            <a:spLocks noGrp="1"/>
          </p:cNvSpPr>
          <p:nvPr>
            <p:ph type="ftr" sz="quarter" idx="11"/>
          </p:nvPr>
        </p:nvSpPr>
        <p:spPr/>
        <p:txBody>
          <a:bodyPr/>
          <a:lstStyle/>
          <a:p>
            <a:endParaRPr lang="en-BG"/>
          </a:p>
        </p:txBody>
      </p:sp>
      <p:sp>
        <p:nvSpPr>
          <p:cNvPr id="5" name="Slide Number Placeholder 4">
            <a:extLst>
              <a:ext uri="{FF2B5EF4-FFF2-40B4-BE49-F238E27FC236}">
                <a16:creationId xmlns:a16="http://schemas.microsoft.com/office/drawing/2014/main" id="{805E401E-C613-162F-85FA-E519B92A433C}"/>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390887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F8636A-9517-E7C1-FB8F-3AECE260A5E1}"/>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3" name="Footer Placeholder 2">
            <a:extLst>
              <a:ext uri="{FF2B5EF4-FFF2-40B4-BE49-F238E27FC236}">
                <a16:creationId xmlns:a16="http://schemas.microsoft.com/office/drawing/2014/main" id="{8EF84338-BEB3-B9F7-2ABE-95B08F0DE94E}"/>
              </a:ext>
            </a:extLst>
          </p:cNvPr>
          <p:cNvSpPr>
            <a:spLocks noGrp="1"/>
          </p:cNvSpPr>
          <p:nvPr>
            <p:ph type="ftr" sz="quarter" idx="11"/>
          </p:nvPr>
        </p:nvSpPr>
        <p:spPr/>
        <p:txBody>
          <a:bodyPr/>
          <a:lstStyle/>
          <a:p>
            <a:endParaRPr lang="en-BG"/>
          </a:p>
        </p:txBody>
      </p:sp>
      <p:sp>
        <p:nvSpPr>
          <p:cNvPr id="4" name="Slide Number Placeholder 3">
            <a:extLst>
              <a:ext uri="{FF2B5EF4-FFF2-40B4-BE49-F238E27FC236}">
                <a16:creationId xmlns:a16="http://schemas.microsoft.com/office/drawing/2014/main" id="{DD986E5B-DD77-54A6-EF51-CF6382DFC822}"/>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190708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19DC-12D8-71C7-45A4-DF2ED46DBC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Content Placeholder 2">
            <a:extLst>
              <a:ext uri="{FF2B5EF4-FFF2-40B4-BE49-F238E27FC236}">
                <a16:creationId xmlns:a16="http://schemas.microsoft.com/office/drawing/2014/main" id="{73A7C1FB-0B0D-0F96-6A11-C7F18A4E07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Text Placeholder 3">
            <a:extLst>
              <a:ext uri="{FF2B5EF4-FFF2-40B4-BE49-F238E27FC236}">
                <a16:creationId xmlns:a16="http://schemas.microsoft.com/office/drawing/2014/main" id="{59F9F59E-A0CE-FD3C-7BC0-0CB2F186E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923AEA-54AB-E2DC-5D2E-DE4203EEBB45}"/>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6" name="Footer Placeholder 5">
            <a:extLst>
              <a:ext uri="{FF2B5EF4-FFF2-40B4-BE49-F238E27FC236}">
                <a16:creationId xmlns:a16="http://schemas.microsoft.com/office/drawing/2014/main" id="{6FF707A6-4324-B8A3-3F91-A837DD725121}"/>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2A854155-F08C-396E-707C-0788575C6536}"/>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34051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697C-8B27-350A-20E3-5E7DFA3A87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G"/>
          </a:p>
        </p:txBody>
      </p:sp>
      <p:sp>
        <p:nvSpPr>
          <p:cNvPr id="3" name="Picture Placeholder 2">
            <a:extLst>
              <a:ext uri="{FF2B5EF4-FFF2-40B4-BE49-F238E27FC236}">
                <a16:creationId xmlns:a16="http://schemas.microsoft.com/office/drawing/2014/main" id="{68C3C436-67F0-F954-025A-0BD3400DF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G"/>
          </a:p>
        </p:txBody>
      </p:sp>
      <p:sp>
        <p:nvSpPr>
          <p:cNvPr id="4" name="Text Placeholder 3">
            <a:extLst>
              <a:ext uri="{FF2B5EF4-FFF2-40B4-BE49-F238E27FC236}">
                <a16:creationId xmlns:a16="http://schemas.microsoft.com/office/drawing/2014/main" id="{7521F9E1-DF42-1B4F-E937-1B6244CE0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DBED29-03A8-74FD-C457-3BEE69013BD3}"/>
              </a:ext>
            </a:extLst>
          </p:cNvPr>
          <p:cNvSpPr>
            <a:spLocks noGrp="1"/>
          </p:cNvSpPr>
          <p:nvPr>
            <p:ph type="dt" sz="half" idx="10"/>
          </p:nvPr>
        </p:nvSpPr>
        <p:spPr/>
        <p:txBody>
          <a:bodyPr/>
          <a:lstStyle/>
          <a:p>
            <a:fld id="{1724086D-1549-9C42-B336-5EA47F80CB7D}" type="datetimeFigureOut">
              <a:rPr lang="en-BG" smtClean="0"/>
              <a:t>11.05.25</a:t>
            </a:fld>
            <a:endParaRPr lang="en-BG"/>
          </a:p>
        </p:txBody>
      </p:sp>
      <p:sp>
        <p:nvSpPr>
          <p:cNvPr id="6" name="Footer Placeholder 5">
            <a:extLst>
              <a:ext uri="{FF2B5EF4-FFF2-40B4-BE49-F238E27FC236}">
                <a16:creationId xmlns:a16="http://schemas.microsoft.com/office/drawing/2014/main" id="{9268314A-E1C7-D8BF-AEE8-9CA424DDD300}"/>
              </a:ext>
            </a:extLst>
          </p:cNvPr>
          <p:cNvSpPr>
            <a:spLocks noGrp="1"/>
          </p:cNvSpPr>
          <p:nvPr>
            <p:ph type="ftr" sz="quarter" idx="11"/>
          </p:nvPr>
        </p:nvSpPr>
        <p:spPr/>
        <p:txBody>
          <a:bodyPr/>
          <a:lstStyle/>
          <a:p>
            <a:endParaRPr lang="en-BG"/>
          </a:p>
        </p:txBody>
      </p:sp>
      <p:sp>
        <p:nvSpPr>
          <p:cNvPr id="7" name="Slide Number Placeholder 6">
            <a:extLst>
              <a:ext uri="{FF2B5EF4-FFF2-40B4-BE49-F238E27FC236}">
                <a16:creationId xmlns:a16="http://schemas.microsoft.com/office/drawing/2014/main" id="{22A30AF0-008D-C711-3F45-2DDEDA8EBF6B}"/>
              </a:ext>
            </a:extLst>
          </p:cNvPr>
          <p:cNvSpPr>
            <a:spLocks noGrp="1"/>
          </p:cNvSpPr>
          <p:nvPr>
            <p:ph type="sldNum" sz="quarter" idx="12"/>
          </p:nvPr>
        </p:nvSpPr>
        <p:spPr/>
        <p:txBody>
          <a:bodyPr/>
          <a:lstStyle/>
          <a:p>
            <a:fld id="{D4BFDE88-6AAE-AA48-8285-9F48E2F76914}" type="slidenum">
              <a:rPr lang="en-BG" smtClean="0"/>
              <a:t>‹#›</a:t>
            </a:fld>
            <a:endParaRPr lang="en-BG"/>
          </a:p>
        </p:txBody>
      </p:sp>
    </p:spTree>
    <p:extLst>
      <p:ext uri="{BB962C8B-B14F-4D97-AF65-F5344CB8AC3E}">
        <p14:creationId xmlns:p14="http://schemas.microsoft.com/office/powerpoint/2010/main" val="74438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47D2DC-52C5-BEAD-7D2D-F0CA71F655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G"/>
          </a:p>
        </p:txBody>
      </p:sp>
      <p:sp>
        <p:nvSpPr>
          <p:cNvPr id="3" name="Text Placeholder 2">
            <a:extLst>
              <a:ext uri="{FF2B5EF4-FFF2-40B4-BE49-F238E27FC236}">
                <a16:creationId xmlns:a16="http://schemas.microsoft.com/office/drawing/2014/main" id="{EFAF61DA-9FB9-8D41-B522-C8E7D484D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G"/>
          </a:p>
        </p:txBody>
      </p:sp>
      <p:sp>
        <p:nvSpPr>
          <p:cNvPr id="4" name="Date Placeholder 3">
            <a:extLst>
              <a:ext uri="{FF2B5EF4-FFF2-40B4-BE49-F238E27FC236}">
                <a16:creationId xmlns:a16="http://schemas.microsoft.com/office/drawing/2014/main" id="{63F0F05F-92ED-39B4-3CC0-1DD5B258E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24086D-1549-9C42-B336-5EA47F80CB7D}" type="datetimeFigureOut">
              <a:rPr lang="en-BG" smtClean="0"/>
              <a:t>11.05.25</a:t>
            </a:fld>
            <a:endParaRPr lang="en-BG"/>
          </a:p>
        </p:txBody>
      </p:sp>
      <p:sp>
        <p:nvSpPr>
          <p:cNvPr id="5" name="Footer Placeholder 4">
            <a:extLst>
              <a:ext uri="{FF2B5EF4-FFF2-40B4-BE49-F238E27FC236}">
                <a16:creationId xmlns:a16="http://schemas.microsoft.com/office/drawing/2014/main" id="{DC967E5E-5B8D-84E6-A8CF-D9C5CBCEB9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G"/>
          </a:p>
        </p:txBody>
      </p:sp>
      <p:sp>
        <p:nvSpPr>
          <p:cNvPr id="6" name="Slide Number Placeholder 5">
            <a:extLst>
              <a:ext uri="{FF2B5EF4-FFF2-40B4-BE49-F238E27FC236}">
                <a16:creationId xmlns:a16="http://schemas.microsoft.com/office/drawing/2014/main" id="{0C3859C6-0807-AAA3-0C07-CA50511D6B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BFDE88-6AAE-AA48-8285-9F48E2F76914}" type="slidenum">
              <a:rPr lang="en-BG" smtClean="0"/>
              <a:t>‹#›</a:t>
            </a:fld>
            <a:endParaRPr lang="en-BG"/>
          </a:p>
        </p:txBody>
      </p:sp>
    </p:spTree>
    <p:extLst>
      <p:ext uri="{BB962C8B-B14F-4D97-AF65-F5344CB8AC3E}">
        <p14:creationId xmlns:p14="http://schemas.microsoft.com/office/powerpoint/2010/main" val="180324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ack and blue background with white text&#10;&#10;AI-generated content may be incorrect.">
            <a:extLst>
              <a:ext uri="{FF2B5EF4-FFF2-40B4-BE49-F238E27FC236}">
                <a16:creationId xmlns:a16="http://schemas.microsoft.com/office/drawing/2014/main" id="{5F9C25D3-AD9B-37E5-1AE1-BFE7E4B15CC2}"/>
              </a:ext>
            </a:extLst>
          </p:cNvPr>
          <p:cNvPicPr>
            <a:picLocks noChangeAspect="1"/>
          </p:cNvPicPr>
          <p:nvPr/>
        </p:nvPicPr>
        <p:blipFill>
          <a:blip r:embed="rId2"/>
          <a:srcRect l="4529" r="803"/>
          <a:stretch/>
        </p:blipFill>
        <p:spPr>
          <a:xfrm>
            <a:off x="-137958" y="0"/>
            <a:ext cx="12329958" cy="6857990"/>
          </a:xfrm>
          <a:prstGeom prst="rect">
            <a:avLst/>
          </a:prstGeom>
          <a:ln>
            <a:solidFill>
              <a:srgbClr val="077BC0"/>
            </a:solidFill>
          </a:ln>
        </p:spPr>
      </p:pic>
      <p:sp>
        <p:nvSpPr>
          <p:cNvPr id="17" name="Rectangle 1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7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Content Placeholder 7" descr="A black background with a blue border&#10;&#10;AI-generated content may be incorrect.">
            <a:extLst>
              <a:ext uri="{FF2B5EF4-FFF2-40B4-BE49-F238E27FC236}">
                <a16:creationId xmlns:a16="http://schemas.microsoft.com/office/drawing/2014/main" id="{3425FE4C-A9C4-F711-64EE-1FF6B4FDF9C0}"/>
              </a:ext>
            </a:extLst>
          </p:cNvPr>
          <p:cNvPicPr>
            <a:picLocks noGrp="1" noChangeAspect="1"/>
          </p:cNvPicPr>
          <p:nvPr>
            <p:ph idx="1"/>
          </p:nvPr>
        </p:nvPicPr>
        <p:blipFill>
          <a:blip r:embed="rId3"/>
          <a:srcRect r="872" b="1"/>
          <a:stretch/>
        </p:blipFill>
        <p:spPr>
          <a:xfrm>
            <a:off x="-1524" y="15528"/>
            <a:ext cx="12192000" cy="6858000"/>
          </a:xfrm>
          <a:prstGeom prst="rect">
            <a:avLst/>
          </a:prstGeom>
        </p:spPr>
      </p:pic>
      <p:pic>
        <p:nvPicPr>
          <p:cNvPr id="1032" name="Picture 8" descr="Картина, която съдържа Графика, графична колекция, символ, изкуство&#10;&#10;Генерирано от ИИ съдържание може да е неправилно.">
            <a:extLst>
              <a:ext uri="{FF2B5EF4-FFF2-40B4-BE49-F238E27FC236}">
                <a16:creationId xmlns:a16="http://schemas.microsoft.com/office/drawing/2014/main" id="{70272ED6-FC4F-48C4-06FE-66F4AE996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2927" y="1798953"/>
            <a:ext cx="1622168" cy="16221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Картина, която съдържа екранна снимка, кръг, цветност, Графика&#10;&#10;Генерирано от ИИ съдържание може да е неправилно.">
            <a:extLst>
              <a:ext uri="{FF2B5EF4-FFF2-40B4-BE49-F238E27FC236}">
                <a16:creationId xmlns:a16="http://schemas.microsoft.com/office/drawing/2014/main" id="{4EDB0A3B-6EAB-FC98-089D-0EBC2F106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4360" y="1798953"/>
            <a:ext cx="1784522" cy="178452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артина, която съдържа Графика, пурпурен, Обикновен люляк, цветност&#10;&#10;Генерирано от ИИ съдържание може да е неправилно.">
            <a:extLst>
              <a:ext uri="{FF2B5EF4-FFF2-40B4-BE49-F238E27FC236}">
                <a16:creationId xmlns:a16="http://schemas.microsoft.com/office/drawing/2014/main" id="{85E32488-DD64-C15D-D8E9-255E090A73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8147" y="1841344"/>
            <a:ext cx="1660953" cy="16609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ss - Free brands and logotypes icons">
            <a:extLst>
              <a:ext uri="{FF2B5EF4-FFF2-40B4-BE49-F238E27FC236}">
                <a16:creationId xmlns:a16="http://schemas.microsoft.com/office/drawing/2014/main" id="{6542CC54-3981-093A-3B99-BE808E8F89E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3595" y="1939092"/>
            <a:ext cx="1563205" cy="156320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Иконка html5, html, размер 50x50 | id41005 | iconbird.com">
            <a:extLst>
              <a:ext uri="{FF2B5EF4-FFF2-40B4-BE49-F238E27FC236}">
                <a16:creationId xmlns:a16="http://schemas.microsoft.com/office/drawing/2014/main" id="{A1FCFB44-5CCC-97E8-B762-3955AC5FE7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2300" y="3873500"/>
            <a:ext cx="1816100" cy="18161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Картина, която съдържа лого, Графика, екранна снимка, Шрифт&#10;&#10;Генерирано от ИИ съдържание може да е неправилно.">
            <a:extLst>
              <a:ext uri="{FF2B5EF4-FFF2-40B4-BE49-F238E27FC236}">
                <a16:creationId xmlns:a16="http://schemas.microsoft.com/office/drawing/2014/main" id="{669C8728-A14C-D35F-286F-38449E714E7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2343" y="3923494"/>
            <a:ext cx="3130550" cy="1810669"/>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Картина, която съдържа лого, Графика, символ, Шрифт&#10;&#10;Генерирано от ИИ съдържание може да е неправилно.">
            <a:extLst>
              <a:ext uri="{FF2B5EF4-FFF2-40B4-BE49-F238E27FC236}">
                <a16:creationId xmlns:a16="http://schemas.microsoft.com/office/drawing/2014/main" id="{0F5AD8C4-8AD5-D1EF-A332-E770E5616F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3204" y="3994507"/>
            <a:ext cx="3125896" cy="1807976"/>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Картина, която съдържа символ, екранна снимка, Графика, Шрифт&#10;&#10;Генерирано от ИИ съдържание може да е неправилно.">
            <a:extLst>
              <a:ext uri="{FF2B5EF4-FFF2-40B4-BE49-F238E27FC236}">
                <a16:creationId xmlns:a16="http://schemas.microsoft.com/office/drawing/2014/main" id="{AD594731-924A-2417-EB5F-F5210D1675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31024" y="4003907"/>
            <a:ext cx="1789176" cy="178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6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ue and white object&#10;&#10;AI-generated content may be incorrect.">
            <a:extLst>
              <a:ext uri="{FF2B5EF4-FFF2-40B4-BE49-F238E27FC236}">
                <a16:creationId xmlns:a16="http://schemas.microsoft.com/office/drawing/2014/main" id="{845376B7-0E73-817E-5D48-EC9B3E557BE5}"/>
              </a:ext>
            </a:extLst>
          </p:cNvPr>
          <p:cNvPicPr>
            <a:picLocks noGrp="1" noChangeAspect="1"/>
          </p:cNvPicPr>
          <p:nvPr>
            <p:ph idx="1"/>
          </p:nvPr>
        </p:nvPicPr>
        <p:blipFill>
          <a:blip r:embed="rId2"/>
          <a:srcRect r="872" b="1"/>
          <a:stretch/>
        </p:blipFill>
        <p:spPr>
          <a:xfrm>
            <a:off x="-1504" y="1282"/>
            <a:ext cx="12191980" cy="6856718"/>
          </a:xfrm>
          <a:prstGeom prst="rect">
            <a:avLst/>
          </a:prstGeom>
        </p:spPr>
      </p:pic>
      <p:sp>
        <p:nvSpPr>
          <p:cNvPr id="6" name="TextBox 5">
            <a:extLst>
              <a:ext uri="{FF2B5EF4-FFF2-40B4-BE49-F238E27FC236}">
                <a16:creationId xmlns:a16="http://schemas.microsoft.com/office/drawing/2014/main" id="{67A42201-7F29-8AEC-747D-CD1E94E3488C}"/>
              </a:ext>
            </a:extLst>
          </p:cNvPr>
          <p:cNvSpPr txBox="1"/>
          <p:nvPr/>
        </p:nvSpPr>
        <p:spPr>
          <a:xfrm>
            <a:off x="3314700" y="1981200"/>
            <a:ext cx="7277100" cy="2554545"/>
          </a:xfrm>
          <a:prstGeom prst="rect">
            <a:avLst/>
          </a:prstGeom>
          <a:noFill/>
        </p:spPr>
        <p:txBody>
          <a:bodyPr wrap="square" rtlCol="0">
            <a:spAutoFit/>
          </a:bodyPr>
          <a:lstStyle/>
          <a:p>
            <a:r>
              <a:rPr lang="en-GB" sz="8000" b="1" noProof="1">
                <a:solidFill>
                  <a:schemeClr val="bg1"/>
                </a:solidFill>
                <a:latin typeface="Baskerville Old Face" panose="02020602080505020303" pitchFamily="18" charset="77"/>
              </a:rPr>
              <a:t>Let’s see our rent a car site</a:t>
            </a:r>
          </a:p>
        </p:txBody>
      </p:sp>
    </p:spTree>
    <p:extLst>
      <p:ext uri="{BB962C8B-B14F-4D97-AF65-F5344CB8AC3E}">
        <p14:creationId xmlns:p14="http://schemas.microsoft.com/office/powerpoint/2010/main" val="296409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descr="A black background with a blue border&#10;&#10;AI-generated content may be incorrect.">
            <a:extLst>
              <a:ext uri="{FF2B5EF4-FFF2-40B4-BE49-F238E27FC236}">
                <a16:creationId xmlns:a16="http://schemas.microsoft.com/office/drawing/2014/main" id="{628F997F-42ED-93D2-ACFE-3DF5532184EB}"/>
              </a:ext>
            </a:extLst>
          </p:cNvPr>
          <p:cNvPicPr>
            <a:picLocks noChangeAspect="1"/>
          </p:cNvPicPr>
          <p:nvPr/>
        </p:nvPicPr>
        <p:blipFill>
          <a:blip r:embed="rId2"/>
          <a:srcRect r="872" b="1"/>
          <a:stretch/>
        </p:blipFill>
        <p:spPr>
          <a:xfrm>
            <a:off x="-3028" y="0"/>
            <a:ext cx="12193504" cy="6856718"/>
          </a:xfrm>
          <a:prstGeom prst="rect">
            <a:avLst/>
          </a:prstGeom>
        </p:spPr>
      </p:pic>
      <p:sp>
        <p:nvSpPr>
          <p:cNvPr id="9" name="TextBox 8">
            <a:extLst>
              <a:ext uri="{FF2B5EF4-FFF2-40B4-BE49-F238E27FC236}">
                <a16:creationId xmlns:a16="http://schemas.microsoft.com/office/drawing/2014/main" id="{9C4CEE0B-2CFE-03F6-B0BD-D8423E2A7FA7}"/>
              </a:ext>
            </a:extLst>
          </p:cNvPr>
          <p:cNvSpPr txBox="1"/>
          <p:nvPr/>
        </p:nvSpPr>
        <p:spPr>
          <a:xfrm>
            <a:off x="3050498" y="3248081"/>
            <a:ext cx="6100996" cy="369332"/>
          </a:xfrm>
          <a:prstGeom prst="rect">
            <a:avLst/>
          </a:prstGeom>
          <a:noFill/>
        </p:spPr>
        <p:txBody>
          <a:bodyPr wrap="square">
            <a:spAutoFit/>
          </a:bodyPr>
          <a:lstStyle/>
          <a:p>
            <a:pPr>
              <a:spcAft>
                <a:spcPts val="600"/>
              </a:spcAft>
            </a:pPr>
            <a:r>
              <a:rPr lang="en-BG" b="0" i="0" dirty="0">
                <a:solidFill>
                  <a:srgbClr val="000000"/>
                </a:solidFill>
                <a:effectLst/>
                <a:latin typeface="Times"/>
              </a:rPr>
              <a:t> </a:t>
            </a:r>
            <a:endParaRPr lang="en-BG"/>
          </a:p>
        </p:txBody>
      </p:sp>
      <p:sp>
        <p:nvSpPr>
          <p:cNvPr id="16" name="Diamond 15">
            <a:extLst>
              <a:ext uri="{FF2B5EF4-FFF2-40B4-BE49-F238E27FC236}">
                <a16:creationId xmlns:a16="http://schemas.microsoft.com/office/drawing/2014/main" id="{4FE86E4B-A199-5C44-1FAE-EC07E20D8E29}"/>
              </a:ext>
            </a:extLst>
          </p:cNvPr>
          <p:cNvSpPr/>
          <p:nvPr/>
        </p:nvSpPr>
        <p:spPr>
          <a:xfrm>
            <a:off x="1875507" y="1937320"/>
            <a:ext cx="1573967" cy="1633928"/>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17" name="TextBox 16">
            <a:extLst>
              <a:ext uri="{FF2B5EF4-FFF2-40B4-BE49-F238E27FC236}">
                <a16:creationId xmlns:a16="http://schemas.microsoft.com/office/drawing/2014/main" id="{7B2803A5-75A1-856D-63B8-5B41F0A378DA}"/>
              </a:ext>
            </a:extLst>
          </p:cNvPr>
          <p:cNvSpPr txBox="1"/>
          <p:nvPr/>
        </p:nvSpPr>
        <p:spPr>
          <a:xfrm>
            <a:off x="2327178" y="2325394"/>
            <a:ext cx="1054309" cy="830997"/>
          </a:xfrm>
          <a:prstGeom prst="rect">
            <a:avLst/>
          </a:prstGeom>
          <a:noFill/>
        </p:spPr>
        <p:txBody>
          <a:bodyPr wrap="square" rtlCol="0">
            <a:spAutoFit/>
          </a:bodyPr>
          <a:lstStyle/>
          <a:p>
            <a:r>
              <a:rPr lang="en-BG" sz="4800" dirty="0">
                <a:ln>
                  <a:solidFill>
                    <a:schemeClr val="bg1"/>
                  </a:solidFill>
                </a:ln>
                <a:solidFill>
                  <a:schemeClr val="bg1"/>
                </a:solidFill>
                <a:latin typeface="Times New Roman" panose="02020603050405020304" pitchFamily="18" charset="0"/>
                <a:cs typeface="Times New Roman" panose="02020603050405020304" pitchFamily="18" charset="0"/>
              </a:rPr>
              <a:t>01</a:t>
            </a:r>
          </a:p>
        </p:txBody>
      </p:sp>
      <p:sp>
        <p:nvSpPr>
          <p:cNvPr id="18" name="Diamond 17">
            <a:extLst>
              <a:ext uri="{FF2B5EF4-FFF2-40B4-BE49-F238E27FC236}">
                <a16:creationId xmlns:a16="http://schemas.microsoft.com/office/drawing/2014/main" id="{364F565B-9C0A-494F-3857-A201E2A86B26}"/>
              </a:ext>
            </a:extLst>
          </p:cNvPr>
          <p:cNvSpPr/>
          <p:nvPr/>
        </p:nvSpPr>
        <p:spPr>
          <a:xfrm>
            <a:off x="1875507" y="4052768"/>
            <a:ext cx="1573967" cy="1633928"/>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20" name="TextBox 19">
            <a:extLst>
              <a:ext uri="{FF2B5EF4-FFF2-40B4-BE49-F238E27FC236}">
                <a16:creationId xmlns:a16="http://schemas.microsoft.com/office/drawing/2014/main" id="{7D71758A-286A-9BF0-60E0-AE197D5CF535}"/>
              </a:ext>
            </a:extLst>
          </p:cNvPr>
          <p:cNvSpPr txBox="1"/>
          <p:nvPr/>
        </p:nvSpPr>
        <p:spPr>
          <a:xfrm>
            <a:off x="3547778" y="2417726"/>
            <a:ext cx="2848131" cy="646331"/>
          </a:xfrm>
          <a:prstGeom prst="rect">
            <a:avLst/>
          </a:prstGeom>
          <a:noFill/>
        </p:spPr>
        <p:txBody>
          <a:bodyPr wrap="square" rtlCol="0">
            <a:spAutoFit/>
          </a:bodyPr>
          <a:lstStyle/>
          <a:p>
            <a:r>
              <a:rPr lang="en-GB" sz="3600" b="0" i="0" u="none" strike="noStrike" dirty="0">
                <a:solidFill>
                  <a:srgbClr val="FFFFFF"/>
                </a:solidFill>
                <a:effectLst/>
                <a:latin typeface="Baskerville Old Face" panose="02020602080505020303" pitchFamily="18" charset="77"/>
              </a:rPr>
              <a:t>Our</a:t>
            </a:r>
            <a:r>
              <a:rPr lang="en-GB" sz="3600" b="0" i="0" u="none" strike="noStrike" dirty="0">
                <a:solidFill>
                  <a:srgbClr val="00AB8D"/>
                </a:solidFill>
                <a:effectLst/>
                <a:latin typeface="Baskerville Old Face" panose="02020602080505020303" pitchFamily="18" charset="77"/>
              </a:rPr>
              <a:t> </a:t>
            </a:r>
            <a:r>
              <a:rPr lang="en-GB" sz="3600" b="0" i="0" u="none" strike="noStrike" dirty="0">
                <a:solidFill>
                  <a:srgbClr val="FFFFFF"/>
                </a:solidFill>
                <a:effectLst/>
                <a:latin typeface="Baskerville Old Face" panose="02020602080505020303" pitchFamily="18" charset="77"/>
              </a:rPr>
              <a:t>Team</a:t>
            </a:r>
            <a:r>
              <a:rPr lang="en-GB" sz="3600" b="0" i="0" dirty="0">
                <a:solidFill>
                  <a:srgbClr val="000000"/>
                </a:solidFill>
                <a:effectLst/>
                <a:latin typeface="Baskerville Old Face" panose="02020602080505020303" pitchFamily="18" charset="77"/>
              </a:rPr>
              <a:t>​</a:t>
            </a:r>
            <a:endParaRPr lang="en-BG" sz="3600" dirty="0"/>
          </a:p>
        </p:txBody>
      </p:sp>
      <p:sp>
        <p:nvSpPr>
          <p:cNvPr id="21" name="TextBox 20">
            <a:extLst>
              <a:ext uri="{FF2B5EF4-FFF2-40B4-BE49-F238E27FC236}">
                <a16:creationId xmlns:a16="http://schemas.microsoft.com/office/drawing/2014/main" id="{6A07438C-11EE-B67C-C089-A612421DA10B}"/>
              </a:ext>
            </a:extLst>
          </p:cNvPr>
          <p:cNvSpPr txBox="1"/>
          <p:nvPr/>
        </p:nvSpPr>
        <p:spPr>
          <a:xfrm>
            <a:off x="3523132" y="4577345"/>
            <a:ext cx="3078743" cy="584775"/>
          </a:xfrm>
          <a:prstGeom prst="rect">
            <a:avLst/>
          </a:prstGeom>
          <a:noFill/>
        </p:spPr>
        <p:txBody>
          <a:bodyPr wrap="square" rtlCol="0">
            <a:spAutoFit/>
          </a:bodyPr>
          <a:lstStyle/>
          <a:p>
            <a:r>
              <a:rPr lang="en-US" sz="3200" b="0" i="0" u="none" strike="noStrike" dirty="0">
                <a:solidFill>
                  <a:srgbClr val="FFFFFF"/>
                </a:solidFill>
                <a:effectLst/>
                <a:latin typeface="Baskerville Old Face" panose="02020602080505020303" pitchFamily="18" charset="77"/>
              </a:rPr>
              <a:t>About the Idea</a:t>
            </a:r>
            <a:r>
              <a:rPr lang="en-US" sz="3200" b="0" i="0" dirty="0">
                <a:solidFill>
                  <a:srgbClr val="000000"/>
                </a:solidFill>
                <a:effectLst/>
                <a:latin typeface="Baskerville Old Face" panose="02020602080505020303" pitchFamily="18" charset="77"/>
              </a:rPr>
              <a:t>​</a:t>
            </a:r>
            <a:endParaRPr lang="en-BG" sz="3200" dirty="0"/>
          </a:p>
        </p:txBody>
      </p:sp>
      <p:sp>
        <p:nvSpPr>
          <p:cNvPr id="22" name="TextBox 21">
            <a:extLst>
              <a:ext uri="{FF2B5EF4-FFF2-40B4-BE49-F238E27FC236}">
                <a16:creationId xmlns:a16="http://schemas.microsoft.com/office/drawing/2014/main" id="{112B9657-576E-D916-1B7D-ED72D2286CAD}"/>
              </a:ext>
            </a:extLst>
          </p:cNvPr>
          <p:cNvSpPr txBox="1"/>
          <p:nvPr/>
        </p:nvSpPr>
        <p:spPr>
          <a:xfrm>
            <a:off x="3907967" y="747002"/>
            <a:ext cx="5956854" cy="646331"/>
          </a:xfrm>
          <a:prstGeom prst="rect">
            <a:avLst/>
          </a:prstGeom>
          <a:noFill/>
        </p:spPr>
        <p:txBody>
          <a:bodyPr wrap="square" rtlCol="0">
            <a:spAutoFit/>
          </a:bodyPr>
          <a:lstStyle/>
          <a:p>
            <a:r>
              <a:rPr lang="en-GB" sz="3600" b="1" i="0" u="none" strike="noStrike" dirty="0">
                <a:solidFill>
                  <a:srgbClr val="FFFFFF"/>
                </a:solidFill>
                <a:effectLst/>
                <a:latin typeface="Baskerville Old Face" panose="02020602080505020303" pitchFamily="18" charset="77"/>
              </a:rPr>
              <a:t>TABLE OF CONTENTS</a:t>
            </a:r>
            <a:endParaRPr lang="en-BG" sz="3600" dirty="0"/>
          </a:p>
        </p:txBody>
      </p:sp>
      <p:sp>
        <p:nvSpPr>
          <p:cNvPr id="23" name="Diamond 22">
            <a:extLst>
              <a:ext uri="{FF2B5EF4-FFF2-40B4-BE49-F238E27FC236}">
                <a16:creationId xmlns:a16="http://schemas.microsoft.com/office/drawing/2014/main" id="{BBE788CC-5F56-DEAF-0E0D-F1AF00246D26}"/>
              </a:ext>
            </a:extLst>
          </p:cNvPr>
          <p:cNvSpPr/>
          <p:nvPr/>
        </p:nvSpPr>
        <p:spPr>
          <a:xfrm>
            <a:off x="6783916" y="1923927"/>
            <a:ext cx="1573967" cy="1633928"/>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24" name="Diamond 23">
            <a:extLst>
              <a:ext uri="{FF2B5EF4-FFF2-40B4-BE49-F238E27FC236}">
                <a16:creationId xmlns:a16="http://schemas.microsoft.com/office/drawing/2014/main" id="{7B833CE2-6517-F9D1-5851-107F5091CF3E}"/>
              </a:ext>
            </a:extLst>
          </p:cNvPr>
          <p:cNvSpPr/>
          <p:nvPr/>
        </p:nvSpPr>
        <p:spPr>
          <a:xfrm>
            <a:off x="6790545" y="4051652"/>
            <a:ext cx="1573967" cy="1633928"/>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25" name="TextBox 24">
            <a:extLst>
              <a:ext uri="{FF2B5EF4-FFF2-40B4-BE49-F238E27FC236}">
                <a16:creationId xmlns:a16="http://schemas.microsoft.com/office/drawing/2014/main" id="{A84CCCDF-E008-5ECF-8895-7BE7AD00848F}"/>
              </a:ext>
            </a:extLst>
          </p:cNvPr>
          <p:cNvSpPr txBox="1"/>
          <p:nvPr/>
        </p:nvSpPr>
        <p:spPr>
          <a:xfrm>
            <a:off x="8553182" y="2448503"/>
            <a:ext cx="2623279" cy="584775"/>
          </a:xfrm>
          <a:prstGeom prst="rect">
            <a:avLst/>
          </a:prstGeom>
          <a:noFill/>
        </p:spPr>
        <p:txBody>
          <a:bodyPr wrap="square" rtlCol="0">
            <a:spAutoFit/>
          </a:bodyPr>
          <a:lstStyle/>
          <a:p>
            <a:r>
              <a:rPr lang="en-US" sz="3200" b="0" i="0" u="none" strike="noStrike" dirty="0">
                <a:solidFill>
                  <a:srgbClr val="FFFFFF"/>
                </a:solidFill>
                <a:effectLst/>
                <a:latin typeface="Baskerville Old Face" panose="02020602080505020303" pitchFamily="18" charset="77"/>
              </a:rPr>
              <a:t>Work progress</a:t>
            </a:r>
            <a:r>
              <a:rPr lang="en-US" sz="3200" b="0" i="0" dirty="0">
                <a:solidFill>
                  <a:srgbClr val="000000"/>
                </a:solidFill>
                <a:effectLst/>
                <a:latin typeface="Baskerville Old Face" panose="02020602080505020303" pitchFamily="18" charset="77"/>
              </a:rPr>
              <a:t>​</a:t>
            </a:r>
            <a:endParaRPr lang="en-BG" sz="3200" dirty="0"/>
          </a:p>
        </p:txBody>
      </p:sp>
      <p:sp>
        <p:nvSpPr>
          <p:cNvPr id="26" name="TextBox 25">
            <a:extLst>
              <a:ext uri="{FF2B5EF4-FFF2-40B4-BE49-F238E27FC236}">
                <a16:creationId xmlns:a16="http://schemas.microsoft.com/office/drawing/2014/main" id="{02100785-C51F-D44F-9E27-8ECB58A02B4B}"/>
              </a:ext>
            </a:extLst>
          </p:cNvPr>
          <p:cNvSpPr txBox="1"/>
          <p:nvPr/>
        </p:nvSpPr>
        <p:spPr>
          <a:xfrm>
            <a:off x="8553182" y="4402958"/>
            <a:ext cx="1858178" cy="1077218"/>
          </a:xfrm>
          <a:prstGeom prst="rect">
            <a:avLst/>
          </a:prstGeom>
          <a:noFill/>
        </p:spPr>
        <p:txBody>
          <a:bodyPr wrap="square" rtlCol="0">
            <a:spAutoFit/>
          </a:bodyPr>
          <a:lstStyle/>
          <a:p>
            <a:r>
              <a:rPr lang="en-GB" sz="3200" b="0" i="0" u="none" strike="noStrike" dirty="0">
                <a:solidFill>
                  <a:srgbClr val="FFFFFF"/>
                </a:solidFill>
                <a:effectLst/>
                <a:latin typeface="Baskerville Old Face" panose="02020602080505020303" pitchFamily="18" charset="77"/>
              </a:rPr>
              <a:t>Programs we used</a:t>
            </a:r>
            <a:r>
              <a:rPr lang="en-GB" sz="3200" b="0" i="0" dirty="0">
                <a:solidFill>
                  <a:srgbClr val="000000"/>
                </a:solidFill>
                <a:effectLst/>
                <a:latin typeface="Baskerville Old Face" panose="02020602080505020303" pitchFamily="18" charset="77"/>
              </a:rPr>
              <a:t>​</a:t>
            </a:r>
            <a:endParaRPr lang="en-BG" sz="3200" dirty="0"/>
          </a:p>
        </p:txBody>
      </p:sp>
      <p:sp>
        <p:nvSpPr>
          <p:cNvPr id="27" name="TextBox 26">
            <a:extLst>
              <a:ext uri="{FF2B5EF4-FFF2-40B4-BE49-F238E27FC236}">
                <a16:creationId xmlns:a16="http://schemas.microsoft.com/office/drawing/2014/main" id="{35931F36-F334-CF94-41F9-F56F563A11CF}"/>
              </a:ext>
            </a:extLst>
          </p:cNvPr>
          <p:cNvSpPr txBox="1"/>
          <p:nvPr/>
        </p:nvSpPr>
        <p:spPr>
          <a:xfrm>
            <a:off x="2302594" y="4398808"/>
            <a:ext cx="880717" cy="830997"/>
          </a:xfrm>
          <a:prstGeom prst="rect">
            <a:avLst/>
          </a:prstGeom>
          <a:noFill/>
        </p:spPr>
        <p:txBody>
          <a:bodyPr wrap="square" rtlCol="0">
            <a:spAutoFit/>
          </a:bodyPr>
          <a:lstStyle/>
          <a:p>
            <a:r>
              <a:rPr lang="en-BG" sz="4800" dirty="0">
                <a:ln>
                  <a:solidFill>
                    <a:schemeClr val="bg1"/>
                  </a:solidFill>
                </a:ln>
                <a:solidFill>
                  <a:schemeClr val="bg1"/>
                </a:solidFill>
                <a:latin typeface="Times New Roman" panose="02020603050405020304" pitchFamily="18" charset="0"/>
                <a:cs typeface="Times New Roman" panose="02020603050405020304" pitchFamily="18" charset="0"/>
              </a:rPr>
              <a:t>02</a:t>
            </a:r>
          </a:p>
        </p:txBody>
      </p:sp>
      <p:sp>
        <p:nvSpPr>
          <p:cNvPr id="28" name="TextBox 27">
            <a:extLst>
              <a:ext uri="{FF2B5EF4-FFF2-40B4-BE49-F238E27FC236}">
                <a16:creationId xmlns:a16="http://schemas.microsoft.com/office/drawing/2014/main" id="{B8E97EAE-F68D-A6A7-31F1-5C7ACA8D1E19}"/>
              </a:ext>
            </a:extLst>
          </p:cNvPr>
          <p:cNvSpPr txBox="1"/>
          <p:nvPr/>
        </p:nvSpPr>
        <p:spPr>
          <a:xfrm>
            <a:off x="7144278" y="2338785"/>
            <a:ext cx="937752" cy="830997"/>
          </a:xfrm>
          <a:prstGeom prst="rect">
            <a:avLst/>
          </a:prstGeom>
          <a:noFill/>
        </p:spPr>
        <p:txBody>
          <a:bodyPr wrap="square" rtlCol="0">
            <a:spAutoFit/>
          </a:bodyPr>
          <a:lstStyle/>
          <a:p>
            <a:r>
              <a:rPr lang="en-BG" sz="4800" dirty="0">
                <a:ln>
                  <a:solidFill>
                    <a:schemeClr val="bg1"/>
                  </a:solidFill>
                </a:ln>
                <a:solidFill>
                  <a:schemeClr val="bg1"/>
                </a:solidFill>
                <a:latin typeface="Times New Roman" panose="02020603050405020304" pitchFamily="18" charset="0"/>
                <a:cs typeface="Times New Roman" panose="02020603050405020304" pitchFamily="18" charset="0"/>
              </a:rPr>
              <a:t>03</a:t>
            </a:r>
          </a:p>
        </p:txBody>
      </p:sp>
      <p:sp>
        <p:nvSpPr>
          <p:cNvPr id="29" name="TextBox 28">
            <a:extLst>
              <a:ext uri="{FF2B5EF4-FFF2-40B4-BE49-F238E27FC236}">
                <a16:creationId xmlns:a16="http://schemas.microsoft.com/office/drawing/2014/main" id="{C10EA1B5-2C99-91B7-743A-9F056109B2B2}"/>
              </a:ext>
            </a:extLst>
          </p:cNvPr>
          <p:cNvSpPr txBox="1"/>
          <p:nvPr/>
        </p:nvSpPr>
        <p:spPr>
          <a:xfrm>
            <a:off x="7185934" y="4453117"/>
            <a:ext cx="854439" cy="830997"/>
          </a:xfrm>
          <a:prstGeom prst="rect">
            <a:avLst/>
          </a:prstGeom>
          <a:noFill/>
        </p:spPr>
        <p:txBody>
          <a:bodyPr wrap="square" rtlCol="0">
            <a:spAutoFit/>
          </a:bodyPr>
          <a:lstStyle/>
          <a:p>
            <a:r>
              <a:rPr lang="en-BG" sz="4800" dirty="0">
                <a:ln>
                  <a:solidFill>
                    <a:schemeClr val="bg1"/>
                  </a:solidFill>
                </a:ln>
                <a:solidFill>
                  <a:schemeClr val="bg1"/>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886187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black background with a blue and white object&#10;&#10;AI-generated content may be incorrect.">
            <a:extLst>
              <a:ext uri="{FF2B5EF4-FFF2-40B4-BE49-F238E27FC236}">
                <a16:creationId xmlns:a16="http://schemas.microsoft.com/office/drawing/2014/main" id="{CB8B1CCB-CFF2-170B-717B-C0C1E30FB839}"/>
              </a:ext>
            </a:extLst>
          </p:cNvPr>
          <p:cNvPicPr>
            <a:picLocks noChangeAspect="1"/>
          </p:cNvPicPr>
          <p:nvPr/>
        </p:nvPicPr>
        <p:blipFill>
          <a:blip r:embed="rId2"/>
          <a:srcRect r="872" b="1"/>
          <a:stretch/>
        </p:blipFill>
        <p:spPr>
          <a:xfrm>
            <a:off x="-1504" y="0"/>
            <a:ext cx="12191980" cy="6856718"/>
          </a:xfrm>
          <a:prstGeom prst="rect">
            <a:avLst/>
          </a:prstGeom>
        </p:spPr>
      </p:pic>
      <p:sp>
        <p:nvSpPr>
          <p:cNvPr id="8" name="Diamond 7">
            <a:extLst>
              <a:ext uri="{FF2B5EF4-FFF2-40B4-BE49-F238E27FC236}">
                <a16:creationId xmlns:a16="http://schemas.microsoft.com/office/drawing/2014/main" id="{B25DB249-77F8-252C-1EA6-6A71C850B343}"/>
              </a:ext>
            </a:extLst>
          </p:cNvPr>
          <p:cNvSpPr/>
          <p:nvPr/>
        </p:nvSpPr>
        <p:spPr>
          <a:xfrm>
            <a:off x="1400713" y="1845429"/>
            <a:ext cx="2235271" cy="2095034"/>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9" name="TextBox 8">
            <a:extLst>
              <a:ext uri="{FF2B5EF4-FFF2-40B4-BE49-F238E27FC236}">
                <a16:creationId xmlns:a16="http://schemas.microsoft.com/office/drawing/2014/main" id="{36C48CFD-0673-BEA1-4068-78BC1A8F6FA5}"/>
              </a:ext>
            </a:extLst>
          </p:cNvPr>
          <p:cNvSpPr txBox="1"/>
          <p:nvPr/>
        </p:nvSpPr>
        <p:spPr>
          <a:xfrm>
            <a:off x="1903751" y="2243910"/>
            <a:ext cx="1229193" cy="1323439"/>
          </a:xfrm>
          <a:prstGeom prst="rect">
            <a:avLst/>
          </a:prstGeom>
          <a:noFill/>
        </p:spPr>
        <p:txBody>
          <a:bodyPr wrap="square" rtlCol="0">
            <a:spAutoFit/>
          </a:bodyPr>
          <a:lstStyle/>
          <a:p>
            <a:r>
              <a:rPr lang="en-BG" sz="8000" dirty="0">
                <a:ln>
                  <a:solidFill>
                    <a:schemeClr val="bg1"/>
                  </a:solidFill>
                </a:ln>
                <a:solidFill>
                  <a:schemeClr val="bg1"/>
                </a:solidFill>
                <a:latin typeface="Baskerville Old Face" panose="02020602080505020303" pitchFamily="18" charset="77"/>
                <a:cs typeface="Times New Roman" panose="02020603050405020304" pitchFamily="18" charset="0"/>
              </a:rPr>
              <a:t>01</a:t>
            </a:r>
          </a:p>
        </p:txBody>
      </p:sp>
      <p:sp>
        <p:nvSpPr>
          <p:cNvPr id="11" name="TextBox 10">
            <a:extLst>
              <a:ext uri="{FF2B5EF4-FFF2-40B4-BE49-F238E27FC236}">
                <a16:creationId xmlns:a16="http://schemas.microsoft.com/office/drawing/2014/main" id="{6DF836AB-3B02-61E2-F642-FE8FF9DF67FF}"/>
              </a:ext>
            </a:extLst>
          </p:cNvPr>
          <p:cNvSpPr txBox="1"/>
          <p:nvPr/>
        </p:nvSpPr>
        <p:spPr>
          <a:xfrm>
            <a:off x="4355947" y="2292782"/>
            <a:ext cx="6697670" cy="1200329"/>
          </a:xfrm>
          <a:prstGeom prst="rect">
            <a:avLst/>
          </a:prstGeom>
          <a:noFill/>
        </p:spPr>
        <p:txBody>
          <a:bodyPr wrap="square" rtlCol="0">
            <a:spAutoFit/>
          </a:bodyPr>
          <a:lstStyle/>
          <a:p>
            <a:r>
              <a:rPr lang="en-GB" sz="7200" b="1" i="0" u="none" strike="noStrike" dirty="0">
                <a:solidFill>
                  <a:srgbClr val="FFFFFF"/>
                </a:solidFill>
                <a:effectLst/>
                <a:latin typeface="Baskerville Old Face" panose="02020602080505020303" pitchFamily="18" charset="77"/>
              </a:rPr>
              <a:t>OUR TEAM</a:t>
            </a:r>
            <a:r>
              <a:rPr lang="en-GB" sz="7200" b="0" i="0" dirty="0">
                <a:solidFill>
                  <a:srgbClr val="000000"/>
                </a:solidFill>
                <a:effectLst/>
                <a:latin typeface="Baskerville Old Face" panose="02020602080505020303" pitchFamily="18" charset="77"/>
              </a:rPr>
              <a:t>​</a:t>
            </a:r>
            <a:endParaRPr lang="en-BG" sz="7200" dirty="0"/>
          </a:p>
        </p:txBody>
      </p:sp>
    </p:spTree>
    <p:extLst>
      <p:ext uri="{BB962C8B-B14F-4D97-AF65-F5344CB8AC3E}">
        <p14:creationId xmlns:p14="http://schemas.microsoft.com/office/powerpoint/2010/main" val="107189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ack square&#10;&#10;AI-generated content may be incorrect.">
            <a:extLst>
              <a:ext uri="{FF2B5EF4-FFF2-40B4-BE49-F238E27FC236}">
                <a16:creationId xmlns:a16="http://schemas.microsoft.com/office/drawing/2014/main" id="{549680BD-43D3-A2CB-4469-843CFA252E33}"/>
              </a:ext>
            </a:extLst>
          </p:cNvPr>
          <p:cNvPicPr>
            <a:picLocks noGrp="1" noChangeAspect="1"/>
          </p:cNvPicPr>
          <p:nvPr>
            <p:ph idx="1"/>
          </p:nvPr>
        </p:nvPicPr>
        <p:blipFill>
          <a:blip r:embed="rId3"/>
          <a:srcRect r="425" b="-1"/>
          <a:stretch/>
        </p:blipFill>
        <p:spPr>
          <a:xfrm>
            <a:off x="-17548" y="1282"/>
            <a:ext cx="12209548" cy="6856718"/>
          </a:xfrm>
          <a:prstGeom prst="rect">
            <a:avLst/>
          </a:prstGeom>
        </p:spPr>
      </p:pic>
      <p:pic>
        <p:nvPicPr>
          <p:cNvPr id="7" name="Picture 6" descr="A person taking a selfie&#10;&#10;AI-generated content may be incorrect.">
            <a:extLst>
              <a:ext uri="{FF2B5EF4-FFF2-40B4-BE49-F238E27FC236}">
                <a16:creationId xmlns:a16="http://schemas.microsoft.com/office/drawing/2014/main" id="{19701E2C-DEAB-6467-F2B3-E370F4580374}"/>
              </a:ext>
            </a:extLst>
          </p:cNvPr>
          <p:cNvPicPr>
            <a:picLocks noChangeAspect="1"/>
          </p:cNvPicPr>
          <p:nvPr/>
        </p:nvPicPr>
        <p:blipFill>
          <a:blip r:embed="rId4"/>
          <a:stretch>
            <a:fillRect/>
          </a:stretch>
        </p:blipFill>
        <p:spPr>
          <a:xfrm>
            <a:off x="280436" y="2008509"/>
            <a:ext cx="1984002" cy="2645336"/>
          </a:xfrm>
          <a:prstGeom prst="rect">
            <a:avLst/>
          </a:prstGeom>
        </p:spPr>
      </p:pic>
      <p:pic>
        <p:nvPicPr>
          <p:cNvPr id="9" name="Picture 8" descr="A person taking a selfie&#10;&#10;AI-generated content may be incorrect.">
            <a:extLst>
              <a:ext uri="{FF2B5EF4-FFF2-40B4-BE49-F238E27FC236}">
                <a16:creationId xmlns:a16="http://schemas.microsoft.com/office/drawing/2014/main" id="{2FA56C0E-EC65-9197-E0D0-ADFEF4C84145}"/>
              </a:ext>
            </a:extLst>
          </p:cNvPr>
          <p:cNvPicPr>
            <a:picLocks noChangeAspect="1"/>
          </p:cNvPicPr>
          <p:nvPr/>
        </p:nvPicPr>
        <p:blipFill>
          <a:blip r:embed="rId5"/>
          <a:stretch>
            <a:fillRect/>
          </a:stretch>
        </p:blipFill>
        <p:spPr>
          <a:xfrm>
            <a:off x="2854222" y="570460"/>
            <a:ext cx="2007870" cy="2677160"/>
          </a:xfrm>
          <a:prstGeom prst="rect">
            <a:avLst/>
          </a:prstGeom>
        </p:spPr>
      </p:pic>
      <p:sp>
        <p:nvSpPr>
          <p:cNvPr id="11" name="TextBox 10">
            <a:extLst>
              <a:ext uri="{FF2B5EF4-FFF2-40B4-BE49-F238E27FC236}">
                <a16:creationId xmlns:a16="http://schemas.microsoft.com/office/drawing/2014/main" id="{F924FE8F-FF3C-FFB1-2E6B-CB2347FA5F45}"/>
              </a:ext>
            </a:extLst>
          </p:cNvPr>
          <p:cNvSpPr txBox="1"/>
          <p:nvPr/>
        </p:nvSpPr>
        <p:spPr>
          <a:xfrm>
            <a:off x="-17548" y="4826806"/>
            <a:ext cx="2571750" cy="707886"/>
          </a:xfrm>
          <a:prstGeom prst="rect">
            <a:avLst/>
          </a:prstGeom>
          <a:noFill/>
        </p:spPr>
        <p:txBody>
          <a:bodyPr wrap="square" rtlCol="0">
            <a:spAutoFit/>
          </a:bodyPr>
          <a:lstStyle/>
          <a:p>
            <a:r>
              <a:rPr lang="en-BG" sz="1800" noProof="1">
                <a:solidFill>
                  <a:schemeClr val="bg1"/>
                </a:solidFill>
                <a:effectLst/>
                <a:latin typeface="inherit"/>
                <a:ea typeface="Calibri" panose="020F0502020204030204" pitchFamily="34" charset="0"/>
                <a:cs typeface="Times New Roman" panose="02020603050405020304" pitchFamily="18" charset="0"/>
              </a:rPr>
              <a:t>     </a:t>
            </a:r>
            <a:r>
              <a:rPr lang="en-BG"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Kristiqana Ivanova</a:t>
            </a:r>
          </a:p>
          <a:p>
            <a:r>
              <a:rPr lang="en-BG"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HTML Developer</a:t>
            </a:r>
            <a:r>
              <a:rPr lang="en-BG" sz="2000" noProof="1">
                <a:solidFill>
                  <a:schemeClr val="bg1"/>
                </a:solidFill>
                <a:effectLst/>
                <a:latin typeface="Times New Roman" panose="02020603050405020304" pitchFamily="18" charset="0"/>
                <a:cs typeface="Times New Roman" panose="02020603050405020304" pitchFamily="18" charset="0"/>
              </a:rPr>
              <a:t>  </a:t>
            </a:r>
            <a:endParaRPr lang="en-BG" sz="2000" noProof="1">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67CC943-5BAB-173B-8B65-40D40B8B5AC1}"/>
              </a:ext>
            </a:extLst>
          </p:cNvPr>
          <p:cNvSpPr txBox="1"/>
          <p:nvPr/>
        </p:nvSpPr>
        <p:spPr>
          <a:xfrm>
            <a:off x="2749948" y="3361657"/>
            <a:ext cx="2216417" cy="707886"/>
          </a:xfrm>
          <a:prstGeom prst="rect">
            <a:avLst/>
          </a:prstGeom>
          <a:noFill/>
        </p:spPr>
        <p:txBody>
          <a:bodyPr wrap="square" rtlCol="0">
            <a:spAutoFit/>
          </a:bodyPr>
          <a:lstStyle/>
          <a:p>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BG"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Vanessa Tsenova</a:t>
            </a:r>
            <a:r>
              <a:rPr lang="en-BG" sz="2000" noProof="1">
                <a:solidFill>
                  <a:schemeClr val="bg1"/>
                </a:solidFill>
                <a:effectLst/>
                <a:latin typeface="Times New Roman" panose="02020603050405020304" pitchFamily="18" charset="0"/>
                <a:cs typeface="Times New Roman" panose="02020603050405020304" pitchFamily="18" charset="0"/>
              </a:rPr>
              <a:t> </a:t>
            </a:r>
          </a:p>
          <a:p>
            <a:r>
              <a:rPr lang="en-BG" sz="2000" noProof="1">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BG"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HTML Developer</a:t>
            </a:r>
            <a:endParaRPr lang="en-BG" sz="2000" noProof="1">
              <a:solidFill>
                <a:schemeClr val="bg1"/>
              </a:solidFill>
              <a:latin typeface="Times New Roman" panose="02020603050405020304" pitchFamily="18" charset="0"/>
              <a:cs typeface="Times New Roman" panose="02020603050405020304" pitchFamily="18" charset="0"/>
            </a:endParaRPr>
          </a:p>
        </p:txBody>
      </p:sp>
      <p:pic>
        <p:nvPicPr>
          <p:cNvPr id="17" name="Picture 16" descr="A person with long hair wearing a white shirt&#10;&#10;AI-generated content may be incorrect.">
            <a:extLst>
              <a:ext uri="{FF2B5EF4-FFF2-40B4-BE49-F238E27FC236}">
                <a16:creationId xmlns:a16="http://schemas.microsoft.com/office/drawing/2014/main" id="{E02009C9-A33C-0564-827F-63E71688AD2C}"/>
              </a:ext>
            </a:extLst>
          </p:cNvPr>
          <p:cNvPicPr>
            <a:picLocks noChangeAspect="1"/>
          </p:cNvPicPr>
          <p:nvPr/>
        </p:nvPicPr>
        <p:blipFill>
          <a:blip r:embed="rId6"/>
          <a:stretch>
            <a:fillRect/>
          </a:stretch>
        </p:blipFill>
        <p:spPr>
          <a:xfrm>
            <a:off x="5304005" y="3070312"/>
            <a:ext cx="2064802" cy="2464380"/>
          </a:xfrm>
          <a:prstGeom prst="rect">
            <a:avLst/>
          </a:prstGeom>
        </p:spPr>
      </p:pic>
      <p:pic>
        <p:nvPicPr>
          <p:cNvPr id="19" name="Picture 18" descr="A person in a blue shirt&#10;&#10;AI-generated content may be incorrect.">
            <a:extLst>
              <a:ext uri="{FF2B5EF4-FFF2-40B4-BE49-F238E27FC236}">
                <a16:creationId xmlns:a16="http://schemas.microsoft.com/office/drawing/2014/main" id="{25E7A4D6-6C8D-D13B-5422-A34CA57B5498}"/>
              </a:ext>
            </a:extLst>
          </p:cNvPr>
          <p:cNvPicPr>
            <a:picLocks noChangeAspect="1"/>
          </p:cNvPicPr>
          <p:nvPr/>
        </p:nvPicPr>
        <p:blipFill>
          <a:blip r:embed="rId7"/>
          <a:stretch>
            <a:fillRect/>
          </a:stretch>
        </p:blipFill>
        <p:spPr>
          <a:xfrm>
            <a:off x="7694239" y="222940"/>
            <a:ext cx="1908028" cy="2848013"/>
          </a:xfrm>
          <a:prstGeom prst="rect">
            <a:avLst/>
          </a:prstGeom>
        </p:spPr>
      </p:pic>
      <p:sp>
        <p:nvSpPr>
          <p:cNvPr id="20" name="TextBox 19">
            <a:extLst>
              <a:ext uri="{FF2B5EF4-FFF2-40B4-BE49-F238E27FC236}">
                <a16:creationId xmlns:a16="http://schemas.microsoft.com/office/drawing/2014/main" id="{47793F25-673B-BEA5-D96E-B3305363A91B}"/>
              </a:ext>
            </a:extLst>
          </p:cNvPr>
          <p:cNvSpPr txBox="1"/>
          <p:nvPr/>
        </p:nvSpPr>
        <p:spPr>
          <a:xfrm>
            <a:off x="4958991" y="5730412"/>
            <a:ext cx="2754830" cy="707886"/>
          </a:xfrm>
          <a:prstGeom prst="rect">
            <a:avLst/>
          </a:prstGeom>
          <a:noFill/>
        </p:spPr>
        <p:txBody>
          <a:bodyPr wrap="square" rtlCol="0">
            <a:spAutoFit/>
          </a:bodyPr>
          <a:lstStyle/>
          <a:p>
            <a:r>
              <a:rPr lang="en-US" sz="1800" dirty="0">
                <a:solidFill>
                  <a:schemeClr val="bg1"/>
                </a:solidFill>
                <a:effectLst/>
                <a:latin typeface="inherit"/>
                <a:ea typeface="Calibri" panose="020F0502020204030204" pitchFamily="34" charset="0"/>
                <a:cs typeface="Times New Roman" panose="02020603050405020304" pitchFamily="18" charset="0"/>
              </a:rPr>
              <a:t>     </a:t>
            </a:r>
            <a:r>
              <a:rPr lang="en-US"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Brianna Mariyanova</a:t>
            </a:r>
          </a:p>
          <a:p>
            <a:r>
              <a:rPr lang="en-US"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Designer</a:t>
            </a:r>
            <a:endParaRPr lang="en-US" sz="2000" noProof="1">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8DC327B-5456-A536-C4AE-52F85118A271}"/>
              </a:ext>
            </a:extLst>
          </p:cNvPr>
          <p:cNvSpPr txBox="1"/>
          <p:nvPr/>
        </p:nvSpPr>
        <p:spPr>
          <a:xfrm>
            <a:off x="7623448" y="3233880"/>
            <a:ext cx="2148840" cy="707886"/>
          </a:xfrm>
          <a:prstGeom prst="rect">
            <a:avLst/>
          </a:prstGeom>
          <a:noFill/>
        </p:spPr>
        <p:txBody>
          <a:bodyPr wrap="square" rtlCol="0">
            <a:spAutoFit/>
          </a:bodyPr>
          <a:lstStyle/>
          <a:p>
            <a:r>
              <a:rPr lang="en-US"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Stoyan Savakov</a:t>
            </a:r>
          </a:p>
          <a:p>
            <a:r>
              <a:rPr lang="en-US" sz="2000" noProof="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Scrum Trainer</a:t>
            </a:r>
            <a:endParaRPr lang="en-US" sz="2000" noProof="1">
              <a:solidFill>
                <a:schemeClr val="bg1"/>
              </a:solidFill>
              <a:latin typeface="Times New Roman" panose="02020603050405020304" pitchFamily="18" charset="0"/>
              <a:cs typeface="Times New Roman" panose="02020603050405020304" pitchFamily="18" charset="0"/>
            </a:endParaRPr>
          </a:p>
        </p:txBody>
      </p:sp>
      <p:pic>
        <p:nvPicPr>
          <p:cNvPr id="3" name="Picture 2" descr="A person in a white shirt&#10;&#10;AI-generated content may be incorrect.">
            <a:extLst>
              <a:ext uri="{FF2B5EF4-FFF2-40B4-BE49-F238E27FC236}">
                <a16:creationId xmlns:a16="http://schemas.microsoft.com/office/drawing/2014/main" id="{4874FB8E-8CC6-8AB5-0CDC-EAC49793B7E4}"/>
              </a:ext>
            </a:extLst>
          </p:cNvPr>
          <p:cNvPicPr>
            <a:picLocks noChangeAspect="1"/>
          </p:cNvPicPr>
          <p:nvPr/>
        </p:nvPicPr>
        <p:blipFill>
          <a:blip r:embed="rId8"/>
          <a:stretch>
            <a:fillRect/>
          </a:stretch>
        </p:blipFill>
        <p:spPr>
          <a:xfrm>
            <a:off x="9917002" y="3046415"/>
            <a:ext cx="1791932" cy="2389242"/>
          </a:xfrm>
          <a:prstGeom prst="rect">
            <a:avLst/>
          </a:prstGeom>
        </p:spPr>
      </p:pic>
      <p:sp>
        <p:nvSpPr>
          <p:cNvPr id="4" name="TextBox 3">
            <a:extLst>
              <a:ext uri="{FF2B5EF4-FFF2-40B4-BE49-F238E27FC236}">
                <a16:creationId xmlns:a16="http://schemas.microsoft.com/office/drawing/2014/main" id="{72D84FC2-9500-1FF5-E4AC-4249DAFF7D8F}"/>
              </a:ext>
            </a:extLst>
          </p:cNvPr>
          <p:cNvSpPr txBox="1"/>
          <p:nvPr/>
        </p:nvSpPr>
        <p:spPr>
          <a:xfrm>
            <a:off x="9679041" y="5534692"/>
            <a:ext cx="2495391" cy="707886"/>
          </a:xfrm>
          <a:prstGeom prst="rect">
            <a:avLst/>
          </a:prstGeom>
          <a:noFill/>
        </p:spPr>
        <p:txBody>
          <a:bodyPr wrap="square" rtlCol="0">
            <a:spAutoFit/>
          </a:bodyPr>
          <a:lstStyle/>
          <a:p>
            <a:r>
              <a:rPr lang="en-US" sz="2000" noProof="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Rafail Kolibarov</a:t>
            </a:r>
          </a:p>
          <a:p>
            <a:r>
              <a:rPr lang="en-US" sz="2000" noProof="1">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     CSS Developer</a:t>
            </a:r>
            <a:endParaRPr lang="en-US" sz="2000" noProof="1">
              <a:solidFill>
                <a:schemeClr val="bg1"/>
              </a:solidFill>
            </a:endParaRPr>
          </a:p>
        </p:txBody>
      </p:sp>
    </p:spTree>
    <p:extLst>
      <p:ext uri="{BB962C8B-B14F-4D97-AF65-F5344CB8AC3E}">
        <p14:creationId xmlns:p14="http://schemas.microsoft.com/office/powerpoint/2010/main" val="85331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ue and white object&#10;&#10;AI-generated content may be incorrect.">
            <a:extLst>
              <a:ext uri="{FF2B5EF4-FFF2-40B4-BE49-F238E27FC236}">
                <a16:creationId xmlns:a16="http://schemas.microsoft.com/office/drawing/2014/main" id="{3EC755BA-0E0D-8CE8-B9E7-1BCB0CA188B2}"/>
              </a:ext>
            </a:extLst>
          </p:cNvPr>
          <p:cNvPicPr>
            <a:picLocks noGrp="1" noChangeAspect="1"/>
          </p:cNvPicPr>
          <p:nvPr>
            <p:ph idx="1"/>
          </p:nvPr>
        </p:nvPicPr>
        <p:blipFill>
          <a:blip r:embed="rId2"/>
          <a:srcRect r="872" b="1"/>
          <a:stretch/>
        </p:blipFill>
        <p:spPr>
          <a:xfrm>
            <a:off x="20" y="1282"/>
            <a:ext cx="12191980" cy="6856718"/>
          </a:xfrm>
          <a:prstGeom prst="rect">
            <a:avLst/>
          </a:prstGeom>
        </p:spPr>
      </p:pic>
      <p:sp>
        <p:nvSpPr>
          <p:cNvPr id="6" name="Diamond 5">
            <a:extLst>
              <a:ext uri="{FF2B5EF4-FFF2-40B4-BE49-F238E27FC236}">
                <a16:creationId xmlns:a16="http://schemas.microsoft.com/office/drawing/2014/main" id="{3E72C2C0-B2E6-F605-EC47-F8A1F9CBA206}"/>
              </a:ext>
            </a:extLst>
          </p:cNvPr>
          <p:cNvSpPr/>
          <p:nvPr/>
        </p:nvSpPr>
        <p:spPr>
          <a:xfrm>
            <a:off x="1400713" y="1845429"/>
            <a:ext cx="2235271" cy="2095034"/>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7" name="TextBox 6">
            <a:extLst>
              <a:ext uri="{FF2B5EF4-FFF2-40B4-BE49-F238E27FC236}">
                <a16:creationId xmlns:a16="http://schemas.microsoft.com/office/drawing/2014/main" id="{4432B2E0-DF6E-8D52-4948-F7DED30EF646}"/>
              </a:ext>
            </a:extLst>
          </p:cNvPr>
          <p:cNvSpPr txBox="1"/>
          <p:nvPr/>
        </p:nvSpPr>
        <p:spPr>
          <a:xfrm>
            <a:off x="1888761" y="2231226"/>
            <a:ext cx="1259173" cy="1323439"/>
          </a:xfrm>
          <a:prstGeom prst="rect">
            <a:avLst/>
          </a:prstGeom>
          <a:noFill/>
        </p:spPr>
        <p:txBody>
          <a:bodyPr wrap="square" rtlCol="0">
            <a:spAutoFit/>
          </a:bodyPr>
          <a:lstStyle/>
          <a:p>
            <a:r>
              <a:rPr lang="en-BG" sz="8000" dirty="0">
                <a:ln>
                  <a:solidFill>
                    <a:schemeClr val="bg1"/>
                  </a:solidFill>
                </a:ln>
                <a:solidFill>
                  <a:schemeClr val="bg1"/>
                </a:solidFill>
                <a:latin typeface="Baskerville Old Face" panose="02020602080505020303" pitchFamily="18" charset="77"/>
                <a:cs typeface="Times New Roman" panose="02020603050405020304" pitchFamily="18" charset="0"/>
              </a:rPr>
              <a:t>02</a:t>
            </a:r>
          </a:p>
        </p:txBody>
      </p:sp>
      <p:sp>
        <p:nvSpPr>
          <p:cNvPr id="8" name="TextBox 7">
            <a:extLst>
              <a:ext uri="{FF2B5EF4-FFF2-40B4-BE49-F238E27FC236}">
                <a16:creationId xmlns:a16="http://schemas.microsoft.com/office/drawing/2014/main" id="{54EAAD62-7BB3-ED05-607D-F76EE511D8A1}"/>
              </a:ext>
            </a:extLst>
          </p:cNvPr>
          <p:cNvSpPr txBox="1"/>
          <p:nvPr/>
        </p:nvSpPr>
        <p:spPr>
          <a:xfrm>
            <a:off x="3942413" y="1738783"/>
            <a:ext cx="6210924" cy="2308324"/>
          </a:xfrm>
          <a:prstGeom prst="rect">
            <a:avLst/>
          </a:prstGeom>
          <a:noFill/>
        </p:spPr>
        <p:txBody>
          <a:bodyPr wrap="square" rtlCol="0">
            <a:spAutoFit/>
          </a:bodyPr>
          <a:lstStyle/>
          <a:p>
            <a:r>
              <a:rPr lang="en-GB" sz="7200" b="1" i="0" u="none" strike="noStrike" dirty="0">
                <a:solidFill>
                  <a:srgbClr val="FFFFFF"/>
                </a:solidFill>
                <a:effectLst/>
                <a:latin typeface="Baskerville Old Face" panose="02020602080505020303" pitchFamily="18" charset="77"/>
              </a:rPr>
              <a:t>ABOUT THE </a:t>
            </a:r>
            <a:r>
              <a:rPr lang="en-GB" sz="7200" b="0" i="0" dirty="0">
                <a:solidFill>
                  <a:srgbClr val="000000"/>
                </a:solidFill>
                <a:effectLst/>
                <a:latin typeface="Baskerville Old Face" panose="02020602080505020303" pitchFamily="18" charset="77"/>
              </a:rPr>
              <a:t>​</a:t>
            </a:r>
            <a:br>
              <a:rPr lang="en-GB" sz="7200" b="0" i="0" dirty="0">
                <a:solidFill>
                  <a:srgbClr val="000000"/>
                </a:solidFill>
                <a:effectLst/>
                <a:latin typeface="Baskerville Old Face" panose="02020602080505020303" pitchFamily="18" charset="77"/>
              </a:rPr>
            </a:br>
            <a:r>
              <a:rPr lang="en-GB" sz="7200" b="1" i="0" u="none" strike="noStrike" dirty="0">
                <a:solidFill>
                  <a:srgbClr val="FFFFFF"/>
                </a:solidFill>
                <a:effectLst/>
                <a:latin typeface="Baskerville Old Face" panose="02020602080505020303" pitchFamily="18" charset="77"/>
              </a:rPr>
              <a:t>IDEA</a:t>
            </a:r>
            <a:r>
              <a:rPr lang="en-GB" sz="7200" b="0" i="0" dirty="0">
                <a:solidFill>
                  <a:srgbClr val="000000"/>
                </a:solidFill>
                <a:effectLst/>
                <a:latin typeface="Baskerville Old Face" panose="02020602080505020303" pitchFamily="18" charset="77"/>
              </a:rPr>
              <a:t>​</a:t>
            </a:r>
            <a:endParaRPr lang="en-BG" sz="7200" dirty="0"/>
          </a:p>
        </p:txBody>
      </p:sp>
    </p:spTree>
    <p:extLst>
      <p:ext uri="{BB962C8B-B14F-4D97-AF65-F5344CB8AC3E}">
        <p14:creationId xmlns:p14="http://schemas.microsoft.com/office/powerpoint/2010/main" val="412014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ack square&#10;&#10;AI-generated content may be incorrect.">
            <a:extLst>
              <a:ext uri="{FF2B5EF4-FFF2-40B4-BE49-F238E27FC236}">
                <a16:creationId xmlns:a16="http://schemas.microsoft.com/office/drawing/2014/main" id="{59694320-3037-11D6-C826-DB7D042029A2}"/>
              </a:ext>
            </a:extLst>
          </p:cNvPr>
          <p:cNvPicPr>
            <a:picLocks noGrp="1" noChangeAspect="1"/>
          </p:cNvPicPr>
          <p:nvPr>
            <p:ph idx="1"/>
          </p:nvPr>
        </p:nvPicPr>
        <p:blipFill>
          <a:blip r:embed="rId2"/>
          <a:srcRect r="425" b="-1"/>
          <a:stretch/>
        </p:blipFill>
        <p:spPr>
          <a:xfrm>
            <a:off x="0" y="-32773"/>
            <a:ext cx="12570905" cy="6890773"/>
          </a:xfrm>
          <a:prstGeom prst="rect">
            <a:avLst/>
          </a:prstGeom>
        </p:spPr>
      </p:pic>
      <p:sp>
        <p:nvSpPr>
          <p:cNvPr id="6" name="TextBox 5">
            <a:extLst>
              <a:ext uri="{FF2B5EF4-FFF2-40B4-BE49-F238E27FC236}">
                <a16:creationId xmlns:a16="http://schemas.microsoft.com/office/drawing/2014/main" id="{8C12EFB8-4C43-E01E-1EF8-9805821AF856}"/>
              </a:ext>
            </a:extLst>
          </p:cNvPr>
          <p:cNvSpPr txBox="1"/>
          <p:nvPr/>
        </p:nvSpPr>
        <p:spPr>
          <a:xfrm>
            <a:off x="1239075" y="1746834"/>
            <a:ext cx="5756223" cy="3354765"/>
          </a:xfrm>
          <a:prstGeom prst="rect">
            <a:avLst/>
          </a:prstGeom>
          <a:noFill/>
        </p:spPr>
        <p:txBody>
          <a:bodyPr wrap="square" rtlCol="0">
            <a:spAutoFit/>
          </a:bodyPr>
          <a:lstStyle/>
          <a:p>
            <a:r>
              <a:rPr lang="en-GB" sz="2400" dirty="0">
                <a:solidFill>
                  <a:schemeClr val="bg1"/>
                </a:solidFill>
                <a:effectLst/>
                <a:latin typeface="Baskerville Old Face" panose="02020602080505020303" pitchFamily="18" charset="77"/>
                <a:cs typeface="Times New Roman" panose="02020603050405020304" pitchFamily="18" charset="0"/>
              </a:rPr>
              <a:t>The idea of our project </a:t>
            </a:r>
            <a:r>
              <a:rPr lang="en-GB" sz="2400" b="0" i="0" u="none" strike="noStrike" dirty="0">
                <a:solidFill>
                  <a:schemeClr val="bg1"/>
                </a:solidFill>
                <a:effectLst/>
                <a:latin typeface="Baskerville Old Face" panose="02020602080505020303" pitchFamily="18" charset="77"/>
                <a:cs typeface="Times New Roman" panose="02020603050405020304" pitchFamily="18" charset="0"/>
              </a:rPr>
              <a:t>is a car rental platform where users can easily search, book, and pay for cars, while owners can list and manage their vehicles. Initially focused on city rentals, the platform will include features like location filters, booking notifications, and payment options. In the future, we plan to add GPS, insurance, and mobile app support.</a:t>
            </a:r>
          </a:p>
          <a:p>
            <a:endParaRPr lang="en-BG" sz="20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2359AC1-2434-C306-486E-948C8459EFFB}"/>
              </a:ext>
            </a:extLst>
          </p:cNvPr>
          <p:cNvSpPr txBox="1"/>
          <p:nvPr/>
        </p:nvSpPr>
        <p:spPr>
          <a:xfrm>
            <a:off x="7431077" y="3274953"/>
            <a:ext cx="6213422" cy="1200329"/>
          </a:xfrm>
          <a:prstGeom prst="rect">
            <a:avLst/>
          </a:prstGeom>
          <a:noFill/>
        </p:spPr>
        <p:txBody>
          <a:bodyPr wrap="square">
            <a:spAutoFit/>
          </a:bodyPr>
          <a:lstStyle/>
          <a:p>
            <a:r>
              <a:rPr lang="en-GB" sz="7200" b="1" i="1" noProof="1">
                <a:solidFill>
                  <a:srgbClr val="077BC0"/>
                </a:solidFill>
                <a:latin typeface="Aharoni" panose="02010803020104030203" pitchFamily="2" charset="-79"/>
                <a:cs typeface="Aharoni" panose="02010803020104030203" pitchFamily="2" charset="-79"/>
              </a:rPr>
              <a:t>Next</a:t>
            </a:r>
            <a:r>
              <a:rPr lang="en-GB" sz="7200" b="1" i="1" noProof="1">
                <a:solidFill>
                  <a:schemeClr val="bg1"/>
                </a:solidFill>
                <a:latin typeface="Aharoni" panose="02010803020104030203" pitchFamily="2" charset="-79"/>
                <a:cs typeface="Aharoni" panose="02010803020104030203" pitchFamily="2" charset="-79"/>
              </a:rPr>
              <a:t>Drive</a:t>
            </a:r>
          </a:p>
        </p:txBody>
      </p:sp>
      <p:pic>
        <p:nvPicPr>
          <p:cNvPr id="13" name="Graphic 12" descr="Convertible outline">
            <a:extLst>
              <a:ext uri="{FF2B5EF4-FFF2-40B4-BE49-F238E27FC236}">
                <a16:creationId xmlns:a16="http://schemas.microsoft.com/office/drawing/2014/main" id="{AA1E35CC-2287-962D-406F-3E1ED2E3CA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2634" y="1402554"/>
            <a:ext cx="3074720" cy="3074720"/>
          </a:xfrm>
          <a:prstGeom prst="rect">
            <a:avLst/>
          </a:prstGeom>
        </p:spPr>
      </p:pic>
    </p:spTree>
    <p:extLst>
      <p:ext uri="{BB962C8B-B14F-4D97-AF65-F5344CB8AC3E}">
        <p14:creationId xmlns:p14="http://schemas.microsoft.com/office/powerpoint/2010/main" val="393467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ue and white object&#10;&#10;AI-generated content may be incorrect.">
            <a:extLst>
              <a:ext uri="{FF2B5EF4-FFF2-40B4-BE49-F238E27FC236}">
                <a16:creationId xmlns:a16="http://schemas.microsoft.com/office/drawing/2014/main" id="{B29BC3C6-3801-5D8D-C56D-90C17E35DF2A}"/>
              </a:ext>
            </a:extLst>
          </p:cNvPr>
          <p:cNvPicPr>
            <a:picLocks noGrp="1" noChangeAspect="1"/>
          </p:cNvPicPr>
          <p:nvPr>
            <p:ph idx="1"/>
          </p:nvPr>
        </p:nvPicPr>
        <p:blipFill>
          <a:blip r:embed="rId2"/>
          <a:srcRect r="872" b="1"/>
          <a:stretch/>
        </p:blipFill>
        <p:spPr>
          <a:xfrm>
            <a:off x="20" y="1282"/>
            <a:ext cx="12191980" cy="6856718"/>
          </a:xfrm>
          <a:prstGeom prst="rect">
            <a:avLst/>
          </a:prstGeom>
        </p:spPr>
      </p:pic>
      <p:sp>
        <p:nvSpPr>
          <p:cNvPr id="6" name="Diamond 5">
            <a:extLst>
              <a:ext uri="{FF2B5EF4-FFF2-40B4-BE49-F238E27FC236}">
                <a16:creationId xmlns:a16="http://schemas.microsoft.com/office/drawing/2014/main" id="{A90FBB02-ADA4-667F-A410-CE074995FE5D}"/>
              </a:ext>
            </a:extLst>
          </p:cNvPr>
          <p:cNvSpPr/>
          <p:nvPr/>
        </p:nvSpPr>
        <p:spPr>
          <a:xfrm>
            <a:off x="1358186" y="1903751"/>
            <a:ext cx="2235271" cy="2095034"/>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7" name="TextBox 6">
            <a:extLst>
              <a:ext uri="{FF2B5EF4-FFF2-40B4-BE49-F238E27FC236}">
                <a16:creationId xmlns:a16="http://schemas.microsoft.com/office/drawing/2014/main" id="{B7782526-5FCB-5B67-17D8-0A6C6AF46089}"/>
              </a:ext>
            </a:extLst>
          </p:cNvPr>
          <p:cNvSpPr txBox="1"/>
          <p:nvPr/>
        </p:nvSpPr>
        <p:spPr>
          <a:xfrm>
            <a:off x="1836295" y="2289548"/>
            <a:ext cx="1304144" cy="1323439"/>
          </a:xfrm>
          <a:prstGeom prst="rect">
            <a:avLst/>
          </a:prstGeom>
          <a:noFill/>
        </p:spPr>
        <p:txBody>
          <a:bodyPr wrap="square" rtlCol="0">
            <a:spAutoFit/>
          </a:bodyPr>
          <a:lstStyle/>
          <a:p>
            <a:r>
              <a:rPr lang="en-BG" sz="8000" dirty="0">
                <a:ln>
                  <a:solidFill>
                    <a:schemeClr val="bg1"/>
                  </a:solidFill>
                </a:ln>
                <a:solidFill>
                  <a:schemeClr val="bg1"/>
                </a:solidFill>
                <a:latin typeface="Baskerville Old Face" panose="02020602080505020303" pitchFamily="18" charset="77"/>
                <a:cs typeface="Times New Roman" panose="02020603050405020304" pitchFamily="18" charset="0"/>
              </a:rPr>
              <a:t>03</a:t>
            </a:r>
          </a:p>
        </p:txBody>
      </p:sp>
      <p:sp>
        <p:nvSpPr>
          <p:cNvPr id="8" name="TextBox 7">
            <a:extLst>
              <a:ext uri="{FF2B5EF4-FFF2-40B4-BE49-F238E27FC236}">
                <a16:creationId xmlns:a16="http://schemas.microsoft.com/office/drawing/2014/main" id="{5C451886-279E-412E-318F-3C8EB8592930}"/>
              </a:ext>
            </a:extLst>
          </p:cNvPr>
          <p:cNvSpPr txBox="1"/>
          <p:nvPr/>
        </p:nvSpPr>
        <p:spPr>
          <a:xfrm>
            <a:off x="4046476" y="1903751"/>
            <a:ext cx="6309229" cy="2554545"/>
          </a:xfrm>
          <a:prstGeom prst="rect">
            <a:avLst/>
          </a:prstGeom>
          <a:noFill/>
        </p:spPr>
        <p:txBody>
          <a:bodyPr wrap="square" rtlCol="0">
            <a:spAutoFit/>
          </a:bodyPr>
          <a:lstStyle/>
          <a:p>
            <a:r>
              <a:rPr lang="en-GB" sz="8000" b="1" i="0" u="none" strike="noStrike" dirty="0">
                <a:solidFill>
                  <a:srgbClr val="FFFFFF"/>
                </a:solidFill>
                <a:effectLst/>
                <a:latin typeface="Baskerville Old Face" panose="02020602080505020303" pitchFamily="18" charset="77"/>
              </a:rPr>
              <a:t>WORK PROGRESS</a:t>
            </a:r>
            <a:r>
              <a:rPr lang="en-GB" sz="8000" b="0" i="0" dirty="0">
                <a:solidFill>
                  <a:srgbClr val="000000"/>
                </a:solidFill>
                <a:effectLst/>
                <a:latin typeface="Baskerville Old Face" panose="02020602080505020303" pitchFamily="18" charset="77"/>
              </a:rPr>
              <a:t>​</a:t>
            </a:r>
            <a:endParaRPr lang="en-BG" sz="8000" dirty="0"/>
          </a:p>
        </p:txBody>
      </p:sp>
    </p:spTree>
    <p:extLst>
      <p:ext uri="{BB962C8B-B14F-4D97-AF65-F5344CB8AC3E}">
        <p14:creationId xmlns:p14="http://schemas.microsoft.com/office/powerpoint/2010/main" val="745059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Content Placeholder 10" descr="A black background with a black square&#10;&#10;AI-generated content may be incorrect.">
            <a:extLst>
              <a:ext uri="{FF2B5EF4-FFF2-40B4-BE49-F238E27FC236}">
                <a16:creationId xmlns:a16="http://schemas.microsoft.com/office/drawing/2014/main" id="{97A910DE-A928-48EE-AD91-C217A72188B8}"/>
              </a:ext>
            </a:extLst>
          </p:cNvPr>
          <p:cNvPicPr>
            <a:picLocks noGrp="1" noChangeAspect="1"/>
          </p:cNvPicPr>
          <p:nvPr>
            <p:ph idx="1"/>
          </p:nvPr>
        </p:nvPicPr>
        <p:blipFill>
          <a:blip r:embed="rId2"/>
          <a:srcRect r="425" b="-1"/>
          <a:stretch/>
        </p:blipFill>
        <p:spPr>
          <a:xfrm>
            <a:off x="20" y="1282"/>
            <a:ext cx="12191980" cy="6856718"/>
          </a:xfrm>
          <a:prstGeom prst="rect">
            <a:avLst/>
          </a:prstGeom>
        </p:spPr>
      </p:pic>
      <p:graphicFrame>
        <p:nvGraphicFramePr>
          <p:cNvPr id="13" name="Table 12">
            <a:extLst>
              <a:ext uri="{FF2B5EF4-FFF2-40B4-BE49-F238E27FC236}">
                <a16:creationId xmlns:a16="http://schemas.microsoft.com/office/drawing/2014/main" id="{A99877ED-579A-5E33-691A-4AC2812A8A7F}"/>
              </a:ext>
            </a:extLst>
          </p:cNvPr>
          <p:cNvGraphicFramePr>
            <a:graphicFrameLocks noGrp="1"/>
          </p:cNvGraphicFramePr>
          <p:nvPr>
            <p:extLst>
              <p:ext uri="{D42A27DB-BD31-4B8C-83A1-F6EECF244321}">
                <p14:modId xmlns:p14="http://schemas.microsoft.com/office/powerpoint/2010/main" val="4101248640"/>
              </p:ext>
            </p:extLst>
          </p:nvPr>
        </p:nvGraphicFramePr>
        <p:xfrm>
          <a:off x="1636426" y="1047118"/>
          <a:ext cx="9111522" cy="4550086"/>
        </p:xfrm>
        <a:graphic>
          <a:graphicData uri="http://schemas.openxmlformats.org/drawingml/2006/table">
            <a:tbl>
              <a:tblPr firstRow="1" firstCol="1" lastRow="1" lastCol="1" bandRow="1" bandCol="1">
                <a:tableStyleId>{EB344D84-9AFB-497E-A393-DC336BA19D2E}</a:tableStyleId>
              </a:tblPr>
              <a:tblGrid>
                <a:gridCol w="1150828">
                  <a:extLst>
                    <a:ext uri="{9D8B030D-6E8A-4147-A177-3AD203B41FA5}">
                      <a16:colId xmlns:a16="http://schemas.microsoft.com/office/drawing/2014/main" val="3399056307"/>
                    </a:ext>
                  </a:extLst>
                </a:gridCol>
                <a:gridCol w="1109760">
                  <a:extLst>
                    <a:ext uri="{9D8B030D-6E8A-4147-A177-3AD203B41FA5}">
                      <a16:colId xmlns:a16="http://schemas.microsoft.com/office/drawing/2014/main" val="2270440293"/>
                    </a:ext>
                  </a:extLst>
                </a:gridCol>
                <a:gridCol w="1109701">
                  <a:extLst>
                    <a:ext uri="{9D8B030D-6E8A-4147-A177-3AD203B41FA5}">
                      <a16:colId xmlns:a16="http://schemas.microsoft.com/office/drawing/2014/main" val="900011567"/>
                    </a:ext>
                  </a:extLst>
                </a:gridCol>
                <a:gridCol w="1426563">
                  <a:extLst>
                    <a:ext uri="{9D8B030D-6E8A-4147-A177-3AD203B41FA5}">
                      <a16:colId xmlns:a16="http://schemas.microsoft.com/office/drawing/2014/main" val="2252258370"/>
                    </a:ext>
                  </a:extLst>
                </a:gridCol>
                <a:gridCol w="1154243">
                  <a:extLst>
                    <a:ext uri="{9D8B030D-6E8A-4147-A177-3AD203B41FA5}">
                      <a16:colId xmlns:a16="http://schemas.microsoft.com/office/drawing/2014/main" val="1992177557"/>
                    </a:ext>
                  </a:extLst>
                </a:gridCol>
                <a:gridCol w="839449">
                  <a:extLst>
                    <a:ext uri="{9D8B030D-6E8A-4147-A177-3AD203B41FA5}">
                      <a16:colId xmlns:a16="http://schemas.microsoft.com/office/drawing/2014/main" val="1995822521"/>
                    </a:ext>
                  </a:extLst>
                </a:gridCol>
                <a:gridCol w="1199213">
                  <a:extLst>
                    <a:ext uri="{9D8B030D-6E8A-4147-A177-3AD203B41FA5}">
                      <a16:colId xmlns:a16="http://schemas.microsoft.com/office/drawing/2014/main" val="2857200847"/>
                    </a:ext>
                  </a:extLst>
                </a:gridCol>
                <a:gridCol w="1121765">
                  <a:extLst>
                    <a:ext uri="{9D8B030D-6E8A-4147-A177-3AD203B41FA5}">
                      <a16:colId xmlns:a16="http://schemas.microsoft.com/office/drawing/2014/main" val="1549349957"/>
                    </a:ext>
                  </a:extLst>
                </a:gridCol>
              </a:tblGrid>
              <a:tr h="700722">
                <a:tc>
                  <a:txBody>
                    <a:bodyPr/>
                    <a:lstStyle/>
                    <a:p>
                      <a:pPr algn="ctr"/>
                      <a:endParaRPr lang="en-BG" dirty="0"/>
                    </a:p>
                    <a:p>
                      <a:pPr algn="ctr"/>
                      <a:r>
                        <a:rPr lang="en-BG" sz="2000" dirty="0"/>
                        <a:t>Period</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Monday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US" sz="1800" b="0" i="0" u="none" strike="noStrike" kern="1200" dirty="0">
                        <a:solidFill>
                          <a:schemeClr val="lt1"/>
                        </a:solidFill>
                        <a:effectLst/>
                        <a:latin typeface="+mn-lt"/>
                        <a:ea typeface="+mn-ea"/>
                        <a:cs typeface="+mn-cs"/>
                      </a:endParaRPr>
                    </a:p>
                    <a:p>
                      <a:r>
                        <a:rPr lang="en-US" sz="1800" b="1" i="0" u="none" strike="noStrike" kern="1200" dirty="0">
                          <a:solidFill>
                            <a:schemeClr val="lt1"/>
                          </a:solidFill>
                          <a:effectLst/>
                          <a:latin typeface="+mn-lt"/>
                          <a:ea typeface="+mn-ea"/>
                          <a:cs typeface="+mn-cs"/>
                        </a:rPr>
                        <a:t>Tuesday</a:t>
                      </a:r>
                      <a:r>
                        <a:rPr lang="en-US" sz="1800" b="1" i="0" kern="1200" dirty="0">
                          <a:solidFill>
                            <a:schemeClr val="lt1"/>
                          </a:solidFill>
                          <a:effectLst/>
                          <a:latin typeface="+mn-lt"/>
                          <a:ea typeface="+mn-ea"/>
                          <a:cs typeface="+mn-cs"/>
                        </a:rPr>
                        <a:t>​</a:t>
                      </a:r>
                      <a:endParaRPr lang="en-BG" b="1"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Wednesday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Thursday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Friday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Saturday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p>
                      <a:r>
                        <a:rPr lang="en-BG" dirty="0"/>
                        <a:t>Sunday</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extLst>
                  <a:ext uri="{0D108BD9-81ED-4DB2-BD59-A6C34878D82A}">
                    <a16:rowId xmlns:a16="http://schemas.microsoft.com/office/drawing/2014/main" val="1792434686"/>
                  </a:ext>
                </a:extLst>
              </a:tr>
              <a:tr h="962341">
                <a:tc>
                  <a:txBody>
                    <a:bodyPr/>
                    <a:lstStyle/>
                    <a:p>
                      <a:r>
                        <a:rPr lang="en-BG" dirty="0"/>
                        <a:t>22.04 –</a:t>
                      </a:r>
                    </a:p>
                    <a:p>
                      <a:r>
                        <a:rPr lang="en-BG" dirty="0"/>
                        <a:t>27.04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extLst>
                  <a:ext uri="{0D108BD9-81ED-4DB2-BD59-A6C34878D82A}">
                    <a16:rowId xmlns:a16="http://schemas.microsoft.com/office/drawing/2014/main" val="1032428353"/>
                  </a:ext>
                </a:extLst>
              </a:tr>
              <a:tr h="962341">
                <a:tc>
                  <a:txBody>
                    <a:bodyPr/>
                    <a:lstStyle/>
                    <a:p>
                      <a:r>
                        <a:rPr lang="en-BG" dirty="0"/>
                        <a:t>28.04 –</a:t>
                      </a:r>
                    </a:p>
                    <a:p>
                      <a:r>
                        <a:rPr lang="en-BG" dirty="0"/>
                        <a:t>04.05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extLst>
                  <a:ext uri="{0D108BD9-81ED-4DB2-BD59-A6C34878D82A}">
                    <a16:rowId xmlns:a16="http://schemas.microsoft.com/office/drawing/2014/main" val="746340286"/>
                  </a:ext>
                </a:extLst>
              </a:tr>
              <a:tr h="962341">
                <a:tc>
                  <a:txBody>
                    <a:bodyPr/>
                    <a:lstStyle/>
                    <a:p>
                      <a:r>
                        <a:rPr lang="en-BG" dirty="0"/>
                        <a:t>05.05 –</a:t>
                      </a:r>
                    </a:p>
                    <a:p>
                      <a:r>
                        <a:rPr lang="en-BG" dirty="0"/>
                        <a:t>08.05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extLst>
                  <a:ext uri="{0D108BD9-81ED-4DB2-BD59-A6C34878D82A}">
                    <a16:rowId xmlns:a16="http://schemas.microsoft.com/office/drawing/2014/main" val="1772884850"/>
                  </a:ext>
                </a:extLst>
              </a:tr>
              <a:tr h="962341">
                <a:tc>
                  <a:txBody>
                    <a:bodyPr/>
                    <a:lstStyle/>
                    <a:p>
                      <a:r>
                        <a:rPr lang="en-BG" dirty="0">
                          <a:solidFill>
                            <a:schemeClr val="bg1"/>
                          </a:solidFill>
                        </a:rPr>
                        <a:t>09.05 –</a:t>
                      </a:r>
                    </a:p>
                    <a:p>
                      <a:r>
                        <a:rPr lang="en-BG" dirty="0">
                          <a:solidFill>
                            <a:schemeClr val="bg1"/>
                          </a:solidFill>
                        </a:rPr>
                        <a:t>11.05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tc>
                  <a:txBody>
                    <a:bodyPr/>
                    <a:lstStyle/>
                    <a:p>
                      <a:endParaRPr lang="en-BG"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77BC0"/>
                    </a:solidFill>
                  </a:tcPr>
                </a:tc>
                <a:extLst>
                  <a:ext uri="{0D108BD9-81ED-4DB2-BD59-A6C34878D82A}">
                    <a16:rowId xmlns:a16="http://schemas.microsoft.com/office/drawing/2014/main" val="2835082194"/>
                  </a:ext>
                </a:extLst>
              </a:tr>
            </a:tbl>
          </a:graphicData>
        </a:graphic>
      </p:graphicFrame>
      <p:sp>
        <p:nvSpPr>
          <p:cNvPr id="14" name="Alternative Process 13">
            <a:extLst>
              <a:ext uri="{FF2B5EF4-FFF2-40B4-BE49-F238E27FC236}">
                <a16:creationId xmlns:a16="http://schemas.microsoft.com/office/drawing/2014/main" id="{E154A3AF-A3D6-A0A4-6ABA-1210298356BF}"/>
              </a:ext>
            </a:extLst>
          </p:cNvPr>
          <p:cNvSpPr/>
          <p:nvPr/>
        </p:nvSpPr>
        <p:spPr>
          <a:xfrm>
            <a:off x="3866212" y="2502485"/>
            <a:ext cx="1139253" cy="179882"/>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15" name="Alternative Process 14">
            <a:extLst>
              <a:ext uri="{FF2B5EF4-FFF2-40B4-BE49-F238E27FC236}">
                <a16:creationId xmlns:a16="http://schemas.microsoft.com/office/drawing/2014/main" id="{48C859EF-080D-EEED-BE8F-1DC7962B5BCA}"/>
              </a:ext>
            </a:extLst>
          </p:cNvPr>
          <p:cNvSpPr/>
          <p:nvPr/>
        </p:nvSpPr>
        <p:spPr>
          <a:xfrm>
            <a:off x="4989227" y="2263514"/>
            <a:ext cx="1456543" cy="434715"/>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17" name="Alternative Process 16">
            <a:extLst>
              <a:ext uri="{FF2B5EF4-FFF2-40B4-BE49-F238E27FC236}">
                <a16:creationId xmlns:a16="http://schemas.microsoft.com/office/drawing/2014/main" id="{937A777E-50F9-CDCC-96FF-7DE053E81031}"/>
              </a:ext>
            </a:extLst>
          </p:cNvPr>
          <p:cNvSpPr/>
          <p:nvPr/>
        </p:nvSpPr>
        <p:spPr>
          <a:xfrm>
            <a:off x="6413291" y="2518347"/>
            <a:ext cx="1246683" cy="179881"/>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18" name="Alternative Process 17">
            <a:extLst>
              <a:ext uri="{FF2B5EF4-FFF2-40B4-BE49-F238E27FC236}">
                <a16:creationId xmlns:a16="http://schemas.microsoft.com/office/drawing/2014/main" id="{033F68AC-DA9B-89AF-2FA4-19CA5EFE1828}"/>
              </a:ext>
            </a:extLst>
          </p:cNvPr>
          <p:cNvSpPr/>
          <p:nvPr/>
        </p:nvSpPr>
        <p:spPr>
          <a:xfrm>
            <a:off x="8406983" y="2263514"/>
            <a:ext cx="1246682" cy="434715"/>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19" name="Alternative Process 18">
            <a:extLst>
              <a:ext uri="{FF2B5EF4-FFF2-40B4-BE49-F238E27FC236}">
                <a16:creationId xmlns:a16="http://schemas.microsoft.com/office/drawing/2014/main" id="{2EC44A90-3118-5DD4-31EC-3022C59083D1}"/>
              </a:ext>
            </a:extLst>
          </p:cNvPr>
          <p:cNvSpPr/>
          <p:nvPr/>
        </p:nvSpPr>
        <p:spPr>
          <a:xfrm>
            <a:off x="2743200" y="3429000"/>
            <a:ext cx="1139253" cy="255104"/>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0" name="Alternative Process 19">
            <a:extLst>
              <a:ext uri="{FF2B5EF4-FFF2-40B4-BE49-F238E27FC236}">
                <a16:creationId xmlns:a16="http://schemas.microsoft.com/office/drawing/2014/main" id="{FAD7094E-CAA7-A56D-A266-8909942D4948}"/>
              </a:ext>
            </a:extLst>
          </p:cNvPr>
          <p:cNvSpPr/>
          <p:nvPr/>
        </p:nvSpPr>
        <p:spPr>
          <a:xfrm>
            <a:off x="3882453" y="3250043"/>
            <a:ext cx="1139253" cy="434715"/>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1" name="Alternative Process 20">
            <a:extLst>
              <a:ext uri="{FF2B5EF4-FFF2-40B4-BE49-F238E27FC236}">
                <a16:creationId xmlns:a16="http://schemas.microsoft.com/office/drawing/2014/main" id="{4F553CF6-527E-06A7-C7E6-61C7B03D5331}"/>
              </a:ext>
            </a:extLst>
          </p:cNvPr>
          <p:cNvSpPr/>
          <p:nvPr/>
        </p:nvSpPr>
        <p:spPr>
          <a:xfrm>
            <a:off x="6445770" y="3028015"/>
            <a:ext cx="1139253" cy="648458"/>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2" name="Alternative Process 21">
            <a:extLst>
              <a:ext uri="{FF2B5EF4-FFF2-40B4-BE49-F238E27FC236}">
                <a16:creationId xmlns:a16="http://schemas.microsoft.com/office/drawing/2014/main" id="{9624FB2E-C64C-CDFF-DAAF-1520F59A2615}"/>
              </a:ext>
            </a:extLst>
          </p:cNvPr>
          <p:cNvSpPr/>
          <p:nvPr/>
        </p:nvSpPr>
        <p:spPr>
          <a:xfrm>
            <a:off x="7585023" y="3250044"/>
            <a:ext cx="876927" cy="408550"/>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3" name="Alternative Process 22">
            <a:extLst>
              <a:ext uri="{FF2B5EF4-FFF2-40B4-BE49-F238E27FC236}">
                <a16:creationId xmlns:a16="http://schemas.microsoft.com/office/drawing/2014/main" id="{6873778A-CE51-B57F-43A0-0A350F797A98}"/>
              </a:ext>
            </a:extLst>
          </p:cNvPr>
          <p:cNvSpPr/>
          <p:nvPr/>
        </p:nvSpPr>
        <p:spPr>
          <a:xfrm>
            <a:off x="8461950" y="3028014"/>
            <a:ext cx="1139252" cy="648458"/>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5" name="Alternative Process 24">
            <a:extLst>
              <a:ext uri="{FF2B5EF4-FFF2-40B4-BE49-F238E27FC236}">
                <a16:creationId xmlns:a16="http://schemas.microsoft.com/office/drawing/2014/main" id="{C673EEC2-6D9C-75E4-5B1B-8919DA019834}"/>
              </a:ext>
            </a:extLst>
          </p:cNvPr>
          <p:cNvSpPr/>
          <p:nvPr/>
        </p:nvSpPr>
        <p:spPr>
          <a:xfrm>
            <a:off x="2743199" y="4002375"/>
            <a:ext cx="1139253" cy="638280"/>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6" name="Alternative Process 25">
            <a:extLst>
              <a:ext uri="{FF2B5EF4-FFF2-40B4-BE49-F238E27FC236}">
                <a16:creationId xmlns:a16="http://schemas.microsoft.com/office/drawing/2014/main" id="{7823E278-77A0-28FC-5D2A-20F9A636652E}"/>
              </a:ext>
            </a:extLst>
          </p:cNvPr>
          <p:cNvSpPr/>
          <p:nvPr/>
        </p:nvSpPr>
        <p:spPr>
          <a:xfrm>
            <a:off x="3882453" y="4137734"/>
            <a:ext cx="1139253" cy="489453"/>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7" name="Alternative Process 26">
            <a:extLst>
              <a:ext uri="{FF2B5EF4-FFF2-40B4-BE49-F238E27FC236}">
                <a16:creationId xmlns:a16="http://schemas.microsoft.com/office/drawing/2014/main" id="{CE86A249-6D0D-5D0A-0BA5-43B2196A880C}"/>
              </a:ext>
            </a:extLst>
          </p:cNvPr>
          <p:cNvSpPr/>
          <p:nvPr/>
        </p:nvSpPr>
        <p:spPr>
          <a:xfrm>
            <a:off x="5005465" y="3863990"/>
            <a:ext cx="1424066" cy="745162"/>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28" name="Alternative Process 27">
            <a:extLst>
              <a:ext uri="{FF2B5EF4-FFF2-40B4-BE49-F238E27FC236}">
                <a16:creationId xmlns:a16="http://schemas.microsoft.com/office/drawing/2014/main" id="{98BD8D24-000C-A3EF-ED25-66166C9ABFAD}"/>
              </a:ext>
            </a:extLst>
          </p:cNvPr>
          <p:cNvSpPr/>
          <p:nvPr/>
        </p:nvSpPr>
        <p:spPr>
          <a:xfrm>
            <a:off x="6402811" y="4236571"/>
            <a:ext cx="1182212" cy="381923"/>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31" name="Alternative Process 30">
            <a:extLst>
              <a:ext uri="{FF2B5EF4-FFF2-40B4-BE49-F238E27FC236}">
                <a16:creationId xmlns:a16="http://schemas.microsoft.com/office/drawing/2014/main" id="{C35E7415-E9F9-0C1B-8CB1-C188D3463BD3}"/>
              </a:ext>
            </a:extLst>
          </p:cNvPr>
          <p:cNvSpPr/>
          <p:nvPr/>
        </p:nvSpPr>
        <p:spPr>
          <a:xfrm>
            <a:off x="7585023" y="4918765"/>
            <a:ext cx="876927" cy="648458"/>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
        <p:nvSpPr>
          <p:cNvPr id="32" name="Alternative Process 31">
            <a:extLst>
              <a:ext uri="{FF2B5EF4-FFF2-40B4-BE49-F238E27FC236}">
                <a16:creationId xmlns:a16="http://schemas.microsoft.com/office/drawing/2014/main" id="{86732A7E-354B-66BF-8FE9-06A29A51228D}"/>
              </a:ext>
            </a:extLst>
          </p:cNvPr>
          <p:cNvSpPr/>
          <p:nvPr/>
        </p:nvSpPr>
        <p:spPr>
          <a:xfrm>
            <a:off x="8460697" y="5351489"/>
            <a:ext cx="1139253" cy="215734"/>
          </a:xfrm>
          <a:prstGeom prst="flowChartAlternateProcess">
            <a:avLst/>
          </a:prstGeom>
          <a:solidFill>
            <a:schemeClr val="bg1"/>
          </a:solidFill>
          <a:ln>
            <a:solidFill>
              <a:srgbClr val="077B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G"/>
          </a:p>
        </p:txBody>
      </p:sp>
    </p:spTree>
    <p:extLst>
      <p:ext uri="{BB962C8B-B14F-4D97-AF65-F5344CB8AC3E}">
        <p14:creationId xmlns:p14="http://schemas.microsoft.com/office/powerpoint/2010/main" val="1157836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black background with a blue and white object&#10;&#10;AI-generated content may be incorrect.">
            <a:extLst>
              <a:ext uri="{FF2B5EF4-FFF2-40B4-BE49-F238E27FC236}">
                <a16:creationId xmlns:a16="http://schemas.microsoft.com/office/drawing/2014/main" id="{8787BC70-AB35-2150-EF3F-19F11C07DE5C}"/>
              </a:ext>
            </a:extLst>
          </p:cNvPr>
          <p:cNvPicPr>
            <a:picLocks noGrp="1" noChangeAspect="1"/>
          </p:cNvPicPr>
          <p:nvPr>
            <p:ph idx="1"/>
          </p:nvPr>
        </p:nvPicPr>
        <p:blipFill>
          <a:blip r:embed="rId2"/>
          <a:srcRect r="872" b="1"/>
          <a:stretch/>
        </p:blipFill>
        <p:spPr>
          <a:xfrm>
            <a:off x="20" y="1282"/>
            <a:ext cx="12191980" cy="6856718"/>
          </a:xfrm>
          <a:prstGeom prst="rect">
            <a:avLst/>
          </a:prstGeom>
        </p:spPr>
      </p:pic>
      <p:sp>
        <p:nvSpPr>
          <p:cNvPr id="6" name="Diamond 5">
            <a:extLst>
              <a:ext uri="{FF2B5EF4-FFF2-40B4-BE49-F238E27FC236}">
                <a16:creationId xmlns:a16="http://schemas.microsoft.com/office/drawing/2014/main" id="{FBB58765-E3F1-3A8B-0382-DEAA75DA6657}"/>
              </a:ext>
            </a:extLst>
          </p:cNvPr>
          <p:cNvSpPr/>
          <p:nvPr/>
        </p:nvSpPr>
        <p:spPr>
          <a:xfrm>
            <a:off x="1358186" y="1903751"/>
            <a:ext cx="2235271" cy="2095034"/>
          </a:xfrm>
          <a:prstGeom prst="diamond">
            <a:avLst/>
          </a:prstGeom>
          <a:noFill/>
          <a:ln w="76200">
            <a:solidFill>
              <a:srgbClr val="077BC0"/>
            </a:solidFill>
          </a:ln>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BG" dirty="0">
              <a:effectLst>
                <a:glow rad="63500">
                  <a:schemeClr val="accent1">
                    <a:satMod val="175000"/>
                    <a:alpha val="40000"/>
                  </a:schemeClr>
                </a:glow>
              </a:effectLst>
            </a:endParaRPr>
          </a:p>
        </p:txBody>
      </p:sp>
      <p:sp>
        <p:nvSpPr>
          <p:cNvPr id="7" name="TextBox 6">
            <a:extLst>
              <a:ext uri="{FF2B5EF4-FFF2-40B4-BE49-F238E27FC236}">
                <a16:creationId xmlns:a16="http://schemas.microsoft.com/office/drawing/2014/main" id="{F47E0F84-A78A-36D6-D309-95256A5BD0ED}"/>
              </a:ext>
            </a:extLst>
          </p:cNvPr>
          <p:cNvSpPr txBox="1"/>
          <p:nvPr/>
        </p:nvSpPr>
        <p:spPr>
          <a:xfrm>
            <a:off x="1846234" y="2289548"/>
            <a:ext cx="1259174" cy="1323439"/>
          </a:xfrm>
          <a:prstGeom prst="rect">
            <a:avLst/>
          </a:prstGeom>
          <a:noFill/>
        </p:spPr>
        <p:txBody>
          <a:bodyPr wrap="square" rtlCol="0">
            <a:spAutoFit/>
          </a:bodyPr>
          <a:lstStyle/>
          <a:p>
            <a:r>
              <a:rPr lang="en-BG" sz="8000" dirty="0">
                <a:solidFill>
                  <a:schemeClr val="bg1"/>
                </a:solidFill>
                <a:latin typeface="Baskerville Old Face" panose="02020602080505020303" pitchFamily="18" charset="77"/>
                <a:cs typeface="Times New Roman" panose="02020603050405020304" pitchFamily="18" charset="0"/>
              </a:rPr>
              <a:t>04</a:t>
            </a:r>
          </a:p>
        </p:txBody>
      </p:sp>
      <p:sp>
        <p:nvSpPr>
          <p:cNvPr id="9" name="TextBox 8">
            <a:extLst>
              <a:ext uri="{FF2B5EF4-FFF2-40B4-BE49-F238E27FC236}">
                <a16:creationId xmlns:a16="http://schemas.microsoft.com/office/drawing/2014/main" id="{98622AB0-9248-71F0-8410-6B5F5F52FA60}"/>
              </a:ext>
            </a:extLst>
          </p:cNvPr>
          <p:cNvSpPr txBox="1"/>
          <p:nvPr/>
        </p:nvSpPr>
        <p:spPr>
          <a:xfrm>
            <a:off x="3766280" y="1903751"/>
            <a:ext cx="6213422" cy="2554545"/>
          </a:xfrm>
          <a:prstGeom prst="rect">
            <a:avLst/>
          </a:prstGeom>
          <a:noFill/>
        </p:spPr>
        <p:txBody>
          <a:bodyPr wrap="square">
            <a:spAutoFit/>
          </a:bodyPr>
          <a:lstStyle/>
          <a:p>
            <a:r>
              <a:rPr lang="en-GB" sz="8000" b="1" i="0" u="none" strike="noStrike" dirty="0">
                <a:solidFill>
                  <a:srgbClr val="FFFFFF"/>
                </a:solidFill>
                <a:effectLst/>
                <a:latin typeface="Baskerville Old Face" panose="02020602080505020303" pitchFamily="18" charset="77"/>
              </a:rPr>
              <a:t>PROGRAMS WE USED</a:t>
            </a:r>
            <a:r>
              <a:rPr lang="en-GB" sz="8000" b="0" i="0" dirty="0">
                <a:solidFill>
                  <a:srgbClr val="000000"/>
                </a:solidFill>
                <a:effectLst/>
                <a:latin typeface="Baskerville Old Face" panose="02020602080505020303" pitchFamily="18" charset="77"/>
              </a:rPr>
              <a:t>​</a:t>
            </a:r>
            <a:endParaRPr lang="en-BG" sz="8000" dirty="0"/>
          </a:p>
        </p:txBody>
      </p:sp>
    </p:spTree>
    <p:extLst>
      <p:ext uri="{BB962C8B-B14F-4D97-AF65-F5344CB8AC3E}">
        <p14:creationId xmlns:p14="http://schemas.microsoft.com/office/powerpoint/2010/main" val="1306108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759</TotalTime>
  <Words>163</Words>
  <Application>Microsoft Macintosh PowerPoint</Application>
  <PresentationFormat>Widescreen</PresentationFormat>
  <Paragraphs>57</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Aharoni</vt:lpstr>
      <vt:lpstr>Aptos</vt:lpstr>
      <vt:lpstr>Aptos Display</vt:lpstr>
      <vt:lpstr>Arial</vt:lpstr>
      <vt:lpstr>Baskerville Old Face</vt:lpstr>
      <vt:lpstr>Cambria</vt:lpstr>
      <vt:lpstr>inherit</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Ванеса М. Ценова</dc:creator>
  <cp:lastModifiedBy>Ванеса М. Ценова</cp:lastModifiedBy>
  <cp:revision>2</cp:revision>
  <dcterms:created xsi:type="dcterms:W3CDTF">2025-05-03T11:30:56Z</dcterms:created>
  <dcterms:modified xsi:type="dcterms:W3CDTF">2025-05-11T08:38:24Z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9c53e24-5cfd-4307-952f-4b31e7c03d6f_Enabled">
    <vt:lpwstr>true</vt:lpwstr>
  </property>
  <property fmtid="{D5CDD505-2E9C-101B-9397-08002B2CF9AE}" pid="3" name="MSIP_Label_79c53e24-5cfd-4307-952f-4b31e7c03d6f_SetDate">
    <vt:lpwstr>2025-05-11T08:37:27Z</vt:lpwstr>
  </property>
  <property fmtid="{D5CDD505-2E9C-101B-9397-08002B2CF9AE}" pid="4" name="MSIP_Label_79c53e24-5cfd-4307-952f-4b31e7c03d6f_Method">
    <vt:lpwstr>Privileged</vt:lpwstr>
  </property>
  <property fmtid="{D5CDD505-2E9C-101B-9397-08002B2CF9AE}" pid="5" name="MSIP_Label_79c53e24-5cfd-4307-952f-4b31e7c03d6f_Name">
    <vt:lpwstr>Public</vt:lpwstr>
  </property>
  <property fmtid="{D5CDD505-2E9C-101B-9397-08002B2CF9AE}" pid="6" name="MSIP_Label_79c53e24-5cfd-4307-952f-4b31e7c03d6f_SiteId">
    <vt:lpwstr>420584ab-4eec-41c7-bb43-7364d0a6fdfd</vt:lpwstr>
  </property>
  <property fmtid="{D5CDD505-2E9C-101B-9397-08002B2CF9AE}" pid="7" name="MSIP_Label_79c53e24-5cfd-4307-952f-4b31e7c03d6f_ActionId">
    <vt:lpwstr>22f31f72-7b44-4972-9fbd-f98c76548e1c</vt:lpwstr>
  </property>
  <property fmtid="{D5CDD505-2E9C-101B-9397-08002B2CF9AE}" pid="8" name="MSIP_Label_79c53e24-5cfd-4307-952f-4b31e7c03d6f_ContentBits">
    <vt:lpwstr>0</vt:lpwstr>
  </property>
  <property fmtid="{D5CDD505-2E9C-101B-9397-08002B2CF9AE}" pid="9" name="MSIP_Label_79c53e24-5cfd-4307-952f-4b31e7c03d6f_Tag">
    <vt:lpwstr>50, 0, 1, 1</vt:lpwstr>
  </property>
</Properties>
</file>