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en-A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F5A3-5EF6-1DBD-36C1-EC68881D7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EF80F-3A70-EE27-0348-FC48AFACE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954DA-CC5F-D59F-7C05-09A360E3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5/11/2025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0375E-065E-B364-C64D-6E5FC685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0ABE-FF2E-56D1-3627-9BA30FF1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74357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0C1C-9CE0-B17D-7A96-259799F2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B2408-BCD4-6062-BF32-F018EA9E6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B357F-6C2E-A06B-732F-90390B8D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5/11/2025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EFE32-F8D5-407C-D572-00A1C55F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9F50-22F5-662E-874D-70B051A6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57303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77862-C800-A338-49F0-F4ABDE360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4295B-F700-1424-DE22-63547CDC5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DB3C6-FD23-1DE5-CCD2-95DA2023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5/11/2025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A10A5-BBF2-C857-C259-FD05EEC5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EEE0C-797B-5C24-1D2A-73730B12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98432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F323-B78C-6F75-D513-CF04AF77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65AD9-03B0-BD7F-E35B-4D572AA1E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1052B-CE9B-6981-8CA9-D8EDDA2F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5/11/2025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EABA9-DEE4-5A8F-2234-EF9DC844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A185E-9159-6B97-6A12-45C39591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409575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FA25-7480-1668-7E72-E1C3F183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4042C-141F-D0DD-DA3D-2AD889765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AC44C-7C39-E985-256C-8B904131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5/11/2025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097A2-470F-41B9-E627-70CC69EB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1192B-68C2-D475-66C0-49168D09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95279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D660-FFAB-6E14-A766-5D8F8D10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6F87-5417-3478-FC3B-382767692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C32AB-05FB-D8F9-DF0C-E7634BB21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63A77-8851-2406-F426-76C01583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5/11/2025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2F9CB-94E9-0A4F-CEE1-9DE6536A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7508B-6ADF-D2E9-78BC-F0D3A419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3935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4B5F-F72D-D36D-4038-A02505AAE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ECCF2-6BEE-D520-22AB-6CCF1E87B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EFD0D-9F5B-6921-72D9-1C35C15B3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03767-67D1-4270-62DF-FE7983C14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396F4-A50D-97BC-EBFD-91C56F4D6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C2D4C-65E7-1B5D-A465-99E0DA88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5/11/2025</a:t>
            </a:fld>
            <a:endParaRPr lang="en-A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9DAFD-E6B8-445E-5EE4-765C3D39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6925E-8097-8C01-F012-E207F359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14489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B841-0BE6-B657-7B82-052C3ED4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45763-3CBF-BCF3-1394-1D05F556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5/11/2025</a:t>
            </a:fld>
            <a:endParaRPr lang="en-A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E8B18-B5E3-E792-EEAA-B0B7C96A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530CA-468A-BC63-B99E-19BEC607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98747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69CE9-96FE-5DE7-52C0-951DDEF2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5/11/2025</a:t>
            </a:fld>
            <a:endParaRPr lang="en-A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C20E5-F3B1-F687-9210-EA9885B7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D45EB-45BE-831C-E1D1-014C03DD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7481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14D3-58F4-6D85-61BE-E4C6F82F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C8A2C-31E4-32D0-1D8F-D461E97EC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3D54C-E343-FA21-5EA5-7815CF501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ED592-3C5F-5C98-7F7F-BC0705FA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5/11/2025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713BE-9942-EE96-9816-5D7CBDB1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96A17-D4BF-274D-A735-9B84CFCA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00867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F995-3910-3F95-2D4E-7EDC0236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85620-F85D-4C1A-68AA-9E7AE59D7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690A5-8289-28B5-B48A-DC633A653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8A21F-EC05-5ADC-E0F2-25A97F58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F7CB-6E4F-4A5C-968B-0CED0D949821}" type="datetimeFigureOut">
              <a:rPr lang="en-AS" smtClean="0"/>
              <a:t>5/11/2025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BE3FE-231D-CCEE-E5FB-B7C7B70B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6C1FD-C62B-BFC7-291C-B096BAE15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76429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4AAD6-6399-731E-3DC5-7C1B3E7C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4A571-1E84-B60D-7A9A-5AAC489ED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2B3AA-D66F-9B5D-78BC-7C84E392B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6F7CB-6E4F-4A5C-968B-0CED0D949821}" type="datetimeFigureOut">
              <a:rPr lang="en-AS" smtClean="0"/>
              <a:t>5/11/2025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09C3-200E-5844-726E-114F831C9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0BD1E-5CB3-B57F-9822-C7238C09B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C02A3F-008E-4347-A857-3425B18F1AF1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65206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0D93697-2B4F-46BA-CC11-3DD64FF40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428000"/>
            <a:ext cx="6143626" cy="1400400"/>
          </a:xfrm>
        </p:spPr>
        <p:txBody>
          <a:bodyPr wrap="square" anchor="b">
            <a:normAutofit/>
          </a:bodyPr>
          <a:lstStyle/>
          <a:p>
            <a:pPr algn="l"/>
            <a:r>
              <a:rPr lang="en-US" sz="56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Team name</a:t>
            </a:r>
            <a:endParaRPr lang="en-AS" sz="5600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9ED6F33-59B5-F93F-D508-297DD8043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713" y="4716472"/>
            <a:ext cx="3494088" cy="1017896"/>
          </a:xfrm>
        </p:spPr>
        <p:txBody>
          <a:bodyPr anchor="b">
            <a:normAutofit/>
          </a:bodyPr>
          <a:lstStyle/>
          <a:p>
            <a:pPr algn="l"/>
            <a:endParaRPr lang="en-AS" dirty="0">
              <a:solidFill>
                <a:schemeClr val="bg1"/>
              </a:solidFill>
            </a:endParaRPr>
          </a:p>
        </p:txBody>
      </p:sp>
      <p:pic>
        <p:nvPicPr>
          <p:cNvPr id="12" name="Picture 11" descr="A black and white sign with white text&#10;&#10;AI-generated content may be incorrect.">
            <a:extLst>
              <a:ext uri="{FF2B5EF4-FFF2-40B4-BE49-F238E27FC236}">
                <a16:creationId xmlns:a16="http://schemas.microsoft.com/office/drawing/2014/main" id="{2C82C501-BBB7-EFBA-ABCF-946F7EB94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7" b="7612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526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57EEE-210C-5AA2-B302-8D8835B2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070" y="1349574"/>
            <a:ext cx="2315130" cy="6547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1800" kern="1200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4B5ED-9992-DB62-7A1A-E79DB7220CCB}"/>
              </a:ext>
            </a:extLst>
          </p:cNvPr>
          <p:cNvSpPr txBox="1"/>
          <p:nvPr/>
        </p:nvSpPr>
        <p:spPr>
          <a:xfrm>
            <a:off x="3722254" y="1219200"/>
            <a:ext cx="58803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Team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400" kern="1200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Contents</a:t>
            </a:r>
            <a:endParaRPr lang="en-US" sz="4400" kern="1200" dirty="0"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400" kern="1200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Our team</a:t>
            </a:r>
            <a:endParaRPr lang="en-US" sz="44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400" kern="1200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Mission</a:t>
            </a:r>
            <a:endParaRPr lang="en-US" sz="4400" kern="1200" dirty="0">
              <a:solidFill>
                <a:schemeClr val="bg1"/>
              </a:solidFill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400" kern="1200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Applications used</a:t>
            </a:r>
            <a:endParaRPr lang="en-US" sz="44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400" kern="1200" dirty="0">
                <a:solidFill>
                  <a:srgbClr val="0D0D0D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Site</a:t>
            </a:r>
            <a:endParaRPr lang="en-A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78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7" name="Rectangle 23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B1E72-8625-E08A-1E8E-AD965690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98863" y="1244340"/>
            <a:ext cx="7183226" cy="369530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13800" kern="1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Our team</a:t>
            </a:r>
          </a:p>
        </p:txBody>
      </p:sp>
      <p:sp>
        <p:nvSpPr>
          <p:cNvPr id="238" name="Freeform: Shape 237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14560B4-A3EF-B84F-4BEA-F74B53CF8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787" y="3805784"/>
            <a:ext cx="1762426" cy="1778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7F7D68-29E1-636E-58A3-315BC78882F8}"/>
              </a:ext>
            </a:extLst>
          </p:cNvPr>
          <p:cNvSpPr txBox="1"/>
          <p:nvPr/>
        </p:nvSpPr>
        <p:spPr>
          <a:xfrm>
            <a:off x="4730732" y="5577932"/>
            <a:ext cx="268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-Front-end developer</a:t>
            </a:r>
            <a:endParaRPr lang="en-AS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375F1-FDA4-B106-D88A-FBD9E182DE33}"/>
              </a:ext>
            </a:extLst>
          </p:cNvPr>
          <p:cNvSpPr txBox="1"/>
          <p:nvPr/>
        </p:nvSpPr>
        <p:spPr>
          <a:xfrm>
            <a:off x="4953783" y="2236286"/>
            <a:ext cx="223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-Scrum Trainer</a:t>
            </a:r>
            <a:endParaRPr lang="en-AS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8C876-4E96-74F5-B4EE-4D2629609DA3}"/>
              </a:ext>
            </a:extLst>
          </p:cNvPr>
          <p:cNvSpPr txBox="1"/>
          <p:nvPr/>
        </p:nvSpPr>
        <p:spPr>
          <a:xfrm>
            <a:off x="8500523" y="2155730"/>
            <a:ext cx="216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-Designer</a:t>
            </a:r>
            <a:endParaRPr lang="en-AS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A09560-A1C3-760E-8FAC-AD4931DE34A8}"/>
              </a:ext>
            </a:extLst>
          </p:cNvPr>
          <p:cNvSpPr txBox="1"/>
          <p:nvPr/>
        </p:nvSpPr>
        <p:spPr>
          <a:xfrm>
            <a:off x="8396066" y="5577931"/>
            <a:ext cx="268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-Front-end developer</a:t>
            </a:r>
            <a:endParaRPr lang="en-AS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240DBD-49C4-04E0-D253-BFB69CD952C5}"/>
              </a:ext>
            </a:extLst>
          </p:cNvPr>
          <p:cNvSpPr txBox="1"/>
          <p:nvPr/>
        </p:nvSpPr>
        <p:spPr>
          <a:xfrm>
            <a:off x="4907459" y="375573"/>
            <a:ext cx="2377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Presiyan Tenev</a:t>
            </a:r>
            <a:endParaRPr lang="en-AS" sz="20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B0A3B2-80D6-008D-C0A9-4CDB3B9B248E}"/>
              </a:ext>
            </a:extLst>
          </p:cNvPr>
          <p:cNvSpPr txBox="1"/>
          <p:nvPr/>
        </p:nvSpPr>
        <p:spPr>
          <a:xfrm>
            <a:off x="4978922" y="3462376"/>
            <a:ext cx="2234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Georgi Georgiev</a:t>
            </a:r>
            <a:endParaRPr lang="en-AS" sz="2000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F48868-8089-1C28-0A51-16E1F636D175}"/>
              </a:ext>
            </a:extLst>
          </p:cNvPr>
          <p:cNvSpPr txBox="1"/>
          <p:nvPr/>
        </p:nvSpPr>
        <p:spPr>
          <a:xfrm>
            <a:off x="8396066" y="505676"/>
            <a:ext cx="2377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Altai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Yemendziev</a:t>
            </a:r>
            <a:r>
              <a:rPr lang="en-US" sz="2000" b="1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endParaRPr lang="en-AS" sz="20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648D38-6DAB-E10F-53D0-7E8298C63354}"/>
              </a:ext>
            </a:extLst>
          </p:cNvPr>
          <p:cNvSpPr txBox="1"/>
          <p:nvPr/>
        </p:nvSpPr>
        <p:spPr>
          <a:xfrm>
            <a:off x="8700940" y="3429000"/>
            <a:ext cx="196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Rossica</a:t>
            </a:r>
            <a:r>
              <a:rPr lang="en-US" sz="1800" b="1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Velkova</a:t>
            </a:r>
            <a:r>
              <a:rPr lang="en-US" sz="1800" b="1" dirty="0">
                <a:solidFill>
                  <a:schemeClr val="bg1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endParaRPr lang="en-AS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4" name="Picture 3" descr="A child in a blue and grey jacket&#10;&#10;AI-generated content may be incorrect.">
            <a:extLst>
              <a:ext uri="{FF2B5EF4-FFF2-40B4-BE49-F238E27FC236}">
                <a16:creationId xmlns:a16="http://schemas.microsoft.com/office/drawing/2014/main" id="{39BE88B5-EE00-92E1-A0C8-74C8E12C0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83" y="724520"/>
            <a:ext cx="1662755" cy="163900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A child in a white shirt&#10;&#10;AI-generated content may be incorrect.">
            <a:extLst>
              <a:ext uri="{FF2B5EF4-FFF2-40B4-BE49-F238E27FC236}">
                <a16:creationId xmlns:a16="http://schemas.microsoft.com/office/drawing/2014/main" id="{66E0808D-7195-EC1B-E7C2-EBEF1833B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214" y="822630"/>
            <a:ext cx="1442780" cy="14427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A person wearing glasses and a white shirt">
            <a:extLst>
              <a:ext uri="{FF2B5EF4-FFF2-40B4-BE49-F238E27FC236}">
                <a16:creationId xmlns:a16="http://schemas.microsoft.com/office/drawing/2014/main" id="{F53B52C9-D312-0D20-468C-92C2C15B2B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390" y="2847959"/>
            <a:ext cx="1535609" cy="27299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11208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A19929-5BF7-DC83-6055-D21D9992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78" y="926942"/>
            <a:ext cx="7866060" cy="70788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8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Mission</a:t>
            </a:r>
            <a:endParaRPr lang="en-AS" sz="40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016B90A-2B79-CC42-D496-116BC19D6649}"/>
              </a:ext>
            </a:extLst>
          </p:cNvPr>
          <p:cNvSpPr txBox="1"/>
          <p:nvPr/>
        </p:nvSpPr>
        <p:spPr>
          <a:xfrm>
            <a:off x="3063001" y="3186228"/>
            <a:ext cx="5561814" cy="326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000" b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Rainway</a:t>
            </a:r>
            <a:r>
              <a:rPr lang="en-GB" sz="2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Rentals</a:t>
            </a:r>
            <a:r>
              <a:rPr lang="en-GB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is a website for easily and quickly renting cars online. It is used to help users find, compare, and book vehicles for short- or long-term use. The platform offers a wide selection of cars, transparent pricing, flexible rental terms, and convenient pick-up and drop-off options.</a:t>
            </a:r>
            <a:endParaRPr lang="en-AS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525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9A2D62-C980-4A84-800D-88F3FD26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4" y="1643139"/>
            <a:ext cx="7866060" cy="707886"/>
          </a:xfrm>
        </p:spPr>
        <p:txBody>
          <a:bodyPr anchor="b">
            <a:noAutofit/>
          </a:bodyPr>
          <a:lstStyle/>
          <a:p>
            <a:pPr algn="ctr"/>
            <a:r>
              <a:rPr lang="en-US" sz="6000" b="1" kern="120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Applications used</a:t>
            </a:r>
            <a:b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endParaRPr lang="en-AS" sz="60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A blue symbol with a black background&#10;&#10;AI-generated content may be incorrect.">
            <a:extLst>
              <a:ext uri="{FF2B5EF4-FFF2-40B4-BE49-F238E27FC236}">
                <a16:creationId xmlns:a16="http://schemas.microsoft.com/office/drawing/2014/main" id="{27CC5559-ADDF-C1C7-CCD9-D4C8F4C41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526" y="2976863"/>
            <a:ext cx="1066646" cy="1066646"/>
          </a:xfrm>
          <a:prstGeom prst="rect">
            <a:avLst/>
          </a:prstGeom>
        </p:spPr>
      </p:pic>
      <p:pic>
        <p:nvPicPr>
          <p:cNvPr id="19" name="Picture 18" descr="A black and white cat with a tail&#10;&#10;AI-generated content may be incorrect.">
            <a:extLst>
              <a:ext uri="{FF2B5EF4-FFF2-40B4-BE49-F238E27FC236}">
                <a16:creationId xmlns:a16="http://schemas.microsoft.com/office/drawing/2014/main" id="{F7ACBF49-09C3-D3B0-F955-3D038A4D2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495" y="4378180"/>
            <a:ext cx="1278708" cy="1278708"/>
          </a:xfrm>
          <a:prstGeom prst="rect">
            <a:avLst/>
          </a:prstGeom>
        </p:spPr>
      </p:pic>
      <p:pic>
        <p:nvPicPr>
          <p:cNvPr id="23" name="Picture 22" descr="A logo of a website&#10;&#10;AI-generated content may be incorrect.">
            <a:extLst>
              <a:ext uri="{FF2B5EF4-FFF2-40B4-BE49-F238E27FC236}">
                <a16:creationId xmlns:a16="http://schemas.microsoft.com/office/drawing/2014/main" id="{E21BEF66-5B0A-B7B8-1D8D-96F8D7F573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302" y="4551471"/>
            <a:ext cx="1111334" cy="1111334"/>
          </a:xfrm>
          <a:prstGeom prst="rect">
            <a:avLst/>
          </a:prstGeom>
        </p:spPr>
      </p:pic>
      <p:pic>
        <p:nvPicPr>
          <p:cNvPr id="25" name="Picture 24" descr="A blue and white logo&#10;&#10;AI-generated content may be incorrect.">
            <a:extLst>
              <a:ext uri="{FF2B5EF4-FFF2-40B4-BE49-F238E27FC236}">
                <a16:creationId xmlns:a16="http://schemas.microsoft.com/office/drawing/2014/main" id="{9784C588-AC5E-4A7B-5B59-871F190506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1" y="2976863"/>
            <a:ext cx="1141308" cy="1141308"/>
          </a:xfrm>
          <a:prstGeom prst="rect">
            <a:avLst/>
          </a:prstGeom>
        </p:spPr>
      </p:pic>
      <p:pic>
        <p:nvPicPr>
          <p:cNvPr id="27" name="Picture 26" descr="A blue logo with black text&#10;&#10;AI-generated content may be incorrect.">
            <a:extLst>
              <a:ext uri="{FF2B5EF4-FFF2-40B4-BE49-F238E27FC236}">
                <a16:creationId xmlns:a16="http://schemas.microsoft.com/office/drawing/2014/main" id="{5999EE46-B84C-35E4-01DC-14DB264886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228" y="2849878"/>
            <a:ext cx="1275847" cy="1204046"/>
          </a:xfrm>
          <a:prstGeom prst="rect">
            <a:avLst/>
          </a:prstGeom>
        </p:spPr>
      </p:pic>
      <p:pic>
        <p:nvPicPr>
          <p:cNvPr id="29" name="Picture 28" descr="A logo with a black letter&#10;&#10;AI-generated content may be incorrect.">
            <a:extLst>
              <a:ext uri="{FF2B5EF4-FFF2-40B4-BE49-F238E27FC236}">
                <a16:creationId xmlns:a16="http://schemas.microsoft.com/office/drawing/2014/main" id="{1575E286-7954-3552-AD09-F3B130076C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301" y="4521271"/>
            <a:ext cx="1225703" cy="1141534"/>
          </a:xfrm>
          <a:prstGeom prst="rect">
            <a:avLst/>
          </a:prstGeom>
        </p:spPr>
      </p:pic>
      <p:pic>
        <p:nvPicPr>
          <p:cNvPr id="31" name="Picture 30" descr="A blue and purple logo&#10;&#10;AI-generated content may be incorrect.">
            <a:extLst>
              <a:ext uri="{FF2B5EF4-FFF2-40B4-BE49-F238E27FC236}">
                <a16:creationId xmlns:a16="http://schemas.microsoft.com/office/drawing/2014/main" id="{7984CF15-B9F8-03CC-15C6-AC541BBBFD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737" y="3084708"/>
            <a:ext cx="22193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26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4093CB-EDF5-4D23-89A8-B2BB22743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24AD008-68EE-0B6A-D3CB-62F955CEB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392" y="4082462"/>
            <a:ext cx="10518776" cy="1200329"/>
          </a:xfrm>
        </p:spPr>
        <p:txBody>
          <a:bodyPr wrap="square" anchor="b">
            <a:noAutofit/>
          </a:bodyPr>
          <a:lstStyle/>
          <a:p>
            <a:pPr algn="l"/>
            <a:r>
              <a:rPr lang="en-US" sz="96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Site</a:t>
            </a:r>
            <a:endParaRPr lang="en-AS" sz="9600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1743334-7E79-CB40-5E8E-E986D7A8E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6392" y="5462413"/>
            <a:ext cx="6583362" cy="1075952"/>
          </a:xfrm>
        </p:spPr>
        <p:txBody>
          <a:bodyPr anchor="t">
            <a:normAutofit fontScale="92500" lnSpcReduction="20000"/>
          </a:bodyPr>
          <a:lstStyle/>
          <a:p>
            <a:pPr algn="l"/>
            <a:r>
              <a:rPr lang="en-GB" sz="32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 YOU FOR YOUR ATTENTION</a:t>
            </a:r>
            <a:br>
              <a:rPr lang="en-GB" sz="32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GB" sz="32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LET'S MOVE ON TO THE WEBSITE</a:t>
            </a:r>
            <a:endParaRPr lang="en-AS" sz="3200" b="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2" name="Picture 11" descr="A black and white sign with white text&#10;&#10;AI-generated content may be incorrect.">
            <a:extLst>
              <a:ext uri="{FF2B5EF4-FFF2-40B4-BE49-F238E27FC236}">
                <a16:creationId xmlns:a16="http://schemas.microsoft.com/office/drawing/2014/main" id="{17559D0C-6600-8328-938F-AAE95F0C9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3" b="11167"/>
          <a:stretch/>
        </p:blipFill>
        <p:spPr>
          <a:xfrm>
            <a:off x="20" y="10"/>
            <a:ext cx="12191980" cy="3657590"/>
          </a:xfrm>
          <a:custGeom>
            <a:avLst/>
            <a:gdLst/>
            <a:ahLst/>
            <a:cxnLst/>
            <a:rect l="l" t="t" r="r" b="b"/>
            <a:pathLst>
              <a:path w="12192000" h="3657600">
                <a:moveTo>
                  <a:pt x="7230262" y="3468462"/>
                </a:moveTo>
                <a:lnTo>
                  <a:pt x="7197115" y="3474938"/>
                </a:lnTo>
                <a:lnTo>
                  <a:pt x="7214545" y="3473344"/>
                </a:lnTo>
                <a:cubicBezTo>
                  <a:pt x="7220308" y="3472558"/>
                  <a:pt x="7225785" y="3471224"/>
                  <a:pt x="7230262" y="3468462"/>
                </a:cubicBezTo>
                <a:close/>
                <a:moveTo>
                  <a:pt x="7009120" y="3411863"/>
                </a:moveTo>
                <a:lnTo>
                  <a:pt x="7021563" y="3422955"/>
                </a:lnTo>
                <a:lnTo>
                  <a:pt x="7021563" y="3422954"/>
                </a:lnTo>
                <a:close/>
                <a:moveTo>
                  <a:pt x="7768443" y="3303674"/>
                </a:moveTo>
                <a:lnTo>
                  <a:pt x="7768443" y="3303675"/>
                </a:lnTo>
                <a:lnTo>
                  <a:pt x="7792447" y="3326153"/>
                </a:lnTo>
                <a:cubicBezTo>
                  <a:pt x="7785969" y="3320057"/>
                  <a:pt x="7779301" y="3313961"/>
                  <a:pt x="7768443" y="3303674"/>
                </a:cubicBezTo>
                <a:close/>
                <a:moveTo>
                  <a:pt x="4038748" y="3301555"/>
                </a:moveTo>
                <a:lnTo>
                  <a:pt x="4030517" y="3313199"/>
                </a:lnTo>
                <a:cubicBezTo>
                  <a:pt x="4026230" y="3321105"/>
                  <a:pt x="4021242" y="3327345"/>
                  <a:pt x="4015609" y="3332050"/>
                </a:cubicBezTo>
                <a:lnTo>
                  <a:pt x="3996845" y="3341704"/>
                </a:lnTo>
                <a:cubicBezTo>
                  <a:pt x="4010562" y="3338155"/>
                  <a:pt x="4021944" y="3329011"/>
                  <a:pt x="4030518" y="3313199"/>
                </a:cubicBezTo>
                <a:close/>
                <a:moveTo>
                  <a:pt x="6245343" y="3298149"/>
                </a:moveTo>
                <a:lnTo>
                  <a:pt x="6274406" y="3304945"/>
                </a:lnTo>
                <a:lnTo>
                  <a:pt x="6291247" y="3311262"/>
                </a:lnTo>
                <a:lnTo>
                  <a:pt x="6291385" y="3311314"/>
                </a:lnTo>
                <a:lnTo>
                  <a:pt x="6306284" y="3317152"/>
                </a:lnTo>
                <a:lnTo>
                  <a:pt x="6308075" y="3317568"/>
                </a:lnTo>
                <a:lnTo>
                  <a:pt x="6313855" y="3319733"/>
                </a:lnTo>
                <a:cubicBezTo>
                  <a:pt x="6321454" y="3322121"/>
                  <a:pt x="6329151" y="3323858"/>
                  <a:pt x="6337048" y="3324296"/>
                </a:cubicBezTo>
                <a:lnTo>
                  <a:pt x="6308075" y="3317568"/>
                </a:lnTo>
                <a:lnTo>
                  <a:pt x="6291385" y="3311314"/>
                </a:lnTo>
                <a:lnTo>
                  <a:pt x="6276197" y="3305364"/>
                </a:lnTo>
                <a:lnTo>
                  <a:pt x="6274406" y="3304945"/>
                </a:lnTo>
                <a:lnTo>
                  <a:pt x="6268613" y="3302771"/>
                </a:lnTo>
                <a:cubicBezTo>
                  <a:pt x="6260996" y="3300370"/>
                  <a:pt x="6253273" y="3298613"/>
                  <a:pt x="6245343" y="3298149"/>
                </a:cubicBezTo>
                <a:close/>
                <a:moveTo>
                  <a:pt x="6558837" y="3268317"/>
                </a:moveTo>
                <a:cubicBezTo>
                  <a:pt x="6548970" y="3267668"/>
                  <a:pt x="6539355" y="3268073"/>
                  <a:pt x="6529984" y="3269763"/>
                </a:cubicBezTo>
                <a:lnTo>
                  <a:pt x="6589207" y="3273193"/>
                </a:lnTo>
                <a:cubicBezTo>
                  <a:pt x="6578825" y="3270668"/>
                  <a:pt x="6568705" y="3268966"/>
                  <a:pt x="6558837" y="3268317"/>
                </a:cubicBezTo>
                <a:close/>
                <a:moveTo>
                  <a:pt x="4834454" y="3207659"/>
                </a:moveTo>
                <a:cubicBezTo>
                  <a:pt x="4849504" y="3224138"/>
                  <a:pt x="4866316" y="3230376"/>
                  <a:pt x="4883986" y="3231901"/>
                </a:cubicBezTo>
                <a:lnTo>
                  <a:pt x="4858238" y="3225387"/>
                </a:lnTo>
                <a:cubicBezTo>
                  <a:pt x="4849945" y="3221578"/>
                  <a:pt x="4841981" y="3215898"/>
                  <a:pt x="4834454" y="3207659"/>
                </a:cubicBezTo>
                <a:close/>
                <a:moveTo>
                  <a:pt x="5056443" y="3205325"/>
                </a:moveTo>
                <a:lnTo>
                  <a:pt x="5072589" y="3206105"/>
                </a:lnTo>
                <a:cubicBezTo>
                  <a:pt x="5078053" y="3207563"/>
                  <a:pt x="5083590" y="3210326"/>
                  <a:pt x="5089162" y="3214707"/>
                </a:cubicBezTo>
                <a:cubicBezTo>
                  <a:pt x="5078020" y="3205944"/>
                  <a:pt x="5067015" y="3203658"/>
                  <a:pt x="5056443" y="3205325"/>
                </a:cubicBezTo>
                <a:close/>
                <a:moveTo>
                  <a:pt x="739852" y="2905443"/>
                </a:moveTo>
                <a:cubicBezTo>
                  <a:pt x="733899" y="2911992"/>
                  <a:pt x="728660" y="2919613"/>
                  <a:pt x="724278" y="2926662"/>
                </a:cubicBezTo>
                <a:cubicBezTo>
                  <a:pt x="719849" y="2933806"/>
                  <a:pt x="714527" y="2939152"/>
                  <a:pt x="708621" y="2942822"/>
                </a:cubicBezTo>
                <a:lnTo>
                  <a:pt x="691439" y="2948297"/>
                </a:lnTo>
                <a:lnTo>
                  <a:pt x="708622" y="2942822"/>
                </a:lnTo>
                <a:cubicBezTo>
                  <a:pt x="714527" y="2939152"/>
                  <a:pt x="719849" y="2933806"/>
                  <a:pt x="724279" y="2926662"/>
                </a:cubicBezTo>
                <a:cubicBezTo>
                  <a:pt x="728660" y="2919613"/>
                  <a:pt x="733899" y="2911992"/>
                  <a:pt x="739852" y="2905443"/>
                </a:cubicBezTo>
                <a:close/>
                <a:moveTo>
                  <a:pt x="8934151" y="2836933"/>
                </a:moveTo>
                <a:cubicBezTo>
                  <a:pt x="8940248" y="2842173"/>
                  <a:pt x="8947058" y="2847506"/>
                  <a:pt x="8954249" y="2851864"/>
                </a:cubicBezTo>
                <a:lnTo>
                  <a:pt x="8962389" y="2855163"/>
                </a:lnTo>
                <a:lnTo>
                  <a:pt x="8954250" y="2851864"/>
                </a:lnTo>
                <a:cubicBezTo>
                  <a:pt x="8947058" y="2847506"/>
                  <a:pt x="8940248" y="2842173"/>
                  <a:pt x="8934151" y="2836933"/>
                </a:cubicBezTo>
                <a:close/>
                <a:moveTo>
                  <a:pt x="2314816" y="2835337"/>
                </a:moveTo>
                <a:cubicBezTo>
                  <a:pt x="2309720" y="2836314"/>
                  <a:pt x="2304339" y="2838362"/>
                  <a:pt x="2300909" y="2840743"/>
                </a:cubicBezTo>
                <a:cubicBezTo>
                  <a:pt x="2267856" y="2863985"/>
                  <a:pt x="2242281" y="2875891"/>
                  <a:pt x="2216515" y="2876487"/>
                </a:cubicBezTo>
                <a:cubicBezTo>
                  <a:pt x="2242281" y="2875891"/>
                  <a:pt x="2267856" y="2863985"/>
                  <a:pt x="2300910" y="2840743"/>
                </a:cubicBezTo>
                <a:close/>
                <a:moveTo>
                  <a:pt x="1916629" y="2813600"/>
                </a:moveTo>
                <a:lnTo>
                  <a:pt x="1907132" y="2816930"/>
                </a:lnTo>
                <a:lnTo>
                  <a:pt x="1866619" y="2826615"/>
                </a:lnTo>
                <a:lnTo>
                  <a:pt x="1907133" y="2816930"/>
                </a:lnTo>
                <a:close/>
                <a:moveTo>
                  <a:pt x="2058204" y="2802832"/>
                </a:moveTo>
                <a:cubicBezTo>
                  <a:pt x="2076636" y="2804546"/>
                  <a:pt x="2095174" y="2805403"/>
                  <a:pt x="2108194" y="2817539"/>
                </a:cubicBezTo>
                <a:cubicBezTo>
                  <a:pt x="2095175" y="2805403"/>
                  <a:pt x="2076636" y="2804546"/>
                  <a:pt x="2058204" y="280283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10707"/>
                </a:lnTo>
                <a:cubicBezTo>
                  <a:pt x="12192000" y="826330"/>
                  <a:pt x="12192000" y="835855"/>
                  <a:pt x="12192000" y="845570"/>
                </a:cubicBezTo>
                <a:lnTo>
                  <a:pt x="12192000" y="1243302"/>
                </a:lnTo>
                <a:lnTo>
                  <a:pt x="12160947" y="1271923"/>
                </a:lnTo>
                <a:cubicBezTo>
                  <a:pt x="12118083" y="1293449"/>
                  <a:pt x="12072360" y="1312882"/>
                  <a:pt x="12026448" y="1332123"/>
                </a:cubicBezTo>
                <a:cubicBezTo>
                  <a:pt x="12013114" y="1337649"/>
                  <a:pt x="11998443" y="1340697"/>
                  <a:pt x="11986443" y="1348126"/>
                </a:cubicBezTo>
                <a:cubicBezTo>
                  <a:pt x="11931195" y="1382036"/>
                  <a:pt x="11877664" y="1418614"/>
                  <a:pt x="11821656" y="1451191"/>
                </a:cubicBezTo>
                <a:cubicBezTo>
                  <a:pt x="11763931" y="1484910"/>
                  <a:pt x="11712304" y="1524726"/>
                  <a:pt x="11672489" y="1578639"/>
                </a:cubicBezTo>
                <a:cubicBezTo>
                  <a:pt x="11635529" y="1628743"/>
                  <a:pt x="11599714" y="1679607"/>
                  <a:pt x="11562947" y="1729900"/>
                </a:cubicBezTo>
                <a:cubicBezTo>
                  <a:pt x="11553613" y="1742665"/>
                  <a:pt x="11545039" y="1757715"/>
                  <a:pt x="11532275" y="1765907"/>
                </a:cubicBezTo>
                <a:cubicBezTo>
                  <a:pt x="11505795" y="1783052"/>
                  <a:pt x="11476838" y="1796959"/>
                  <a:pt x="11448453" y="1811057"/>
                </a:cubicBezTo>
                <a:cubicBezTo>
                  <a:pt x="11424069" y="1823059"/>
                  <a:pt x="11398160" y="1832011"/>
                  <a:pt x="11374346" y="1844966"/>
                </a:cubicBezTo>
                <a:cubicBezTo>
                  <a:pt x="11355296" y="1855255"/>
                  <a:pt x="11338339" y="1869543"/>
                  <a:pt x="11320623" y="1882497"/>
                </a:cubicBezTo>
                <a:cubicBezTo>
                  <a:pt x="11305192" y="1893736"/>
                  <a:pt x="11288238" y="1903452"/>
                  <a:pt x="11275283" y="1916978"/>
                </a:cubicBezTo>
                <a:cubicBezTo>
                  <a:pt x="11243658" y="1949745"/>
                  <a:pt x="11211843" y="1981940"/>
                  <a:pt x="11172600" y="2006136"/>
                </a:cubicBezTo>
                <a:cubicBezTo>
                  <a:pt x="11133927" y="2030138"/>
                  <a:pt x="11097350" y="2057001"/>
                  <a:pt x="11058869" y="2081386"/>
                </a:cubicBezTo>
                <a:cubicBezTo>
                  <a:pt x="11021146" y="2105199"/>
                  <a:pt x="10987046" y="2131297"/>
                  <a:pt x="10967423" y="2173591"/>
                </a:cubicBezTo>
                <a:cubicBezTo>
                  <a:pt x="10958661" y="2192259"/>
                  <a:pt x="10946279" y="2212644"/>
                  <a:pt x="10929704" y="2223503"/>
                </a:cubicBezTo>
                <a:cubicBezTo>
                  <a:pt x="10906081" y="2238934"/>
                  <a:pt x="10876171" y="2244459"/>
                  <a:pt x="10850453" y="2257603"/>
                </a:cubicBezTo>
                <a:cubicBezTo>
                  <a:pt x="10820162" y="2273034"/>
                  <a:pt x="10785111" y="2286370"/>
                  <a:pt x="10764534" y="2310945"/>
                </a:cubicBezTo>
                <a:cubicBezTo>
                  <a:pt x="10746246" y="2332855"/>
                  <a:pt x="10727767" y="2349999"/>
                  <a:pt x="10703573" y="2363905"/>
                </a:cubicBezTo>
                <a:cubicBezTo>
                  <a:pt x="10686617" y="2373622"/>
                  <a:pt x="10674046" y="2391338"/>
                  <a:pt x="10656519" y="2399340"/>
                </a:cubicBezTo>
                <a:cubicBezTo>
                  <a:pt x="10633467" y="2410009"/>
                  <a:pt x="10610225" y="2418391"/>
                  <a:pt x="10590031" y="2434966"/>
                </a:cubicBezTo>
                <a:cubicBezTo>
                  <a:pt x="10569075" y="2452110"/>
                  <a:pt x="10545263" y="2465636"/>
                  <a:pt x="10523354" y="2481639"/>
                </a:cubicBezTo>
                <a:cubicBezTo>
                  <a:pt x="10511734" y="2490211"/>
                  <a:pt x="10502208" y="2501451"/>
                  <a:pt x="10490969" y="2510406"/>
                </a:cubicBezTo>
                <a:cubicBezTo>
                  <a:pt x="10470394" y="2526788"/>
                  <a:pt x="10449438" y="2542791"/>
                  <a:pt x="10428291" y="2558222"/>
                </a:cubicBezTo>
                <a:cubicBezTo>
                  <a:pt x="10407146" y="2573655"/>
                  <a:pt x="10386952" y="2591561"/>
                  <a:pt x="10363709" y="2602801"/>
                </a:cubicBezTo>
                <a:cubicBezTo>
                  <a:pt x="10324086" y="2621851"/>
                  <a:pt x="10280840" y="2633282"/>
                  <a:pt x="10242357" y="2653857"/>
                </a:cubicBezTo>
                <a:cubicBezTo>
                  <a:pt x="10203304" y="2674811"/>
                  <a:pt x="10166536" y="2701103"/>
                  <a:pt x="10131863" y="2728915"/>
                </a:cubicBezTo>
                <a:cubicBezTo>
                  <a:pt x="10104430" y="2750824"/>
                  <a:pt x="10078713" y="2772543"/>
                  <a:pt x="10044230" y="2783782"/>
                </a:cubicBezTo>
                <a:cubicBezTo>
                  <a:pt x="10024990" y="2790070"/>
                  <a:pt x="10004797" y="2803786"/>
                  <a:pt x="9993175" y="2819789"/>
                </a:cubicBezTo>
                <a:cubicBezTo>
                  <a:pt x="9968027" y="2854649"/>
                  <a:pt x="9935832" y="2879226"/>
                  <a:pt x="9899446" y="2900182"/>
                </a:cubicBezTo>
                <a:cubicBezTo>
                  <a:pt x="9850865" y="2928376"/>
                  <a:pt x="9802858" y="2957143"/>
                  <a:pt x="9754088" y="2984766"/>
                </a:cubicBezTo>
                <a:cubicBezTo>
                  <a:pt x="9725323" y="3001151"/>
                  <a:pt x="9696749" y="3018485"/>
                  <a:pt x="9666265" y="3030488"/>
                </a:cubicBezTo>
                <a:cubicBezTo>
                  <a:pt x="9603971" y="3055255"/>
                  <a:pt x="9540152" y="3076399"/>
                  <a:pt x="9477283" y="3099451"/>
                </a:cubicBezTo>
                <a:cubicBezTo>
                  <a:pt x="9456709" y="3106880"/>
                  <a:pt x="9437278" y="3117549"/>
                  <a:pt x="9416321" y="3124026"/>
                </a:cubicBezTo>
                <a:cubicBezTo>
                  <a:pt x="9393650" y="3131075"/>
                  <a:pt x="9369267" y="3133171"/>
                  <a:pt x="9346597" y="3140219"/>
                </a:cubicBezTo>
                <a:cubicBezTo>
                  <a:pt x="9308875" y="3151840"/>
                  <a:pt x="9272298" y="3166701"/>
                  <a:pt x="9234579" y="3178511"/>
                </a:cubicBezTo>
                <a:cubicBezTo>
                  <a:pt x="9161805" y="3201182"/>
                  <a:pt x="9088840" y="3222899"/>
                  <a:pt x="9015878" y="3244426"/>
                </a:cubicBezTo>
                <a:cubicBezTo>
                  <a:pt x="9000257" y="3248999"/>
                  <a:pt x="8983301" y="3249570"/>
                  <a:pt x="8967871" y="3254523"/>
                </a:cubicBezTo>
                <a:cubicBezTo>
                  <a:pt x="8926911" y="3267859"/>
                  <a:pt x="8886142" y="3282336"/>
                  <a:pt x="8845565" y="3297007"/>
                </a:cubicBezTo>
                <a:cubicBezTo>
                  <a:pt x="8820990" y="3305961"/>
                  <a:pt x="8796985" y="3317009"/>
                  <a:pt x="8772219" y="3325582"/>
                </a:cubicBezTo>
                <a:cubicBezTo>
                  <a:pt x="8752407" y="3332440"/>
                  <a:pt x="8732023" y="3337774"/>
                  <a:pt x="8711448" y="3341966"/>
                </a:cubicBezTo>
                <a:cubicBezTo>
                  <a:pt x="8693731" y="3345586"/>
                  <a:pt x="8675253" y="3345203"/>
                  <a:pt x="8657726" y="3349586"/>
                </a:cubicBezTo>
                <a:cubicBezTo>
                  <a:pt x="8610288" y="3361397"/>
                  <a:pt x="8563425" y="3374733"/>
                  <a:pt x="8516369" y="3387305"/>
                </a:cubicBezTo>
                <a:cubicBezTo>
                  <a:pt x="8497511" y="3392259"/>
                  <a:pt x="8478269" y="3395880"/>
                  <a:pt x="8459979" y="3402166"/>
                </a:cubicBezTo>
                <a:cubicBezTo>
                  <a:pt x="8411019" y="3418741"/>
                  <a:pt x="8362822" y="3437599"/>
                  <a:pt x="8313671" y="3453222"/>
                </a:cubicBezTo>
                <a:cubicBezTo>
                  <a:pt x="8272903" y="3466176"/>
                  <a:pt x="8230992" y="3475510"/>
                  <a:pt x="8189651" y="3486941"/>
                </a:cubicBezTo>
                <a:cubicBezTo>
                  <a:pt x="8172124" y="3491895"/>
                  <a:pt x="8155359" y="3498943"/>
                  <a:pt x="8137835" y="3503134"/>
                </a:cubicBezTo>
                <a:cubicBezTo>
                  <a:pt x="8098590" y="3512659"/>
                  <a:pt x="8058774" y="3520659"/>
                  <a:pt x="8019339" y="3530186"/>
                </a:cubicBezTo>
                <a:cubicBezTo>
                  <a:pt x="7996859" y="3535710"/>
                  <a:pt x="7975142" y="3545617"/>
                  <a:pt x="7952280" y="3549237"/>
                </a:cubicBezTo>
                <a:cubicBezTo>
                  <a:pt x="7897987" y="3557809"/>
                  <a:pt x="7843311" y="3563905"/>
                  <a:pt x="7788636" y="3570763"/>
                </a:cubicBezTo>
                <a:cubicBezTo>
                  <a:pt x="7732247" y="3577811"/>
                  <a:pt x="7676047" y="3585242"/>
                  <a:pt x="7619655" y="3591528"/>
                </a:cubicBezTo>
                <a:cubicBezTo>
                  <a:pt x="7588795" y="3594768"/>
                  <a:pt x="7557742" y="3595338"/>
                  <a:pt x="7526880" y="3598386"/>
                </a:cubicBezTo>
                <a:cubicBezTo>
                  <a:pt x="7499828" y="3601055"/>
                  <a:pt x="7472967" y="3606007"/>
                  <a:pt x="7445916" y="3609247"/>
                </a:cubicBezTo>
                <a:cubicBezTo>
                  <a:pt x="7422483" y="3611913"/>
                  <a:pt x="7398860" y="3613437"/>
                  <a:pt x="7375428" y="3616105"/>
                </a:cubicBezTo>
                <a:cubicBezTo>
                  <a:pt x="7337899" y="3620485"/>
                  <a:pt x="7300559" y="3625439"/>
                  <a:pt x="7263220" y="3630011"/>
                </a:cubicBezTo>
                <a:cubicBezTo>
                  <a:pt x="7247599" y="3631726"/>
                  <a:pt x="7231214" y="3636488"/>
                  <a:pt x="7216547" y="3633632"/>
                </a:cubicBezTo>
                <a:cubicBezTo>
                  <a:pt x="7179587" y="3626391"/>
                  <a:pt x="7143199" y="3628487"/>
                  <a:pt x="7106432" y="3633440"/>
                </a:cubicBezTo>
                <a:cubicBezTo>
                  <a:pt x="7093860" y="3635155"/>
                  <a:pt x="7080334" y="3634774"/>
                  <a:pt x="7068141" y="3631536"/>
                </a:cubicBezTo>
                <a:cubicBezTo>
                  <a:pt x="7043184" y="3625057"/>
                  <a:pt x="7018991" y="3615913"/>
                  <a:pt x="6994415" y="3607913"/>
                </a:cubicBezTo>
                <a:cubicBezTo>
                  <a:pt x="6991747" y="3606961"/>
                  <a:pt x="6988509" y="3606769"/>
                  <a:pt x="6985653" y="3606199"/>
                </a:cubicBezTo>
                <a:cubicBezTo>
                  <a:pt x="6969457" y="3602959"/>
                  <a:pt x="6953457" y="3599720"/>
                  <a:pt x="6937263" y="3596863"/>
                </a:cubicBezTo>
                <a:cubicBezTo>
                  <a:pt x="6928501" y="3595338"/>
                  <a:pt x="6919547" y="3595149"/>
                  <a:pt x="6910782" y="3593814"/>
                </a:cubicBezTo>
                <a:cubicBezTo>
                  <a:pt x="6876872" y="3588480"/>
                  <a:pt x="6839534" y="3597434"/>
                  <a:pt x="6810195" y="3574384"/>
                </a:cubicBezTo>
                <a:cubicBezTo>
                  <a:pt x="6791144" y="3559523"/>
                  <a:pt x="6772665" y="3562953"/>
                  <a:pt x="6752283" y="3565239"/>
                </a:cubicBezTo>
                <a:cubicBezTo>
                  <a:pt x="6736851" y="3566953"/>
                  <a:pt x="6721038" y="3566382"/>
                  <a:pt x="6705417" y="3566574"/>
                </a:cubicBezTo>
                <a:cubicBezTo>
                  <a:pt x="6677984" y="3567143"/>
                  <a:pt x="6650551" y="3567335"/>
                  <a:pt x="6623118" y="3568287"/>
                </a:cubicBezTo>
                <a:cubicBezTo>
                  <a:pt x="6614353" y="3568667"/>
                  <a:pt x="6605401" y="3573432"/>
                  <a:pt x="6596828" y="3572670"/>
                </a:cubicBezTo>
                <a:cubicBezTo>
                  <a:pt x="6557201" y="3569049"/>
                  <a:pt x="6517576" y="3563334"/>
                  <a:pt x="6477951" y="3560095"/>
                </a:cubicBezTo>
                <a:cubicBezTo>
                  <a:pt x="6455472" y="3558191"/>
                  <a:pt x="6432420" y="3561809"/>
                  <a:pt x="6410131" y="3559143"/>
                </a:cubicBezTo>
                <a:cubicBezTo>
                  <a:pt x="6384414" y="3556095"/>
                  <a:pt x="6359268" y="3548285"/>
                  <a:pt x="6333739" y="3543520"/>
                </a:cubicBezTo>
                <a:cubicBezTo>
                  <a:pt x="6326691" y="3542189"/>
                  <a:pt x="6318880" y="3543903"/>
                  <a:pt x="6311449" y="3544282"/>
                </a:cubicBezTo>
                <a:cubicBezTo>
                  <a:pt x="6303068" y="3544664"/>
                  <a:pt x="6294876" y="3545426"/>
                  <a:pt x="6286493" y="3545617"/>
                </a:cubicBezTo>
                <a:cubicBezTo>
                  <a:pt x="6260964" y="3545999"/>
                  <a:pt x="6235437" y="3545426"/>
                  <a:pt x="6209909" y="3546761"/>
                </a:cubicBezTo>
                <a:cubicBezTo>
                  <a:pt x="6194288" y="3547522"/>
                  <a:pt x="6177905" y="3555333"/>
                  <a:pt x="6163425" y="3552474"/>
                </a:cubicBezTo>
                <a:cubicBezTo>
                  <a:pt x="6133897" y="3546951"/>
                  <a:pt x="6104368" y="3559333"/>
                  <a:pt x="6074842" y="3549047"/>
                </a:cubicBezTo>
                <a:cubicBezTo>
                  <a:pt x="6065695" y="3545999"/>
                  <a:pt x="6053124" y="3553619"/>
                  <a:pt x="6042072" y="3553999"/>
                </a:cubicBezTo>
                <a:cubicBezTo>
                  <a:pt x="6014449" y="3554951"/>
                  <a:pt x="5986828" y="3554761"/>
                  <a:pt x="5959204" y="3554571"/>
                </a:cubicBezTo>
                <a:cubicBezTo>
                  <a:pt x="5934438" y="3554381"/>
                  <a:pt x="5908719" y="3557047"/>
                  <a:pt x="5884906" y="3551713"/>
                </a:cubicBezTo>
                <a:cubicBezTo>
                  <a:pt x="5859949" y="3545999"/>
                  <a:pt x="5837472" y="3546761"/>
                  <a:pt x="5813276" y="3553237"/>
                </a:cubicBezTo>
                <a:cubicBezTo>
                  <a:pt x="5796702" y="3557619"/>
                  <a:pt x="5779174" y="3558191"/>
                  <a:pt x="5762029" y="3559523"/>
                </a:cubicBezTo>
                <a:cubicBezTo>
                  <a:pt x="5743551" y="3561047"/>
                  <a:pt x="5723166" y="3557047"/>
                  <a:pt x="5706401" y="3563334"/>
                </a:cubicBezTo>
                <a:cubicBezTo>
                  <a:pt x="5656488" y="3582003"/>
                  <a:pt x="5605244" y="3586003"/>
                  <a:pt x="5553045" y="3586003"/>
                </a:cubicBezTo>
                <a:cubicBezTo>
                  <a:pt x="5543518" y="3586003"/>
                  <a:pt x="5533802" y="3583338"/>
                  <a:pt x="5524660" y="3580480"/>
                </a:cubicBezTo>
                <a:cubicBezTo>
                  <a:pt x="5471316" y="3563334"/>
                  <a:pt x="5417784" y="3564857"/>
                  <a:pt x="5363491" y="3575336"/>
                </a:cubicBezTo>
                <a:cubicBezTo>
                  <a:pt x="5352250" y="3577622"/>
                  <a:pt x="5339677" y="3578003"/>
                  <a:pt x="5328438" y="3575718"/>
                </a:cubicBezTo>
                <a:cubicBezTo>
                  <a:pt x="5296812" y="3569049"/>
                  <a:pt x="5266141" y="3557999"/>
                  <a:pt x="5234326" y="3553237"/>
                </a:cubicBezTo>
                <a:cubicBezTo>
                  <a:pt x="5181748" y="3545426"/>
                  <a:pt x="5136216" y="3571715"/>
                  <a:pt x="5089162" y="3588862"/>
                </a:cubicBezTo>
                <a:cubicBezTo>
                  <a:pt x="5044391" y="3605055"/>
                  <a:pt x="5006292" y="3641632"/>
                  <a:pt x="4953328" y="3633440"/>
                </a:cubicBezTo>
                <a:cubicBezTo>
                  <a:pt x="4947996" y="3632678"/>
                  <a:pt x="4942089" y="3637822"/>
                  <a:pt x="4936184" y="3639155"/>
                </a:cubicBezTo>
                <a:cubicBezTo>
                  <a:pt x="4919991" y="3642776"/>
                  <a:pt x="4903799" y="3647155"/>
                  <a:pt x="4887415" y="3648872"/>
                </a:cubicBezTo>
                <a:cubicBezTo>
                  <a:pt x="4867412" y="3651158"/>
                  <a:pt x="4847027" y="3650397"/>
                  <a:pt x="4827024" y="3652301"/>
                </a:cubicBezTo>
                <a:cubicBezTo>
                  <a:pt x="4814166" y="3653444"/>
                  <a:pt x="4801401" y="3655539"/>
                  <a:pt x="4788661" y="3657349"/>
                </a:cubicBezTo>
                <a:lnTo>
                  <a:pt x="4785776" y="3657600"/>
                </a:lnTo>
                <a:lnTo>
                  <a:pt x="4726469" y="3657600"/>
                </a:lnTo>
                <a:lnTo>
                  <a:pt x="4719697" y="3656730"/>
                </a:lnTo>
                <a:cubicBezTo>
                  <a:pt x="4709482" y="3654539"/>
                  <a:pt x="4699289" y="3651920"/>
                  <a:pt x="4689098" y="3650205"/>
                </a:cubicBezTo>
                <a:cubicBezTo>
                  <a:pt x="4660331" y="3645442"/>
                  <a:pt x="4628705" y="3646776"/>
                  <a:pt x="4603368" y="3634584"/>
                </a:cubicBezTo>
                <a:cubicBezTo>
                  <a:pt x="4576318" y="3621629"/>
                  <a:pt x="4550599" y="3615723"/>
                  <a:pt x="4522596" y="3619723"/>
                </a:cubicBezTo>
                <a:cubicBezTo>
                  <a:pt x="4513260" y="3621057"/>
                  <a:pt x="4501257" y="3629059"/>
                  <a:pt x="4497068" y="3637249"/>
                </a:cubicBezTo>
                <a:cubicBezTo>
                  <a:pt x="4487731" y="3655538"/>
                  <a:pt x="4474969" y="3658778"/>
                  <a:pt x="4457632" y="3652490"/>
                </a:cubicBezTo>
                <a:cubicBezTo>
                  <a:pt x="4442581" y="3647155"/>
                  <a:pt x="4424104" y="3644490"/>
                  <a:pt x="4413817" y="3634201"/>
                </a:cubicBezTo>
                <a:cubicBezTo>
                  <a:pt x="4384668" y="3605055"/>
                  <a:pt x="4347518" y="3604103"/>
                  <a:pt x="4311323" y="3596293"/>
                </a:cubicBezTo>
                <a:cubicBezTo>
                  <a:pt x="4289227" y="3591528"/>
                  <a:pt x="4268649" y="3591338"/>
                  <a:pt x="4246551" y="3594576"/>
                </a:cubicBezTo>
                <a:cubicBezTo>
                  <a:pt x="4198546" y="3601816"/>
                  <a:pt x="4151870" y="3591528"/>
                  <a:pt x="4105766" y="3578384"/>
                </a:cubicBezTo>
                <a:cubicBezTo>
                  <a:pt x="4075285" y="3569622"/>
                  <a:pt x="4044043" y="3564287"/>
                  <a:pt x="4013753" y="3555333"/>
                </a:cubicBezTo>
                <a:cubicBezTo>
                  <a:pt x="3991083" y="3548474"/>
                  <a:pt x="3968414" y="3540282"/>
                  <a:pt x="3947648" y="3529234"/>
                </a:cubicBezTo>
                <a:cubicBezTo>
                  <a:pt x="3917546" y="3513040"/>
                  <a:pt x="3891259" y="3488655"/>
                  <a:pt x="3852966" y="3495133"/>
                </a:cubicBezTo>
                <a:cubicBezTo>
                  <a:pt x="3819245" y="3500847"/>
                  <a:pt x="3788766" y="3488847"/>
                  <a:pt x="3757902" y="3477416"/>
                </a:cubicBezTo>
                <a:cubicBezTo>
                  <a:pt x="3735231" y="3469034"/>
                  <a:pt x="3712565" y="3460459"/>
                  <a:pt x="3689131" y="3455126"/>
                </a:cubicBezTo>
                <a:cubicBezTo>
                  <a:pt x="3661315" y="3448839"/>
                  <a:pt x="3629882" y="3451507"/>
                  <a:pt x="3605116" y="3439885"/>
                </a:cubicBezTo>
                <a:cubicBezTo>
                  <a:pt x="3579206" y="3427693"/>
                  <a:pt x="3557682" y="3435885"/>
                  <a:pt x="3534629" y="3439315"/>
                </a:cubicBezTo>
                <a:cubicBezTo>
                  <a:pt x="3497862" y="3444649"/>
                  <a:pt x="3461282" y="3454555"/>
                  <a:pt x="3424135" y="3441982"/>
                </a:cubicBezTo>
                <a:cubicBezTo>
                  <a:pt x="3378986" y="3426741"/>
                  <a:pt x="3334216" y="3410358"/>
                  <a:pt x="3288877" y="3395880"/>
                </a:cubicBezTo>
                <a:cubicBezTo>
                  <a:pt x="3271348" y="3390353"/>
                  <a:pt x="3252492" y="3388067"/>
                  <a:pt x="3234202" y="3385591"/>
                </a:cubicBezTo>
                <a:cubicBezTo>
                  <a:pt x="3216867" y="3383495"/>
                  <a:pt x="3196102" y="3388830"/>
                  <a:pt x="3182763" y="3380829"/>
                </a:cubicBezTo>
                <a:cubicBezTo>
                  <a:pt x="3148472" y="3360255"/>
                  <a:pt x="3113231" y="3350158"/>
                  <a:pt x="3073604" y="3350158"/>
                </a:cubicBezTo>
                <a:cubicBezTo>
                  <a:pt x="3058743" y="3350158"/>
                  <a:pt x="3044264" y="3341584"/>
                  <a:pt x="3029216" y="3340059"/>
                </a:cubicBezTo>
                <a:cubicBezTo>
                  <a:pt x="3008639" y="3338155"/>
                  <a:pt x="2985016" y="3333011"/>
                  <a:pt x="2967110" y="3340251"/>
                </a:cubicBezTo>
                <a:cubicBezTo>
                  <a:pt x="2925008" y="3357397"/>
                  <a:pt x="2890910" y="3343107"/>
                  <a:pt x="2854140" y="3326153"/>
                </a:cubicBezTo>
                <a:cubicBezTo>
                  <a:pt x="2817943" y="3309389"/>
                  <a:pt x="2779842" y="3296055"/>
                  <a:pt x="2741360" y="3285003"/>
                </a:cubicBezTo>
                <a:cubicBezTo>
                  <a:pt x="2726882" y="3281003"/>
                  <a:pt x="2709548" y="3287672"/>
                  <a:pt x="2693543" y="3289005"/>
                </a:cubicBezTo>
                <a:cubicBezTo>
                  <a:pt x="2687827" y="3289386"/>
                  <a:pt x="2681540" y="3289958"/>
                  <a:pt x="2676398" y="3288053"/>
                </a:cubicBezTo>
                <a:cubicBezTo>
                  <a:pt x="2626677" y="3269763"/>
                  <a:pt x="2576191" y="3255857"/>
                  <a:pt x="2522279" y="3265382"/>
                </a:cubicBezTo>
                <a:cubicBezTo>
                  <a:pt x="2517327" y="3266335"/>
                  <a:pt x="2511800" y="3264239"/>
                  <a:pt x="2506847" y="3262905"/>
                </a:cubicBezTo>
                <a:cubicBezTo>
                  <a:pt x="2482652" y="3256047"/>
                  <a:pt x="2459029" y="3245189"/>
                  <a:pt x="2434456" y="3242712"/>
                </a:cubicBezTo>
                <a:cubicBezTo>
                  <a:pt x="2373874" y="3236616"/>
                  <a:pt x="2312915" y="3234138"/>
                  <a:pt x="2251948" y="3230138"/>
                </a:cubicBezTo>
                <a:cubicBezTo>
                  <a:pt x="2248138" y="3229949"/>
                  <a:pt x="2244137" y="3229949"/>
                  <a:pt x="2240710" y="3228614"/>
                </a:cubicBezTo>
                <a:cubicBezTo>
                  <a:pt x="2218229" y="3220422"/>
                  <a:pt x="2198608" y="3223090"/>
                  <a:pt x="2179556" y="3238711"/>
                </a:cubicBezTo>
                <a:cubicBezTo>
                  <a:pt x="2171173" y="3245569"/>
                  <a:pt x="2159743" y="3249189"/>
                  <a:pt x="2149267" y="3252999"/>
                </a:cubicBezTo>
                <a:cubicBezTo>
                  <a:pt x="2133834" y="3258715"/>
                  <a:pt x="2118023" y="3264239"/>
                  <a:pt x="2102021" y="3267859"/>
                </a:cubicBezTo>
                <a:cubicBezTo>
                  <a:pt x="2086208" y="3271288"/>
                  <a:pt x="2069254" y="3276049"/>
                  <a:pt x="2054013" y="3273384"/>
                </a:cubicBezTo>
                <a:cubicBezTo>
                  <a:pt x="2026581" y="3268622"/>
                  <a:pt x="2000479" y="3257953"/>
                  <a:pt x="1973429" y="3250903"/>
                </a:cubicBezTo>
                <a:cubicBezTo>
                  <a:pt x="1964094" y="3248426"/>
                  <a:pt x="1953806" y="3248809"/>
                  <a:pt x="1944092" y="3248617"/>
                </a:cubicBezTo>
                <a:cubicBezTo>
                  <a:pt x="1921800" y="3248047"/>
                  <a:pt x="1898940" y="3253571"/>
                  <a:pt x="1878748" y="3237759"/>
                </a:cubicBezTo>
                <a:cubicBezTo>
                  <a:pt x="1860079" y="3222899"/>
                  <a:pt x="1841216" y="3227280"/>
                  <a:pt x="1821596" y="3238520"/>
                </a:cubicBezTo>
                <a:cubicBezTo>
                  <a:pt x="1807497" y="3246522"/>
                  <a:pt x="1791496" y="3252809"/>
                  <a:pt x="1775684" y="3255857"/>
                </a:cubicBezTo>
                <a:cubicBezTo>
                  <a:pt x="1753965" y="3260047"/>
                  <a:pt x="1732439" y="3261763"/>
                  <a:pt x="1709006" y="3259285"/>
                </a:cubicBezTo>
                <a:cubicBezTo>
                  <a:pt x="1692431" y="3257571"/>
                  <a:pt x="1678904" y="3256809"/>
                  <a:pt x="1665950" y="3246713"/>
                </a:cubicBezTo>
                <a:cubicBezTo>
                  <a:pt x="1663856" y="3245189"/>
                  <a:pt x="1660046" y="3244807"/>
                  <a:pt x="1657188" y="3244999"/>
                </a:cubicBezTo>
                <a:cubicBezTo>
                  <a:pt x="1619658" y="3248237"/>
                  <a:pt x="1582510" y="3246522"/>
                  <a:pt x="1544598" y="3244234"/>
                </a:cubicBezTo>
                <a:cubicBezTo>
                  <a:pt x="1496403" y="3241189"/>
                  <a:pt x="1445725" y="3250141"/>
                  <a:pt x="1404006" y="3282146"/>
                </a:cubicBezTo>
                <a:cubicBezTo>
                  <a:pt x="1397909" y="3286910"/>
                  <a:pt x="1388765" y="3289005"/>
                  <a:pt x="1380762" y="3290149"/>
                </a:cubicBezTo>
                <a:cubicBezTo>
                  <a:pt x="1343044" y="3295101"/>
                  <a:pt x="1305132" y="3298530"/>
                  <a:pt x="1267411" y="3304055"/>
                </a:cubicBezTo>
                <a:cubicBezTo>
                  <a:pt x="1246837" y="3307103"/>
                  <a:pt x="1225310" y="3309770"/>
                  <a:pt x="1206641" y="3318153"/>
                </a:cubicBezTo>
                <a:cubicBezTo>
                  <a:pt x="1188354" y="3326343"/>
                  <a:pt x="1173681" y="3336059"/>
                  <a:pt x="1162823" y="3318915"/>
                </a:cubicBezTo>
                <a:cubicBezTo>
                  <a:pt x="1143394" y="3328059"/>
                  <a:pt x="1126437" y="3335680"/>
                  <a:pt x="1109865" y="3343870"/>
                </a:cubicBezTo>
                <a:cubicBezTo>
                  <a:pt x="1103767" y="3346918"/>
                  <a:pt x="1098623" y="3351872"/>
                  <a:pt x="1092527" y="3354730"/>
                </a:cubicBezTo>
                <a:cubicBezTo>
                  <a:pt x="1086048" y="3357778"/>
                  <a:pt x="1078810" y="3359682"/>
                  <a:pt x="1071762" y="3361207"/>
                </a:cubicBezTo>
                <a:cubicBezTo>
                  <a:pt x="1040327" y="3368065"/>
                  <a:pt x="1008894" y="3374351"/>
                  <a:pt x="977653" y="3381782"/>
                </a:cubicBezTo>
                <a:cubicBezTo>
                  <a:pt x="971554" y="3383305"/>
                  <a:pt x="966411" y="3389401"/>
                  <a:pt x="960887" y="3393401"/>
                </a:cubicBezTo>
                <a:cubicBezTo>
                  <a:pt x="957266" y="3396070"/>
                  <a:pt x="953648" y="3400070"/>
                  <a:pt x="949646" y="3400642"/>
                </a:cubicBezTo>
                <a:cubicBezTo>
                  <a:pt x="919165" y="3405214"/>
                  <a:pt x="888877" y="3410549"/>
                  <a:pt x="858205" y="3412834"/>
                </a:cubicBezTo>
                <a:cubicBezTo>
                  <a:pt x="832486" y="3414738"/>
                  <a:pt x="807719" y="3414168"/>
                  <a:pt x="801053" y="3447315"/>
                </a:cubicBezTo>
                <a:cubicBezTo>
                  <a:pt x="799909" y="3453032"/>
                  <a:pt x="791717" y="3459128"/>
                  <a:pt x="785432" y="3461984"/>
                </a:cubicBezTo>
                <a:cubicBezTo>
                  <a:pt x="767524" y="3470176"/>
                  <a:pt x="748471" y="3475701"/>
                  <a:pt x="730754" y="3484082"/>
                </a:cubicBezTo>
                <a:cubicBezTo>
                  <a:pt x="672650" y="3512088"/>
                  <a:pt x="611880" y="3529805"/>
                  <a:pt x="546917" y="3526566"/>
                </a:cubicBezTo>
                <a:cubicBezTo>
                  <a:pt x="526724" y="3525614"/>
                  <a:pt x="507102" y="3515326"/>
                  <a:pt x="494337" y="3511515"/>
                </a:cubicBezTo>
                <a:cubicBezTo>
                  <a:pt x="457572" y="3526566"/>
                  <a:pt x="426709" y="3541045"/>
                  <a:pt x="394511" y="3551903"/>
                </a:cubicBezTo>
                <a:cubicBezTo>
                  <a:pt x="366127" y="3561619"/>
                  <a:pt x="336408" y="3567715"/>
                  <a:pt x="307259" y="3574763"/>
                </a:cubicBezTo>
                <a:cubicBezTo>
                  <a:pt x="296590" y="3577432"/>
                  <a:pt x="285732" y="3578955"/>
                  <a:pt x="274873" y="3580290"/>
                </a:cubicBezTo>
                <a:cubicBezTo>
                  <a:pt x="240965" y="3584480"/>
                  <a:pt x="205529" y="3574384"/>
                  <a:pt x="172384" y="3590386"/>
                </a:cubicBezTo>
                <a:cubicBezTo>
                  <a:pt x="155046" y="3598768"/>
                  <a:pt x="137898" y="3608865"/>
                  <a:pt x="119613" y="3613247"/>
                </a:cubicBezTo>
                <a:cubicBezTo>
                  <a:pt x="99990" y="3618009"/>
                  <a:pt x="80794" y="3625439"/>
                  <a:pt x="61197" y="3630750"/>
                </a:cubicBezTo>
                <a:lnTo>
                  <a:pt x="544" y="3635521"/>
                </a:lnTo>
                <a:lnTo>
                  <a:pt x="544" y="3508282"/>
                </a:lnTo>
                <a:lnTo>
                  <a:pt x="0" y="350828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857610"/>
            <a:ext cx="12191456" cy="2849976"/>
            <a:chOff x="476" y="-3923157"/>
            <a:chExt cx="10667524" cy="2493729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8957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C29F5E522E95488674DF393038BD99" ma:contentTypeVersion="8" ma:contentTypeDescription="Create a new document." ma:contentTypeScope="" ma:versionID="c971bdd218ba9101507c33cc582fe21c">
  <xsd:schema xmlns:xsd="http://www.w3.org/2001/XMLSchema" xmlns:xs="http://www.w3.org/2001/XMLSchema" xmlns:p="http://schemas.microsoft.com/office/2006/metadata/properties" xmlns:ns3="0abcd5ae-8ee0-47d4-a59a-00240398246c" xmlns:ns4="fc9ab629-8c1e-4e9f-a27d-21af9543d17f" targetNamespace="http://schemas.microsoft.com/office/2006/metadata/properties" ma:root="true" ma:fieldsID="094da82251913ddf886ea8a6050ea058" ns3:_="" ns4:_="">
    <xsd:import namespace="0abcd5ae-8ee0-47d4-a59a-00240398246c"/>
    <xsd:import namespace="fc9ab629-8c1e-4e9f-a27d-21af9543d1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bcd5ae-8ee0-47d4-a59a-0024039824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9ab629-8c1e-4e9f-a27d-21af9543d17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abcd5ae-8ee0-47d4-a59a-00240398246c" xsi:nil="true"/>
  </documentManagement>
</p:properties>
</file>

<file path=customXml/itemProps1.xml><?xml version="1.0" encoding="utf-8"?>
<ds:datastoreItem xmlns:ds="http://schemas.openxmlformats.org/officeDocument/2006/customXml" ds:itemID="{7ED4AF3E-9DCC-4D14-9582-5516E789E0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139F82-E3AA-44C2-B504-75EB3DAFD4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bcd5ae-8ee0-47d4-a59a-00240398246c"/>
    <ds:schemaRef ds:uri="fc9ab629-8c1e-4e9f-a27d-21af9543d1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8E1343-CD6C-4CFD-B13D-83861E52DF5B}">
  <ds:schemaRefs>
    <ds:schemaRef ds:uri="http://schemas.microsoft.com/office/2006/metadata/properties"/>
    <ds:schemaRef ds:uri="http://schemas.microsoft.com/office/2006/documentManagement/types"/>
    <ds:schemaRef ds:uri="0abcd5ae-8ee0-47d4-a59a-00240398246c"/>
    <ds:schemaRef ds:uri="http://purl.org/dc/elements/1.1/"/>
    <ds:schemaRef ds:uri="http://schemas.openxmlformats.org/package/2006/metadata/core-properties"/>
    <ds:schemaRef ds:uri="fc9ab629-8c1e-4e9f-a27d-21af9543d17f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17</TotalTime>
  <Words>105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ADLaM Display</vt:lpstr>
      <vt:lpstr>Aptos</vt:lpstr>
      <vt:lpstr>Aptos Display</vt:lpstr>
      <vt:lpstr>Arial</vt:lpstr>
      <vt:lpstr>Office Theme</vt:lpstr>
      <vt:lpstr>Team name</vt:lpstr>
      <vt:lpstr> </vt:lpstr>
      <vt:lpstr>Our team</vt:lpstr>
      <vt:lpstr>Mission</vt:lpstr>
      <vt:lpstr>Applications used </vt:lpstr>
      <vt:lpstr>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Георги С. Георгиев</dc:creator>
  <cp:lastModifiedBy>Георги С. Георгиев</cp:lastModifiedBy>
  <cp:revision>3</cp:revision>
  <dcterms:created xsi:type="dcterms:W3CDTF">2025-05-08T14:11:00Z</dcterms:created>
  <dcterms:modified xsi:type="dcterms:W3CDTF">2025-05-11T18:43:18Z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0x0101000AC29F5E522E95488674DF393038BD99</vt:lpwstr>
  </property>
</Properties>
</file>