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F5A3-5EF6-1DBD-36C1-EC68881D7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EF80F-3A70-EE27-0348-FC48AFACE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954DA-CC5F-D59F-7C05-09A360E3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0375E-065E-B364-C64D-6E5FC685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0ABE-FF2E-56D1-3627-9BA30FF1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74357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0C1C-9CE0-B17D-7A96-259799F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B2408-BCD4-6062-BF32-F018EA9E6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357F-6C2E-A06B-732F-90390B8D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FE32-F8D5-407C-D572-00A1C55F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9F50-22F5-662E-874D-70B051A6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57303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77862-C800-A338-49F0-F4ABDE360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4295B-F700-1424-DE22-63547CDC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DB3C6-FD23-1DE5-CCD2-95DA2023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10A5-BBF2-C857-C259-FD05EEC5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EE0C-797B-5C24-1D2A-73730B12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98432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F323-B78C-6F75-D513-CF04AF77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5AD9-03B0-BD7F-E35B-4D572AA1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1052B-CE9B-6981-8CA9-D8EDDA2F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ABA9-DEE4-5A8F-2234-EF9DC844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A185E-9159-6B97-6A12-45C39591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0957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FA25-7480-1668-7E72-E1C3F183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4042C-141F-D0DD-DA3D-2AD889765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C44C-7C39-E985-256C-8B904131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97A2-470F-41B9-E627-70CC69EB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192B-68C2-D475-66C0-49168D09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95279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660-FFAB-6E14-A766-5D8F8D10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6F87-5417-3478-FC3B-382767692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C32AB-05FB-D8F9-DF0C-E7634BB2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63A77-8851-2406-F426-76C01583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2F9CB-94E9-0A4F-CEE1-9DE6536A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7508B-6ADF-D2E9-78BC-F0D3A419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3935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4B5F-F72D-D36D-4038-A02505AA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CCF2-6BEE-D520-22AB-6CCF1E87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EFD0D-9F5B-6921-72D9-1C35C15B3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03767-67D1-4270-62DF-FE7983C14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396F4-A50D-97BC-EBFD-91C56F4D6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C2D4C-65E7-1B5D-A465-99E0DA88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9DAFD-E6B8-445E-5EE4-765C3D39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6925E-8097-8C01-F012-E207F359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1448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B841-0BE6-B657-7B82-052C3ED4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45763-3CBF-BCF3-1394-1D05F556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E8B18-B5E3-E792-EEAA-B0B7C96A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530CA-468A-BC63-B99E-19BEC607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98747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69CE9-96FE-5DE7-52C0-951DDEF2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C20E5-F3B1-F687-9210-EA9885B7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45EB-45BE-831C-E1D1-014C03DD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7481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14D3-58F4-6D85-61BE-E4C6F82F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8A2C-31E4-32D0-1D8F-D461E97EC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3D54C-E343-FA21-5EA5-7815CF501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ED592-3C5F-5C98-7F7F-BC0705FA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713BE-9942-EE96-9816-5D7CBDB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6A17-D4BF-274D-A735-9B84CFCA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00867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F995-3910-3F95-2D4E-7EDC0236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85620-F85D-4C1A-68AA-9E7AE59D7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690A5-8289-28B5-B48A-DC633A653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8A21F-EC05-5ADC-E0F2-25A97F58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E3FE-231D-CCEE-E5FB-B7C7B70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6C1FD-C62B-BFC7-291C-B096BAE1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76429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4AAD6-6399-731E-3DC5-7C1B3E7C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4A571-1E84-B60D-7A9A-5AAC489ED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B3AA-D66F-9B5D-78BC-7C84E392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09C3-200E-5844-726E-114F831C9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0BD1E-5CB3-B57F-9822-C7238C09B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65206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0D93697-2B4F-46BA-CC11-3DD64FF40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428000"/>
            <a:ext cx="6143626" cy="1400400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sz="5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name</a:t>
            </a:r>
            <a:endParaRPr lang="en-AS" sz="56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9ED6F33-59B5-F93F-D508-297DD8043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713" y="4716472"/>
            <a:ext cx="3494088" cy="1017896"/>
          </a:xfrm>
        </p:spPr>
        <p:txBody>
          <a:bodyPr anchor="b">
            <a:normAutofit/>
          </a:bodyPr>
          <a:lstStyle/>
          <a:p>
            <a:pPr algn="l"/>
            <a:endParaRPr lang="en-AS" dirty="0">
              <a:solidFill>
                <a:schemeClr val="bg1"/>
              </a:solidFill>
            </a:endParaRPr>
          </a:p>
        </p:txBody>
      </p:sp>
      <p:pic>
        <p:nvPicPr>
          <p:cNvPr id="12" name="Picture 11" descr="A black and white sign with white text&#10;&#10;AI-generated content may be incorrect.">
            <a:extLst>
              <a:ext uri="{FF2B5EF4-FFF2-40B4-BE49-F238E27FC236}">
                <a16:creationId xmlns:a16="http://schemas.microsoft.com/office/drawing/2014/main" id="{2C82C501-BBB7-EFBA-ABCF-946F7EB94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7" b="7612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2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57EEE-210C-5AA2-B302-8D8835B2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070" y="1349574"/>
            <a:ext cx="2315130" cy="6547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8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4B5ED-9992-DB62-7A1A-E79DB7220CCB}"/>
              </a:ext>
            </a:extLst>
          </p:cNvPr>
          <p:cNvSpPr txBox="1"/>
          <p:nvPr/>
        </p:nvSpPr>
        <p:spPr>
          <a:xfrm>
            <a:off x="3722254" y="1219200"/>
            <a:ext cx="58803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Contents</a:t>
            </a:r>
            <a:endParaRPr lang="en-US" sz="4400" kern="1200" dirty="0"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4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Our team</a:t>
            </a:r>
            <a:endParaRPr lang="en-US" sz="4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4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Mission</a:t>
            </a:r>
            <a:endParaRPr lang="en-US" sz="4400" kern="1200" dirty="0"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4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Applications used</a:t>
            </a:r>
            <a:endParaRPr lang="en-US" sz="4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4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Site</a:t>
            </a:r>
            <a:endParaRPr lang="en-A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7" name="Rectangle 23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B1E72-8625-E08A-1E8E-AD965690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8863" y="1244340"/>
            <a:ext cx="7183226" cy="36953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13800" kern="1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Our team</a:t>
            </a:r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14560B4-A3EF-B84F-4BEA-F74B53CF8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87" y="3805784"/>
            <a:ext cx="1762426" cy="1778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F7D68-29E1-636E-58A3-315BC78882F8}"/>
              </a:ext>
            </a:extLst>
          </p:cNvPr>
          <p:cNvSpPr txBox="1"/>
          <p:nvPr/>
        </p:nvSpPr>
        <p:spPr>
          <a:xfrm>
            <a:off x="4730732" y="5577932"/>
            <a:ext cx="26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-Front-end developer</a:t>
            </a:r>
            <a:endParaRPr lang="en-A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375F1-FDA4-B106-D88A-FBD9E182DE33}"/>
              </a:ext>
            </a:extLst>
          </p:cNvPr>
          <p:cNvSpPr txBox="1"/>
          <p:nvPr/>
        </p:nvSpPr>
        <p:spPr>
          <a:xfrm>
            <a:off x="4953783" y="2236286"/>
            <a:ext cx="223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-Scrum Trainer</a:t>
            </a:r>
            <a:endParaRPr lang="en-A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8C876-4E96-74F5-B4EE-4D2629609DA3}"/>
              </a:ext>
            </a:extLst>
          </p:cNvPr>
          <p:cNvSpPr txBox="1"/>
          <p:nvPr/>
        </p:nvSpPr>
        <p:spPr>
          <a:xfrm>
            <a:off x="8500523" y="2155730"/>
            <a:ext cx="2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-Designer</a:t>
            </a:r>
            <a:endParaRPr lang="en-A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09560-A1C3-760E-8FAC-AD4931DE34A8}"/>
              </a:ext>
            </a:extLst>
          </p:cNvPr>
          <p:cNvSpPr txBox="1"/>
          <p:nvPr/>
        </p:nvSpPr>
        <p:spPr>
          <a:xfrm>
            <a:off x="8396066" y="5577931"/>
            <a:ext cx="26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-Front-end developer</a:t>
            </a:r>
            <a:endParaRPr lang="en-A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40DBD-49C4-04E0-D253-BFB69CD952C5}"/>
              </a:ext>
            </a:extLst>
          </p:cNvPr>
          <p:cNvSpPr txBox="1"/>
          <p:nvPr/>
        </p:nvSpPr>
        <p:spPr>
          <a:xfrm>
            <a:off x="4907459" y="375573"/>
            <a:ext cx="237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Presiyan Tenev</a:t>
            </a:r>
            <a:endParaRPr lang="en-AS" sz="2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0A3B2-80D6-008D-C0A9-4CDB3B9B248E}"/>
              </a:ext>
            </a:extLst>
          </p:cNvPr>
          <p:cNvSpPr txBox="1"/>
          <p:nvPr/>
        </p:nvSpPr>
        <p:spPr>
          <a:xfrm>
            <a:off x="4978922" y="3462376"/>
            <a:ext cx="2234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Georgi Georgiev</a:t>
            </a:r>
            <a:endParaRPr lang="en-AS" sz="20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F48868-8089-1C28-0A51-16E1F636D175}"/>
              </a:ext>
            </a:extLst>
          </p:cNvPr>
          <p:cNvSpPr txBox="1"/>
          <p:nvPr/>
        </p:nvSpPr>
        <p:spPr>
          <a:xfrm>
            <a:off x="8396066" y="505676"/>
            <a:ext cx="237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Altai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Yemendziev</a:t>
            </a:r>
            <a:r>
              <a:rPr lang="en-US" sz="2000" b="1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en-AS" sz="2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648D38-6DAB-E10F-53D0-7E8298C63354}"/>
              </a:ext>
            </a:extLst>
          </p:cNvPr>
          <p:cNvSpPr txBox="1"/>
          <p:nvPr/>
        </p:nvSpPr>
        <p:spPr>
          <a:xfrm>
            <a:off x="8700940" y="3429000"/>
            <a:ext cx="196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Rossica</a:t>
            </a:r>
            <a:r>
              <a:rPr lang="en-US" sz="1800" b="1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Velkova</a:t>
            </a:r>
            <a:r>
              <a:rPr lang="en-US" sz="1800" b="1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en-A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Picture 3" descr="A child in a blue and grey jacket&#10;&#10;AI-generated content may be incorrect.">
            <a:extLst>
              <a:ext uri="{FF2B5EF4-FFF2-40B4-BE49-F238E27FC236}">
                <a16:creationId xmlns:a16="http://schemas.microsoft.com/office/drawing/2014/main" id="{39BE88B5-EE00-92E1-A0C8-74C8E12C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83" y="724520"/>
            <a:ext cx="1662755" cy="16390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A child in a white shirt&#10;&#10;AI-generated content may be incorrect.">
            <a:extLst>
              <a:ext uri="{FF2B5EF4-FFF2-40B4-BE49-F238E27FC236}">
                <a16:creationId xmlns:a16="http://schemas.microsoft.com/office/drawing/2014/main" id="{66E0808D-7195-EC1B-E7C2-EBEF1833B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14" y="822630"/>
            <a:ext cx="1442780" cy="14427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1208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A19929-5BF7-DC83-6055-D21D9992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78" y="926942"/>
            <a:ext cx="7866060" cy="70788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8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Mission</a:t>
            </a:r>
            <a:endParaRPr lang="en-AS" sz="40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016B90A-2B79-CC42-D496-116BC19D6649}"/>
              </a:ext>
            </a:extLst>
          </p:cNvPr>
          <p:cNvSpPr txBox="1"/>
          <p:nvPr/>
        </p:nvSpPr>
        <p:spPr>
          <a:xfrm>
            <a:off x="3063001" y="3186228"/>
            <a:ext cx="5561814" cy="32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Rainway</a:t>
            </a:r>
            <a:r>
              <a:rPr lang="en-GB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Rentals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is a website for easily and quickly renting cars online. It is used to help users find, compare, and book vehicles for short- or long-term use. The platform offers a wide selection of cars, transparent pricing, flexible rental terms, and convenient pick-up and drop-off options.</a:t>
            </a:r>
            <a:endParaRPr lang="en-A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2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9A2D62-C980-4A84-800D-88F3FD26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4" y="1643139"/>
            <a:ext cx="7866060" cy="707886"/>
          </a:xfrm>
        </p:spPr>
        <p:txBody>
          <a:bodyPr anchor="b">
            <a:noAutofit/>
          </a:bodyPr>
          <a:lstStyle/>
          <a:p>
            <a:pPr algn="ctr"/>
            <a:r>
              <a:rPr lang="en-US" sz="6000" b="1" kern="12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Applications used</a:t>
            </a:r>
            <a:b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AS" sz="60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A blue symbol with a black background&#10;&#10;AI-generated content may be incorrect.">
            <a:extLst>
              <a:ext uri="{FF2B5EF4-FFF2-40B4-BE49-F238E27FC236}">
                <a16:creationId xmlns:a16="http://schemas.microsoft.com/office/drawing/2014/main" id="{27CC5559-ADDF-C1C7-CCD9-D4C8F4C41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26" y="2976863"/>
            <a:ext cx="1066646" cy="1066646"/>
          </a:xfrm>
          <a:prstGeom prst="rect">
            <a:avLst/>
          </a:prstGeom>
        </p:spPr>
      </p:pic>
      <p:pic>
        <p:nvPicPr>
          <p:cNvPr id="19" name="Picture 18" descr="A black and white cat with a tail&#10;&#10;AI-generated content may be incorrect.">
            <a:extLst>
              <a:ext uri="{FF2B5EF4-FFF2-40B4-BE49-F238E27FC236}">
                <a16:creationId xmlns:a16="http://schemas.microsoft.com/office/drawing/2014/main" id="{F7ACBF49-09C3-D3B0-F955-3D038A4D2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95" y="4378180"/>
            <a:ext cx="1278708" cy="1278708"/>
          </a:xfrm>
          <a:prstGeom prst="rect">
            <a:avLst/>
          </a:prstGeom>
        </p:spPr>
      </p:pic>
      <p:pic>
        <p:nvPicPr>
          <p:cNvPr id="23" name="Picture 22" descr="A logo of a website&#10;&#10;AI-generated content may be incorrect.">
            <a:extLst>
              <a:ext uri="{FF2B5EF4-FFF2-40B4-BE49-F238E27FC236}">
                <a16:creationId xmlns:a16="http://schemas.microsoft.com/office/drawing/2014/main" id="{E21BEF66-5B0A-B7B8-1D8D-96F8D7F573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02" y="4551471"/>
            <a:ext cx="1111334" cy="1111334"/>
          </a:xfrm>
          <a:prstGeom prst="rect">
            <a:avLst/>
          </a:prstGeom>
        </p:spPr>
      </p:pic>
      <p:pic>
        <p:nvPicPr>
          <p:cNvPr id="25" name="Picture 24" descr="A blue and white logo&#10;&#10;AI-generated content may be incorrect.">
            <a:extLst>
              <a:ext uri="{FF2B5EF4-FFF2-40B4-BE49-F238E27FC236}">
                <a16:creationId xmlns:a16="http://schemas.microsoft.com/office/drawing/2014/main" id="{9784C588-AC5E-4A7B-5B59-871F19050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1" y="2976863"/>
            <a:ext cx="1141308" cy="1141308"/>
          </a:xfrm>
          <a:prstGeom prst="rect">
            <a:avLst/>
          </a:prstGeom>
        </p:spPr>
      </p:pic>
      <p:pic>
        <p:nvPicPr>
          <p:cNvPr id="27" name="Picture 26" descr="A blue logo with black text&#10;&#10;AI-generated content may be incorrect.">
            <a:extLst>
              <a:ext uri="{FF2B5EF4-FFF2-40B4-BE49-F238E27FC236}">
                <a16:creationId xmlns:a16="http://schemas.microsoft.com/office/drawing/2014/main" id="{5999EE46-B84C-35E4-01DC-14DB26488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28" y="2849878"/>
            <a:ext cx="1275847" cy="1204046"/>
          </a:xfrm>
          <a:prstGeom prst="rect">
            <a:avLst/>
          </a:prstGeom>
        </p:spPr>
      </p:pic>
      <p:pic>
        <p:nvPicPr>
          <p:cNvPr id="29" name="Picture 28" descr="A logo with a black letter&#10;&#10;AI-generated content may be incorrect.">
            <a:extLst>
              <a:ext uri="{FF2B5EF4-FFF2-40B4-BE49-F238E27FC236}">
                <a16:creationId xmlns:a16="http://schemas.microsoft.com/office/drawing/2014/main" id="{1575E286-7954-3552-AD09-F3B130076C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01" y="4521271"/>
            <a:ext cx="1225703" cy="1141534"/>
          </a:xfrm>
          <a:prstGeom prst="rect">
            <a:avLst/>
          </a:prstGeom>
        </p:spPr>
      </p:pic>
      <p:pic>
        <p:nvPicPr>
          <p:cNvPr id="31" name="Picture 30" descr="A blue and purple logo&#10;&#10;AI-generated content may be incorrect.">
            <a:extLst>
              <a:ext uri="{FF2B5EF4-FFF2-40B4-BE49-F238E27FC236}">
                <a16:creationId xmlns:a16="http://schemas.microsoft.com/office/drawing/2014/main" id="{7984CF15-B9F8-03CC-15C6-AC541BBBFD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37" y="3084708"/>
            <a:ext cx="22193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26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4093CB-EDF5-4D23-89A8-B2BB22743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24AD008-68EE-0B6A-D3CB-62F955CEB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392" y="4082462"/>
            <a:ext cx="10518776" cy="1200329"/>
          </a:xfrm>
        </p:spPr>
        <p:txBody>
          <a:bodyPr wrap="square" anchor="b">
            <a:noAutofit/>
          </a:bodyPr>
          <a:lstStyle/>
          <a:p>
            <a:pPr algn="l"/>
            <a:r>
              <a:rPr lang="en-US" sz="9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Site</a:t>
            </a:r>
            <a:endParaRPr lang="en-AS" sz="96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743334-7E79-CB40-5E8E-E986D7A8E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6392" y="5462413"/>
            <a:ext cx="6583362" cy="1075952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GB" sz="32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 FOR YOUR ATTENTION</a:t>
            </a:r>
            <a:br>
              <a:rPr lang="en-GB" sz="32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GB" sz="32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LET'S MOVE ON TO THE WEBSITE</a:t>
            </a:r>
            <a:endParaRPr lang="en-AS" sz="32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2" name="Picture 11" descr="A black and white sign with white text&#10;&#10;AI-generated content may be incorrect.">
            <a:extLst>
              <a:ext uri="{FF2B5EF4-FFF2-40B4-BE49-F238E27FC236}">
                <a16:creationId xmlns:a16="http://schemas.microsoft.com/office/drawing/2014/main" id="{17559D0C-6600-8328-938F-AAE95F0C9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3" b="11167"/>
          <a:stretch/>
        </p:blipFill>
        <p:spPr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957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abcd5ae-8ee0-47d4-a59a-00240398246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C29F5E522E95488674DF393038BD99" ma:contentTypeVersion="8" ma:contentTypeDescription="Create a new document." ma:contentTypeScope="" ma:versionID="c971bdd218ba9101507c33cc582fe21c">
  <xsd:schema xmlns:xsd="http://www.w3.org/2001/XMLSchema" xmlns:xs="http://www.w3.org/2001/XMLSchema" xmlns:p="http://schemas.microsoft.com/office/2006/metadata/properties" xmlns:ns3="0abcd5ae-8ee0-47d4-a59a-00240398246c" xmlns:ns4="fc9ab629-8c1e-4e9f-a27d-21af9543d17f" targetNamespace="http://schemas.microsoft.com/office/2006/metadata/properties" ma:root="true" ma:fieldsID="094da82251913ddf886ea8a6050ea058" ns3:_="" ns4:_="">
    <xsd:import namespace="0abcd5ae-8ee0-47d4-a59a-00240398246c"/>
    <xsd:import namespace="fc9ab629-8c1e-4e9f-a27d-21af9543d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bcd5ae-8ee0-47d4-a59a-0024039824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ab629-8c1e-4e9f-a27d-21af9543d17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D4AF3E-9DCC-4D14-9582-5516E789E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E1343-CD6C-4CFD-B13D-83861E52DF5B}">
  <ds:schemaRefs>
    <ds:schemaRef ds:uri="http://schemas.microsoft.com/office/2006/metadata/properties"/>
    <ds:schemaRef ds:uri="http://schemas.microsoft.com/office/2006/documentManagement/types"/>
    <ds:schemaRef ds:uri="0abcd5ae-8ee0-47d4-a59a-00240398246c"/>
    <ds:schemaRef ds:uri="http://purl.org/dc/elements/1.1/"/>
    <ds:schemaRef ds:uri="http://schemas.openxmlformats.org/package/2006/metadata/core-properties"/>
    <ds:schemaRef ds:uri="fc9ab629-8c1e-4e9f-a27d-21af9543d17f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0139F82-E3AA-44C2-B504-75EB3DAFD4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bcd5ae-8ee0-47d4-a59a-00240398246c"/>
    <ds:schemaRef ds:uri="fc9ab629-8c1e-4e9f-a27d-21af9543d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</TotalTime>
  <Words>105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ADLaM Display</vt:lpstr>
      <vt:lpstr>Aptos</vt:lpstr>
      <vt:lpstr>Aptos Display</vt:lpstr>
      <vt:lpstr>Arial</vt:lpstr>
      <vt:lpstr>Office Theme</vt:lpstr>
      <vt:lpstr>Team name</vt:lpstr>
      <vt:lpstr> </vt:lpstr>
      <vt:lpstr>Our team</vt:lpstr>
      <vt:lpstr>Mission</vt:lpstr>
      <vt:lpstr>Applications used </vt:lpstr>
      <vt:lpstr>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Георги С. Георгиев</dc:creator>
  <cp:lastModifiedBy>Георги С. Георгиев</cp:lastModifiedBy>
  <cp:revision>2</cp:revision>
  <dcterms:created xsi:type="dcterms:W3CDTF">2025-05-08T14:11:00Z</dcterms:created>
  <dcterms:modified xsi:type="dcterms:W3CDTF">2025-05-11T15:57:47Z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0x0101000AC29F5E522E95488674DF393038BD99</vt:lpwstr>
  </property>
</Properties>
</file>