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8"/>
  </p:notesMasterIdLst>
  <p:sldIdLst>
    <p:sldId id="256" r:id="rId2"/>
    <p:sldId id="258" r:id="rId3"/>
    <p:sldId id="261" r:id="rId4"/>
    <p:sldId id="259" r:id="rId5"/>
    <p:sldId id="260" r:id="rId6"/>
    <p:sldId id="262" r:id="rId7"/>
  </p:sldIdLst>
  <p:sldSz cx="9144000" cy="5143500" type="screen16x9"/>
  <p:notesSz cx="6858000" cy="9144000"/>
  <p:embeddedFontLst>
    <p:embeddedFont>
      <p:font typeface="Aldrich" panose="020B0604020202020204" charset="0"/>
      <p:regular r:id="rId9"/>
    </p:embeddedFont>
    <p:embeddedFont>
      <p:font typeface="Cambria" panose="02040503050406030204" pitchFamily="18" charset="0"/>
      <p:regular r:id="rId10"/>
      <p:bold r:id="rId11"/>
      <p:italic r:id="rId12"/>
      <p:boldItalic r:id="rId13"/>
    </p:embeddedFont>
    <p:embeddedFont>
      <p:font typeface="Nunito Light" pitchFamily="2" charset="0"/>
      <p:regular r:id="rId14"/>
      <p:italic r:id="rId15"/>
    </p:embeddedFont>
    <p:embeddedFont>
      <p:font typeface="Open Sans" panose="020B0606030504020204" pitchFamily="34" charset="0"/>
      <p:regular r:id="rId16"/>
      <p:bold r:id="rId17"/>
      <p:italic r:id="rId18"/>
      <p:boldItalic r:id="rId19"/>
    </p:embeddedFont>
    <p:embeddedFont>
      <p:font typeface="Saira"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FCB23-EE28-4F8F-9A86-43E19018FA68}" v="3" dt="2025-05-12T18:37:03.202"/>
  </p1510:revLst>
</p1510:revInfo>
</file>

<file path=ppt/tableStyles.xml><?xml version="1.0" encoding="utf-8"?>
<a:tblStyleLst xmlns:a="http://schemas.openxmlformats.org/drawingml/2006/main" def="{D5E55CA2-C386-4DAC-BEA2-D69753F4C08F}">
  <a:tblStyle styleId="{D5E55CA2-C386-4DAC-BEA2-D69753F4C0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006316C-3A24-4174-BA9C-494C6F582D7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47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microsoft.com/office/2016/11/relationships/changesInfo" Target="changesInfos/changesInfo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ylo Georgiev" userId="914251084b243a4e" providerId="LiveId" clId="{463FCB23-EE28-4F8F-9A86-43E19018FA68}"/>
    <pc:docChg chg="undo custSel addSld modSld sldOrd">
      <pc:chgData name="Ivaylo Georgiev" userId="914251084b243a4e" providerId="LiveId" clId="{463FCB23-EE28-4F8F-9A86-43E19018FA68}" dt="2025-05-12T18:39:19.332" v="78"/>
      <pc:docMkLst>
        <pc:docMk/>
      </pc:docMkLst>
      <pc:sldChg chg="modSp mod">
        <pc:chgData name="Ivaylo Georgiev" userId="914251084b243a4e" providerId="LiveId" clId="{463FCB23-EE28-4F8F-9A86-43E19018FA68}" dt="2025-05-12T17:20:52.841" v="1" actId="14100"/>
        <pc:sldMkLst>
          <pc:docMk/>
          <pc:sldMk cId="0" sldId="258"/>
        </pc:sldMkLst>
        <pc:picChg chg="mod">
          <ac:chgData name="Ivaylo Georgiev" userId="914251084b243a4e" providerId="LiveId" clId="{463FCB23-EE28-4F8F-9A86-43E19018FA68}" dt="2025-05-12T17:20:52.841" v="1" actId="14100"/>
          <ac:picMkLst>
            <pc:docMk/>
            <pc:sldMk cId="0" sldId="258"/>
            <ac:picMk id="15" creationId="{72F4A1DC-3C37-2698-5383-35ABEF527AC9}"/>
          </ac:picMkLst>
        </pc:picChg>
      </pc:sldChg>
      <pc:sldChg chg="addSp delSp modSp mod ord">
        <pc:chgData name="Ivaylo Georgiev" userId="914251084b243a4e" providerId="LiveId" clId="{463FCB23-EE28-4F8F-9A86-43E19018FA68}" dt="2025-05-12T18:39:19.332" v="78"/>
        <pc:sldMkLst>
          <pc:docMk/>
          <pc:sldMk cId="0" sldId="261"/>
        </pc:sldMkLst>
        <pc:spChg chg="add mod">
          <ac:chgData name="Ivaylo Georgiev" userId="914251084b243a4e" providerId="LiveId" clId="{463FCB23-EE28-4F8F-9A86-43E19018FA68}" dt="2025-05-12T18:37:02.885" v="57" actId="20577"/>
          <ac:spMkLst>
            <pc:docMk/>
            <pc:sldMk cId="0" sldId="261"/>
            <ac:spMk id="3" creationId="{4CD1B986-5F2B-837E-F0FA-8D5ACBEA3E14}"/>
          </ac:spMkLst>
        </pc:spChg>
        <pc:spChg chg="add mod">
          <ac:chgData name="Ivaylo Georgiev" userId="914251084b243a4e" providerId="LiveId" clId="{463FCB23-EE28-4F8F-9A86-43E19018FA68}" dt="2025-05-12T18:39:16.312" v="76" actId="1076"/>
          <ac:spMkLst>
            <pc:docMk/>
            <pc:sldMk cId="0" sldId="261"/>
            <ac:spMk id="4" creationId="{EE749799-57DC-98A5-7238-983B692E2AB6}"/>
          </ac:spMkLst>
        </pc:spChg>
        <pc:spChg chg="mod">
          <ac:chgData name="Ivaylo Georgiev" userId="914251084b243a4e" providerId="LiveId" clId="{463FCB23-EE28-4F8F-9A86-43E19018FA68}" dt="2025-05-12T18:39:14.091" v="75" actId="1076"/>
          <ac:spMkLst>
            <pc:docMk/>
            <pc:sldMk cId="0" sldId="261"/>
            <ac:spMk id="10" creationId="{0BB5B748-D72F-C362-2A1A-B3457C3F3353}"/>
          </ac:spMkLst>
        </pc:spChg>
        <pc:picChg chg="add del">
          <ac:chgData name="Ivaylo Georgiev" userId="914251084b243a4e" providerId="LiveId" clId="{463FCB23-EE28-4F8F-9A86-43E19018FA68}" dt="2025-05-12T18:36:50.133" v="55" actId="478"/>
          <ac:picMkLst>
            <pc:docMk/>
            <pc:sldMk cId="0" sldId="261"/>
            <ac:picMk id="2" creationId="{0B7751DA-38E4-1857-0CEF-8E6E248DC808}"/>
          </ac:picMkLst>
        </pc:picChg>
      </pc:sldChg>
      <pc:sldChg chg="add">
        <pc:chgData name="Ivaylo Georgiev" userId="914251084b243a4e" providerId="LiveId" clId="{463FCB23-EE28-4F8F-9A86-43E19018FA68}" dt="2025-05-12T18:33:36.132" v="2" actId="2890"/>
        <pc:sldMkLst>
          <pc:docMk/>
          <pc:sldMk cId="1193352423"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p:cNvGrpSpPr/>
        <p:nvPr/>
      </p:nvGrpSpPr>
      <p:grpSpPr>
        <a:xfrm>
          <a:off x="0" y="0"/>
          <a:ext cx="0" cy="0"/>
          <a:chOff x="0" y="0"/>
          <a:chExt cx="0" cy="0"/>
        </a:xfrm>
      </p:grpSpPr>
      <p:sp>
        <p:nvSpPr>
          <p:cNvPr id="1505" name="Google Shape;1505;g1e81e8eaf55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e81e8eaf5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1e81e8eaf55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1e81e8eaf55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g1e81e8eaf55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1e81e8eaf55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1e81e8eaf55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1e81e8eaf55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a:extLst>
            <a:ext uri="{FF2B5EF4-FFF2-40B4-BE49-F238E27FC236}">
              <a16:creationId xmlns:a16="http://schemas.microsoft.com/office/drawing/2014/main" id="{793A818B-94BA-531F-DFCF-3644C16CE39D}"/>
            </a:ext>
          </a:extLst>
        </p:cNvPr>
        <p:cNvGrpSpPr/>
        <p:nvPr/>
      </p:nvGrpSpPr>
      <p:grpSpPr>
        <a:xfrm>
          <a:off x="0" y="0"/>
          <a:ext cx="0" cy="0"/>
          <a:chOff x="0" y="0"/>
          <a:chExt cx="0" cy="0"/>
        </a:xfrm>
      </p:grpSpPr>
      <p:sp>
        <p:nvSpPr>
          <p:cNvPr id="1563" name="Google Shape;1563;g1e81e8eaf55_0_204:notes">
            <a:extLst>
              <a:ext uri="{FF2B5EF4-FFF2-40B4-BE49-F238E27FC236}">
                <a16:creationId xmlns:a16="http://schemas.microsoft.com/office/drawing/2014/main" id="{404817E1-371B-0A40-5F41-277D24CEAA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1e81e8eaf55_0_204:notes">
            <a:extLst>
              <a:ext uri="{FF2B5EF4-FFF2-40B4-BE49-F238E27FC236}">
                <a16:creationId xmlns:a16="http://schemas.microsoft.com/office/drawing/2014/main" id="{05784211-FD0D-C66E-CEC7-07B53E9F1B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3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0" name="Google Shape;10;p2"/>
          <p:cNvSpPr txBox="1">
            <a:spLocks noGrp="1"/>
          </p:cNvSpPr>
          <p:nvPr>
            <p:ph type="ctrTitle"/>
          </p:nvPr>
        </p:nvSpPr>
        <p:spPr>
          <a:xfrm>
            <a:off x="1568675" y="1027819"/>
            <a:ext cx="6006600" cy="2279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60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962600" y="3706181"/>
            <a:ext cx="5218800" cy="40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81"/>
        <p:cNvGrpSpPr/>
        <p:nvPr/>
      </p:nvGrpSpPr>
      <p:grpSpPr>
        <a:xfrm>
          <a:off x="0" y="0"/>
          <a:ext cx="0" cy="0"/>
          <a:chOff x="0" y="0"/>
          <a:chExt cx="0" cy="0"/>
        </a:xfrm>
      </p:grpSpPr>
      <p:pic>
        <p:nvPicPr>
          <p:cNvPr id="1282" name="Google Shape;1282;p24"/>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283" name="Google Shape;1283;p24"/>
          <p:cNvGrpSpPr/>
          <p:nvPr/>
        </p:nvGrpSpPr>
        <p:grpSpPr>
          <a:xfrm>
            <a:off x="66900" y="3058850"/>
            <a:ext cx="1768875" cy="3126028"/>
            <a:chOff x="66900" y="3058850"/>
            <a:chExt cx="1768875" cy="3126028"/>
          </a:xfrm>
        </p:grpSpPr>
        <p:grpSp>
          <p:nvGrpSpPr>
            <p:cNvPr id="1284" name="Google Shape;1284;p24"/>
            <p:cNvGrpSpPr/>
            <p:nvPr/>
          </p:nvGrpSpPr>
          <p:grpSpPr>
            <a:xfrm>
              <a:off x="256564" y="3613234"/>
              <a:ext cx="1041216" cy="2571644"/>
              <a:chOff x="4709050" y="974800"/>
              <a:chExt cx="684425" cy="1690425"/>
            </a:xfrm>
          </p:grpSpPr>
          <p:sp>
            <p:nvSpPr>
              <p:cNvPr id="1285" name="Google Shape;1285;p24"/>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4"/>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4"/>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4"/>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4"/>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4"/>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4"/>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4"/>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4"/>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4"/>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06" name="Google Shape;1306;p24"/>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307" name="Google Shape;1307;p24"/>
            <p:cNvPicPr preferRelativeResize="0"/>
            <p:nvPr/>
          </p:nvPicPr>
          <p:blipFill>
            <a:blip r:embed="rId3">
              <a:alphaModFix amt="40000"/>
            </a:blip>
            <a:stretch>
              <a:fillRect/>
            </a:stretch>
          </p:blipFill>
          <p:spPr>
            <a:xfrm>
              <a:off x="658425" y="3884050"/>
              <a:ext cx="1177350" cy="1177350"/>
            </a:xfrm>
            <a:prstGeom prst="rect">
              <a:avLst/>
            </a:prstGeom>
            <a:noFill/>
            <a:ln>
              <a:noFill/>
            </a:ln>
          </p:spPr>
        </p:pic>
        <p:pic>
          <p:nvPicPr>
            <p:cNvPr id="1308" name="Google Shape;1308;p24"/>
            <p:cNvPicPr preferRelativeResize="0"/>
            <p:nvPr/>
          </p:nvPicPr>
          <p:blipFill>
            <a:blip r:embed="rId3">
              <a:alphaModFix amt="40000"/>
            </a:blip>
            <a:stretch>
              <a:fillRect/>
            </a:stretch>
          </p:blipFill>
          <p:spPr>
            <a:xfrm>
              <a:off x="66900" y="4310375"/>
              <a:ext cx="1177350" cy="1177350"/>
            </a:xfrm>
            <a:prstGeom prst="rect">
              <a:avLst/>
            </a:prstGeom>
            <a:noFill/>
            <a:ln>
              <a:noFill/>
            </a:ln>
          </p:spPr>
        </p:pic>
      </p:grpSp>
      <p:grpSp>
        <p:nvGrpSpPr>
          <p:cNvPr id="1309" name="Google Shape;1309;p24"/>
          <p:cNvGrpSpPr/>
          <p:nvPr/>
        </p:nvGrpSpPr>
        <p:grpSpPr>
          <a:xfrm>
            <a:off x="7107050" y="-104675"/>
            <a:ext cx="3494801" cy="2499245"/>
            <a:chOff x="7107050" y="-104675"/>
            <a:chExt cx="3494801" cy="2499245"/>
          </a:xfrm>
        </p:grpSpPr>
        <p:grpSp>
          <p:nvGrpSpPr>
            <p:cNvPr id="1310" name="Google Shape;1310;p24"/>
            <p:cNvGrpSpPr/>
            <p:nvPr/>
          </p:nvGrpSpPr>
          <p:grpSpPr>
            <a:xfrm>
              <a:off x="7467304" y="268423"/>
              <a:ext cx="3134546" cy="2126147"/>
              <a:chOff x="2280775" y="570800"/>
              <a:chExt cx="1702725" cy="1154950"/>
            </a:xfrm>
          </p:grpSpPr>
          <p:sp>
            <p:nvSpPr>
              <p:cNvPr id="1311" name="Google Shape;1311;p24"/>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4"/>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4"/>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4"/>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4"/>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4"/>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4"/>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4"/>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4"/>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4"/>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4"/>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4"/>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4"/>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4"/>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4"/>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7" name="Google Shape;1337;p24"/>
            <p:cNvPicPr preferRelativeResize="0"/>
            <p:nvPr/>
          </p:nvPicPr>
          <p:blipFill>
            <a:blip r:embed="rId3">
              <a:alphaModFix amt="40000"/>
            </a:blip>
            <a:stretch>
              <a:fillRect/>
            </a:stretch>
          </p:blipFill>
          <p:spPr>
            <a:xfrm>
              <a:off x="7107050" y="742825"/>
              <a:ext cx="1177350" cy="1177350"/>
            </a:xfrm>
            <a:prstGeom prst="rect">
              <a:avLst/>
            </a:prstGeom>
            <a:noFill/>
            <a:ln>
              <a:noFill/>
            </a:ln>
          </p:spPr>
        </p:pic>
        <p:pic>
          <p:nvPicPr>
            <p:cNvPr id="1338" name="Google Shape;1338;p24"/>
            <p:cNvPicPr preferRelativeResize="0"/>
            <p:nvPr/>
          </p:nvPicPr>
          <p:blipFill>
            <a:blip r:embed="rId3">
              <a:alphaModFix amt="40000"/>
            </a:blip>
            <a:stretch>
              <a:fillRect/>
            </a:stretch>
          </p:blipFill>
          <p:spPr>
            <a:xfrm>
              <a:off x="7803050" y="-104675"/>
              <a:ext cx="1177350" cy="1177350"/>
            </a:xfrm>
            <a:prstGeom prst="rect">
              <a:avLst/>
            </a:prstGeom>
            <a:noFill/>
            <a:ln>
              <a:noFill/>
            </a:ln>
          </p:spPr>
        </p:pic>
        <p:pic>
          <p:nvPicPr>
            <p:cNvPr id="1339" name="Google Shape;1339;p24"/>
            <p:cNvPicPr preferRelativeResize="0"/>
            <p:nvPr/>
          </p:nvPicPr>
          <p:blipFill>
            <a:blip r:embed="rId3">
              <a:alphaModFix amt="40000"/>
            </a:blip>
            <a:stretch>
              <a:fillRect/>
            </a:stretch>
          </p:blipFill>
          <p:spPr>
            <a:xfrm>
              <a:off x="8100400" y="1072675"/>
              <a:ext cx="1177350" cy="117735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40"/>
        <p:cNvGrpSpPr/>
        <p:nvPr/>
      </p:nvGrpSpPr>
      <p:grpSpPr>
        <a:xfrm>
          <a:off x="0" y="0"/>
          <a:ext cx="0" cy="0"/>
          <a:chOff x="0" y="0"/>
          <a:chExt cx="0" cy="0"/>
        </a:xfrm>
      </p:grpSpPr>
      <p:pic>
        <p:nvPicPr>
          <p:cNvPr id="1341" name="Google Shape;1341;p25"/>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342" name="Google Shape;1342;p25"/>
          <p:cNvGrpSpPr/>
          <p:nvPr/>
        </p:nvGrpSpPr>
        <p:grpSpPr>
          <a:xfrm>
            <a:off x="-1684333" y="361707"/>
            <a:ext cx="3460658" cy="1726043"/>
            <a:chOff x="-1684333" y="361707"/>
            <a:chExt cx="3460658" cy="1726043"/>
          </a:xfrm>
        </p:grpSpPr>
        <p:grpSp>
          <p:nvGrpSpPr>
            <p:cNvPr id="1343" name="Google Shape;1343;p25"/>
            <p:cNvGrpSpPr/>
            <p:nvPr/>
          </p:nvGrpSpPr>
          <p:grpSpPr>
            <a:xfrm>
              <a:off x="-1684333" y="361707"/>
              <a:ext cx="2907181" cy="1177348"/>
              <a:chOff x="2442775" y="3274750"/>
              <a:chExt cx="1690025" cy="684425"/>
            </a:xfrm>
          </p:grpSpPr>
          <p:sp>
            <p:nvSpPr>
              <p:cNvPr id="1344" name="Google Shape;1344;p25"/>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5"/>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65" name="Google Shape;1365;p25"/>
            <p:cNvPicPr preferRelativeResize="0"/>
            <p:nvPr/>
          </p:nvPicPr>
          <p:blipFill>
            <a:blip r:embed="rId3">
              <a:alphaModFix amt="40000"/>
            </a:blip>
            <a:stretch>
              <a:fillRect/>
            </a:stretch>
          </p:blipFill>
          <p:spPr>
            <a:xfrm>
              <a:off x="598975" y="776575"/>
              <a:ext cx="1177350" cy="1177350"/>
            </a:xfrm>
            <a:prstGeom prst="rect">
              <a:avLst/>
            </a:prstGeom>
            <a:noFill/>
            <a:ln>
              <a:noFill/>
            </a:ln>
          </p:spPr>
        </p:pic>
        <p:pic>
          <p:nvPicPr>
            <p:cNvPr id="1366" name="Google Shape;1366;p25"/>
            <p:cNvPicPr preferRelativeResize="0"/>
            <p:nvPr/>
          </p:nvPicPr>
          <p:blipFill>
            <a:blip r:embed="rId3">
              <a:alphaModFix amt="40000"/>
            </a:blip>
            <a:stretch>
              <a:fillRect/>
            </a:stretch>
          </p:blipFill>
          <p:spPr>
            <a:xfrm>
              <a:off x="-367450" y="910400"/>
              <a:ext cx="1177350" cy="1177350"/>
            </a:xfrm>
            <a:prstGeom prst="rect">
              <a:avLst/>
            </a:prstGeom>
            <a:noFill/>
            <a:ln>
              <a:noFill/>
            </a:ln>
          </p:spPr>
        </p:pic>
      </p:grpSp>
      <p:grpSp>
        <p:nvGrpSpPr>
          <p:cNvPr id="1367" name="Google Shape;1367;p25"/>
          <p:cNvGrpSpPr/>
          <p:nvPr/>
        </p:nvGrpSpPr>
        <p:grpSpPr>
          <a:xfrm>
            <a:off x="7352875" y="3702559"/>
            <a:ext cx="3991212" cy="1778866"/>
            <a:chOff x="7352875" y="3702559"/>
            <a:chExt cx="3991212" cy="1778866"/>
          </a:xfrm>
        </p:grpSpPr>
        <p:grpSp>
          <p:nvGrpSpPr>
            <p:cNvPr id="1368" name="Google Shape;1368;p25"/>
            <p:cNvGrpSpPr/>
            <p:nvPr/>
          </p:nvGrpSpPr>
          <p:grpSpPr>
            <a:xfrm>
              <a:off x="7802532" y="3702559"/>
              <a:ext cx="3541556" cy="1323917"/>
              <a:chOff x="2133050" y="2071900"/>
              <a:chExt cx="2132825" cy="797300"/>
            </a:xfrm>
          </p:grpSpPr>
          <p:sp>
            <p:nvSpPr>
              <p:cNvPr id="1369" name="Google Shape;1369;p25"/>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5"/>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5"/>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5"/>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5"/>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5"/>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5"/>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5"/>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5"/>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5"/>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5"/>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5"/>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5"/>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5"/>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5"/>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5"/>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99" name="Google Shape;1399;p25"/>
            <p:cNvPicPr preferRelativeResize="0"/>
            <p:nvPr/>
          </p:nvPicPr>
          <p:blipFill>
            <a:blip r:embed="rId3">
              <a:alphaModFix amt="40000"/>
            </a:blip>
            <a:stretch>
              <a:fillRect/>
            </a:stretch>
          </p:blipFill>
          <p:spPr>
            <a:xfrm>
              <a:off x="7352875" y="4222300"/>
              <a:ext cx="1177350" cy="1177350"/>
            </a:xfrm>
            <a:prstGeom prst="rect">
              <a:avLst/>
            </a:prstGeom>
            <a:noFill/>
            <a:ln>
              <a:noFill/>
            </a:ln>
          </p:spPr>
        </p:pic>
        <p:pic>
          <p:nvPicPr>
            <p:cNvPr id="1400" name="Google Shape;1400;p25"/>
            <p:cNvPicPr preferRelativeResize="0"/>
            <p:nvPr/>
          </p:nvPicPr>
          <p:blipFill>
            <a:blip r:embed="rId3">
              <a:alphaModFix amt="40000"/>
            </a:blip>
            <a:stretch>
              <a:fillRect/>
            </a:stretch>
          </p:blipFill>
          <p:spPr>
            <a:xfrm>
              <a:off x="8371350" y="4304075"/>
              <a:ext cx="1177350" cy="11773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4" name="Google Shape;14;p3"/>
          <p:cNvSpPr txBox="1">
            <a:spLocks noGrp="1"/>
          </p:cNvSpPr>
          <p:nvPr>
            <p:ph type="title"/>
          </p:nvPr>
        </p:nvSpPr>
        <p:spPr>
          <a:xfrm>
            <a:off x="1133023" y="2480375"/>
            <a:ext cx="3764400" cy="137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475223" y="1291225"/>
            <a:ext cx="1080000" cy="1001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a:spLocks noGrp="1"/>
          </p:cNvSpPr>
          <p:nvPr>
            <p:ph type="pic" idx="3"/>
          </p:nvPr>
        </p:nvSpPr>
        <p:spPr>
          <a:xfrm>
            <a:off x="5406576" y="694950"/>
            <a:ext cx="2604300" cy="3753600"/>
          </a:xfrm>
          <a:prstGeom prst="rect">
            <a:avLst/>
          </a:prstGeom>
          <a:noFill/>
          <a:ln w="9525" cap="flat" cmpd="sng">
            <a:solidFill>
              <a:schemeClr val="dk1"/>
            </a:solidFill>
            <a:prstDash val="solid"/>
            <a:round/>
            <a:headEnd type="none" w="sm" len="sm"/>
            <a:tailEnd type="none" w="sm" len="sm"/>
          </a:ln>
        </p:spPr>
      </p:sp>
      <p:grpSp>
        <p:nvGrpSpPr>
          <p:cNvPr id="17" name="Google Shape;17;p3"/>
          <p:cNvGrpSpPr/>
          <p:nvPr/>
        </p:nvGrpSpPr>
        <p:grpSpPr>
          <a:xfrm>
            <a:off x="8161834" y="75534"/>
            <a:ext cx="3751693" cy="1477275"/>
            <a:chOff x="8161834" y="75534"/>
            <a:chExt cx="3751693" cy="1477275"/>
          </a:xfrm>
        </p:grpSpPr>
        <p:grpSp>
          <p:nvGrpSpPr>
            <p:cNvPr id="18" name="Google Shape;18;p3"/>
            <p:cNvGrpSpPr/>
            <p:nvPr/>
          </p:nvGrpSpPr>
          <p:grpSpPr>
            <a:xfrm>
              <a:off x="8371972" y="75540"/>
              <a:ext cx="3541556" cy="1323917"/>
              <a:chOff x="2133050" y="2071900"/>
              <a:chExt cx="2132825" cy="797300"/>
            </a:xfrm>
          </p:grpSpPr>
          <p:sp>
            <p:nvSpPr>
              <p:cNvPr id="19" name="Google Shape;19;p3"/>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161834" y="721209"/>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aira"/>
                <a:ea typeface="Saira"/>
                <a:cs typeface="Saira"/>
                <a:sym typeface="Saira"/>
              </a:endParaRPr>
            </a:p>
          </p:txBody>
        </p:sp>
        <p:sp>
          <p:nvSpPr>
            <p:cNvPr id="50" name="Google Shape;50;p3"/>
            <p:cNvSpPr/>
            <p:nvPr/>
          </p:nvSpPr>
          <p:spPr>
            <a:xfrm>
              <a:off x="9036759" y="75534"/>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aira"/>
                <a:ea typeface="Saira"/>
                <a:cs typeface="Saira"/>
                <a:sym typeface="Saira"/>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pic>
        <p:nvPicPr>
          <p:cNvPr id="115" name="Google Shape;115;p5"/>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16" name="Google Shape;116;p5"/>
          <p:cNvSpPr txBox="1">
            <a:spLocks noGrp="1"/>
          </p:cNvSpPr>
          <p:nvPr>
            <p:ph type="subTitle" idx="1"/>
          </p:nvPr>
        </p:nvSpPr>
        <p:spPr>
          <a:xfrm>
            <a:off x="1363388" y="2048300"/>
            <a:ext cx="3001500" cy="4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117" name="Google Shape;117;p5"/>
          <p:cNvSpPr txBox="1">
            <a:spLocks noGrp="1"/>
          </p:cNvSpPr>
          <p:nvPr>
            <p:ph type="subTitle" idx="2"/>
          </p:nvPr>
        </p:nvSpPr>
        <p:spPr>
          <a:xfrm>
            <a:off x="4779112" y="2048300"/>
            <a:ext cx="3001500" cy="4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118" name="Google Shape;118;p5"/>
          <p:cNvSpPr txBox="1">
            <a:spLocks noGrp="1"/>
          </p:cNvSpPr>
          <p:nvPr>
            <p:ph type="subTitle" idx="3"/>
          </p:nvPr>
        </p:nvSpPr>
        <p:spPr>
          <a:xfrm>
            <a:off x="1363388" y="2535500"/>
            <a:ext cx="3001500" cy="131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5"/>
          <p:cNvSpPr txBox="1">
            <a:spLocks noGrp="1"/>
          </p:cNvSpPr>
          <p:nvPr>
            <p:ph type="subTitle" idx="4"/>
          </p:nvPr>
        </p:nvSpPr>
        <p:spPr>
          <a:xfrm>
            <a:off x="4779110" y="2535500"/>
            <a:ext cx="3001500" cy="131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1" name="Google Shape;121;p5"/>
          <p:cNvGrpSpPr/>
          <p:nvPr/>
        </p:nvGrpSpPr>
        <p:grpSpPr>
          <a:xfrm>
            <a:off x="-500554" y="-1910625"/>
            <a:ext cx="1580562" cy="3381325"/>
            <a:chOff x="-500554" y="-1910625"/>
            <a:chExt cx="1580562" cy="3381325"/>
          </a:xfrm>
        </p:grpSpPr>
        <p:grpSp>
          <p:nvGrpSpPr>
            <p:cNvPr id="122" name="Google Shape;122;p5"/>
            <p:cNvGrpSpPr/>
            <p:nvPr/>
          </p:nvGrpSpPr>
          <p:grpSpPr>
            <a:xfrm rot="5400000" flipH="1">
              <a:off x="-1326644" y="-1084534"/>
              <a:ext cx="3232743" cy="1580562"/>
              <a:chOff x="2191675" y="4192425"/>
              <a:chExt cx="1929650" cy="943450"/>
            </a:xfrm>
          </p:grpSpPr>
          <p:sp>
            <p:nvSpPr>
              <p:cNvPr id="123" name="Google Shape;123;p5"/>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5" name="Google Shape;165;p5"/>
            <p:cNvPicPr preferRelativeResize="0"/>
            <p:nvPr/>
          </p:nvPicPr>
          <p:blipFill>
            <a:blip r:embed="rId3">
              <a:alphaModFix amt="40000"/>
            </a:blip>
            <a:stretch>
              <a:fillRect/>
            </a:stretch>
          </p:blipFill>
          <p:spPr>
            <a:xfrm>
              <a:off x="-134525" y="293350"/>
              <a:ext cx="1177350" cy="1177350"/>
            </a:xfrm>
            <a:prstGeom prst="rect">
              <a:avLst/>
            </a:prstGeom>
            <a:noFill/>
            <a:ln>
              <a:noFill/>
            </a:ln>
          </p:spPr>
        </p:pic>
      </p:grpSp>
      <p:grpSp>
        <p:nvGrpSpPr>
          <p:cNvPr id="166" name="Google Shape;166;p5"/>
          <p:cNvGrpSpPr/>
          <p:nvPr/>
        </p:nvGrpSpPr>
        <p:grpSpPr>
          <a:xfrm>
            <a:off x="7678750" y="3705625"/>
            <a:ext cx="2067292" cy="3199279"/>
            <a:chOff x="7678750" y="3705625"/>
            <a:chExt cx="2067292" cy="3199279"/>
          </a:xfrm>
        </p:grpSpPr>
        <p:grpSp>
          <p:nvGrpSpPr>
            <p:cNvPr id="167" name="Google Shape;167;p5"/>
            <p:cNvGrpSpPr/>
            <p:nvPr/>
          </p:nvGrpSpPr>
          <p:grpSpPr>
            <a:xfrm rot="5400000" flipH="1">
              <a:off x="7465663" y="4624525"/>
              <a:ext cx="3063126" cy="1497633"/>
              <a:chOff x="2191675" y="4192425"/>
              <a:chExt cx="1929650" cy="943450"/>
            </a:xfrm>
          </p:grpSpPr>
          <p:sp>
            <p:nvSpPr>
              <p:cNvPr id="168" name="Google Shape;168;p5"/>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0" name="Google Shape;210;p5"/>
            <p:cNvPicPr preferRelativeResize="0"/>
            <p:nvPr/>
          </p:nvPicPr>
          <p:blipFill>
            <a:blip r:embed="rId3">
              <a:alphaModFix amt="40000"/>
            </a:blip>
            <a:stretch>
              <a:fillRect/>
            </a:stretch>
          </p:blipFill>
          <p:spPr>
            <a:xfrm>
              <a:off x="7678750" y="4166550"/>
              <a:ext cx="1177350" cy="1177350"/>
            </a:xfrm>
            <a:prstGeom prst="rect">
              <a:avLst/>
            </a:prstGeom>
            <a:noFill/>
            <a:ln>
              <a:noFill/>
            </a:ln>
          </p:spPr>
        </p:pic>
        <p:pic>
          <p:nvPicPr>
            <p:cNvPr id="211" name="Google Shape;211;p5"/>
            <p:cNvPicPr preferRelativeResize="0"/>
            <p:nvPr/>
          </p:nvPicPr>
          <p:blipFill>
            <a:blip r:embed="rId3">
              <a:alphaModFix amt="40000"/>
            </a:blip>
            <a:stretch>
              <a:fillRect/>
            </a:stretch>
          </p:blipFill>
          <p:spPr>
            <a:xfrm>
              <a:off x="8194800" y="3705625"/>
              <a:ext cx="1177350" cy="11773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0"/>
        <p:cNvGrpSpPr/>
        <p:nvPr/>
      </p:nvGrpSpPr>
      <p:grpSpPr>
        <a:xfrm>
          <a:off x="0" y="0"/>
          <a:ext cx="0" cy="0"/>
          <a:chOff x="0" y="0"/>
          <a:chExt cx="0" cy="0"/>
        </a:xfrm>
      </p:grpSpPr>
      <p:pic>
        <p:nvPicPr>
          <p:cNvPr id="251" name="Google Shape;251;p7"/>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252" name="Google Shape;252;p7"/>
          <p:cNvSpPr txBox="1">
            <a:spLocks noGrp="1"/>
          </p:cNvSpPr>
          <p:nvPr>
            <p:ph type="title"/>
          </p:nvPr>
        </p:nvSpPr>
        <p:spPr>
          <a:xfrm>
            <a:off x="3974167" y="788525"/>
            <a:ext cx="4175700" cy="1201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7"/>
          <p:cNvSpPr txBox="1">
            <a:spLocks noGrp="1"/>
          </p:cNvSpPr>
          <p:nvPr>
            <p:ph type="body" idx="1"/>
          </p:nvPr>
        </p:nvSpPr>
        <p:spPr>
          <a:xfrm>
            <a:off x="3974169" y="1990075"/>
            <a:ext cx="4175700" cy="23649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Open Sans"/>
              <a:buAutoNum type="arabicPeriod"/>
              <a:defRPr/>
            </a:lvl1pPr>
            <a:lvl2pPr marL="914400" lvl="1" indent="-304800" rtl="0">
              <a:lnSpc>
                <a:spcPct val="115000"/>
              </a:lnSpc>
              <a:spcBef>
                <a:spcPts val="1000"/>
              </a:spcBef>
              <a:spcAft>
                <a:spcPts val="0"/>
              </a:spcAft>
              <a:buClr>
                <a:srgbClr val="E76A28"/>
              </a:buClr>
              <a:buSzPts val="1200"/>
              <a:buFont typeface="Nunito Light"/>
              <a:buAutoNum type="alphaLcPeriod"/>
              <a:defRPr/>
            </a:lvl2pPr>
            <a:lvl3pPr marL="1371600" lvl="2" indent="-304800" rtl="0">
              <a:lnSpc>
                <a:spcPct val="115000"/>
              </a:lnSpc>
              <a:spcBef>
                <a:spcPts val="0"/>
              </a:spcBef>
              <a:spcAft>
                <a:spcPts val="0"/>
              </a:spcAft>
              <a:buClr>
                <a:srgbClr val="E76A28"/>
              </a:buClr>
              <a:buSzPts val="1200"/>
              <a:buFont typeface="Nunito Light"/>
              <a:buAutoNum type="romanLcPeriod"/>
              <a:defRPr/>
            </a:lvl3pPr>
            <a:lvl4pPr marL="1828800" lvl="3" indent="-304800" rtl="0">
              <a:lnSpc>
                <a:spcPct val="115000"/>
              </a:lnSpc>
              <a:spcBef>
                <a:spcPts val="0"/>
              </a:spcBef>
              <a:spcAft>
                <a:spcPts val="0"/>
              </a:spcAft>
              <a:buClr>
                <a:srgbClr val="E76A28"/>
              </a:buClr>
              <a:buSzPts val="1200"/>
              <a:buFont typeface="Nunito Light"/>
              <a:buAutoNum type="arabicPeriod"/>
              <a:defRPr/>
            </a:lvl4pPr>
            <a:lvl5pPr marL="2286000" lvl="4" indent="-304800" rtl="0">
              <a:lnSpc>
                <a:spcPct val="115000"/>
              </a:lnSpc>
              <a:spcBef>
                <a:spcPts val="0"/>
              </a:spcBef>
              <a:spcAft>
                <a:spcPts val="0"/>
              </a:spcAft>
              <a:buClr>
                <a:srgbClr val="E76A28"/>
              </a:buClr>
              <a:buSzPts val="1200"/>
              <a:buFont typeface="Nunito Light"/>
              <a:buAutoNum type="alphaLcPeriod"/>
              <a:defRPr/>
            </a:lvl5pPr>
            <a:lvl6pPr marL="2743200" lvl="5" indent="-304800" rtl="0">
              <a:lnSpc>
                <a:spcPct val="115000"/>
              </a:lnSpc>
              <a:spcBef>
                <a:spcPts val="0"/>
              </a:spcBef>
              <a:spcAft>
                <a:spcPts val="0"/>
              </a:spcAft>
              <a:buClr>
                <a:srgbClr val="999999"/>
              </a:buClr>
              <a:buSzPts val="1200"/>
              <a:buFont typeface="Nunito Light"/>
              <a:buAutoNum type="romanLcPeriod"/>
              <a:defRPr/>
            </a:lvl6pPr>
            <a:lvl7pPr marL="3200400" lvl="6" indent="-304800" rtl="0">
              <a:lnSpc>
                <a:spcPct val="115000"/>
              </a:lnSpc>
              <a:spcBef>
                <a:spcPts val="0"/>
              </a:spcBef>
              <a:spcAft>
                <a:spcPts val="0"/>
              </a:spcAft>
              <a:buClr>
                <a:srgbClr val="999999"/>
              </a:buClr>
              <a:buSzPts val="1200"/>
              <a:buFont typeface="Nunito Light"/>
              <a:buAutoNum type="arabicPeriod"/>
              <a:defRPr/>
            </a:lvl7pPr>
            <a:lvl8pPr marL="3657600" lvl="7" indent="-304800" rtl="0">
              <a:lnSpc>
                <a:spcPct val="115000"/>
              </a:lnSpc>
              <a:spcBef>
                <a:spcPts val="0"/>
              </a:spcBef>
              <a:spcAft>
                <a:spcPts val="0"/>
              </a:spcAft>
              <a:buClr>
                <a:srgbClr val="999999"/>
              </a:buClr>
              <a:buSzPts val="1200"/>
              <a:buFont typeface="Nunito Light"/>
              <a:buAutoNum type="alphaLcPeriod"/>
              <a:defRPr/>
            </a:lvl8pPr>
            <a:lvl9pPr marL="4114800" lvl="8" indent="-304800" rtl="0">
              <a:lnSpc>
                <a:spcPct val="115000"/>
              </a:lnSpc>
              <a:spcBef>
                <a:spcPts val="0"/>
              </a:spcBef>
              <a:spcAft>
                <a:spcPts val="0"/>
              </a:spcAft>
              <a:buClr>
                <a:srgbClr val="999999"/>
              </a:buClr>
              <a:buSzPts val="1200"/>
              <a:buFont typeface="Nunito Light"/>
              <a:buAutoNum type="romanLcPeriod"/>
              <a:defRPr/>
            </a:lvl9pPr>
          </a:lstStyle>
          <a:p>
            <a:endParaRPr/>
          </a:p>
        </p:txBody>
      </p:sp>
      <p:sp>
        <p:nvSpPr>
          <p:cNvPr id="254" name="Google Shape;254;p7"/>
          <p:cNvSpPr>
            <a:spLocks noGrp="1"/>
          </p:cNvSpPr>
          <p:nvPr>
            <p:ph type="pic" idx="2"/>
          </p:nvPr>
        </p:nvSpPr>
        <p:spPr>
          <a:xfrm>
            <a:off x="994131" y="694950"/>
            <a:ext cx="2540700" cy="3753600"/>
          </a:xfrm>
          <a:prstGeom prst="rect">
            <a:avLst/>
          </a:prstGeom>
          <a:noFill/>
          <a:ln w="9525" cap="flat" cmpd="sng">
            <a:solidFill>
              <a:schemeClr val="dk1"/>
            </a:solidFill>
            <a:prstDash val="solid"/>
            <a:round/>
            <a:headEnd type="none" w="sm" len="sm"/>
            <a:tailEnd type="none" w="sm" len="sm"/>
          </a:ln>
        </p:spPr>
      </p:sp>
      <p:grpSp>
        <p:nvGrpSpPr>
          <p:cNvPr id="255" name="Google Shape;255;p7"/>
          <p:cNvGrpSpPr/>
          <p:nvPr/>
        </p:nvGrpSpPr>
        <p:grpSpPr>
          <a:xfrm>
            <a:off x="-1776656" y="986429"/>
            <a:ext cx="3025131" cy="1757025"/>
            <a:chOff x="-1776656" y="986429"/>
            <a:chExt cx="3025131" cy="1757025"/>
          </a:xfrm>
        </p:grpSpPr>
        <p:grpSp>
          <p:nvGrpSpPr>
            <p:cNvPr id="256" name="Google Shape;256;p7"/>
            <p:cNvGrpSpPr/>
            <p:nvPr/>
          </p:nvGrpSpPr>
          <p:grpSpPr>
            <a:xfrm>
              <a:off x="-1776656" y="986429"/>
              <a:ext cx="2590356" cy="1757025"/>
              <a:chOff x="-1776656" y="986429"/>
              <a:chExt cx="2590356" cy="1757025"/>
            </a:xfrm>
          </p:grpSpPr>
          <p:grpSp>
            <p:nvGrpSpPr>
              <p:cNvPr id="257" name="Google Shape;257;p7"/>
              <p:cNvGrpSpPr/>
              <p:nvPr/>
            </p:nvGrpSpPr>
            <p:grpSpPr>
              <a:xfrm flipH="1">
                <a:off x="-1776656" y="986429"/>
                <a:ext cx="2590356" cy="1757025"/>
                <a:chOff x="2280775" y="570800"/>
                <a:chExt cx="1702725" cy="1154950"/>
              </a:xfrm>
            </p:grpSpPr>
            <p:sp>
              <p:nvSpPr>
                <p:cNvPr id="258" name="Google Shape;258;p7"/>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7"/>
              <p:cNvSpPr/>
              <p:nvPr/>
            </p:nvSpPr>
            <p:spPr>
              <a:xfrm flipH="1">
                <a:off x="-621102" y="1681604"/>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aira"/>
                  <a:ea typeface="Saira"/>
                  <a:cs typeface="Saira"/>
                  <a:sym typeface="Saira"/>
                </a:endParaRPr>
              </a:p>
            </p:txBody>
          </p:sp>
        </p:grpSp>
        <p:pic>
          <p:nvPicPr>
            <p:cNvPr id="285" name="Google Shape;285;p7"/>
            <p:cNvPicPr preferRelativeResize="0"/>
            <p:nvPr/>
          </p:nvPicPr>
          <p:blipFill>
            <a:blip r:embed="rId3">
              <a:alphaModFix amt="40000"/>
            </a:blip>
            <a:stretch>
              <a:fillRect/>
            </a:stretch>
          </p:blipFill>
          <p:spPr>
            <a:xfrm>
              <a:off x="71125" y="1276263"/>
              <a:ext cx="1177350" cy="1177350"/>
            </a:xfrm>
            <a:prstGeom prst="rect">
              <a:avLst/>
            </a:prstGeom>
            <a:noFill/>
            <a:ln>
              <a:noFill/>
            </a:ln>
          </p:spPr>
        </p:pic>
      </p:grpSp>
      <p:grpSp>
        <p:nvGrpSpPr>
          <p:cNvPr id="286" name="Google Shape;286;p7"/>
          <p:cNvGrpSpPr/>
          <p:nvPr/>
        </p:nvGrpSpPr>
        <p:grpSpPr>
          <a:xfrm>
            <a:off x="7706000" y="3177613"/>
            <a:ext cx="1582102" cy="3138965"/>
            <a:chOff x="7706000" y="3177613"/>
            <a:chExt cx="1582102" cy="3138965"/>
          </a:xfrm>
        </p:grpSpPr>
        <p:grpSp>
          <p:nvGrpSpPr>
            <p:cNvPr id="287" name="Google Shape;287;p7"/>
            <p:cNvGrpSpPr/>
            <p:nvPr/>
          </p:nvGrpSpPr>
          <p:grpSpPr>
            <a:xfrm flipH="1">
              <a:off x="8246887" y="3744934"/>
              <a:ext cx="1041216" cy="2571644"/>
              <a:chOff x="4709050" y="974800"/>
              <a:chExt cx="684425" cy="1690425"/>
            </a:xfrm>
          </p:grpSpPr>
          <p:sp>
            <p:nvSpPr>
              <p:cNvPr id="288" name="Google Shape;288;p7"/>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9" name="Google Shape;309;p7"/>
            <p:cNvPicPr preferRelativeResize="0"/>
            <p:nvPr/>
          </p:nvPicPr>
          <p:blipFill>
            <a:blip r:embed="rId3">
              <a:alphaModFix amt="40000"/>
            </a:blip>
            <a:stretch>
              <a:fillRect/>
            </a:stretch>
          </p:blipFill>
          <p:spPr>
            <a:xfrm>
              <a:off x="7772900" y="3177613"/>
              <a:ext cx="1177350" cy="1177350"/>
            </a:xfrm>
            <a:prstGeom prst="rect">
              <a:avLst/>
            </a:prstGeom>
            <a:noFill/>
            <a:ln>
              <a:noFill/>
            </a:ln>
          </p:spPr>
        </p:pic>
        <p:pic>
          <p:nvPicPr>
            <p:cNvPr id="310" name="Google Shape;310;p7"/>
            <p:cNvPicPr preferRelativeResize="0"/>
            <p:nvPr/>
          </p:nvPicPr>
          <p:blipFill>
            <a:blip r:embed="rId3">
              <a:alphaModFix amt="40000"/>
            </a:blip>
            <a:stretch>
              <a:fillRect/>
            </a:stretch>
          </p:blipFill>
          <p:spPr>
            <a:xfrm>
              <a:off x="7706000" y="4077138"/>
              <a:ext cx="1177350" cy="117735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1"/>
        <p:cNvGrpSpPr/>
        <p:nvPr/>
      </p:nvGrpSpPr>
      <p:grpSpPr>
        <a:xfrm>
          <a:off x="0" y="0"/>
          <a:ext cx="0" cy="0"/>
          <a:chOff x="0" y="0"/>
          <a:chExt cx="0" cy="0"/>
        </a:xfrm>
      </p:grpSpPr>
      <p:pic>
        <p:nvPicPr>
          <p:cNvPr id="312" name="Google Shape;312;p8"/>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13" name="Google Shape;31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314" name="Google Shape;314;p8"/>
          <p:cNvGrpSpPr/>
          <p:nvPr/>
        </p:nvGrpSpPr>
        <p:grpSpPr>
          <a:xfrm>
            <a:off x="126425" y="3058850"/>
            <a:ext cx="1694475" cy="3126028"/>
            <a:chOff x="126425" y="3058850"/>
            <a:chExt cx="1694475" cy="3126028"/>
          </a:xfrm>
        </p:grpSpPr>
        <p:grpSp>
          <p:nvGrpSpPr>
            <p:cNvPr id="315" name="Google Shape;315;p8"/>
            <p:cNvGrpSpPr/>
            <p:nvPr/>
          </p:nvGrpSpPr>
          <p:grpSpPr>
            <a:xfrm>
              <a:off x="256564" y="3613234"/>
              <a:ext cx="1041216" cy="2571644"/>
              <a:chOff x="4709050" y="974800"/>
              <a:chExt cx="684425" cy="1690425"/>
            </a:xfrm>
          </p:grpSpPr>
          <p:sp>
            <p:nvSpPr>
              <p:cNvPr id="316" name="Google Shape;316;p8"/>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7" name="Google Shape;337;p8"/>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338" name="Google Shape;338;p8"/>
            <p:cNvPicPr preferRelativeResize="0"/>
            <p:nvPr/>
          </p:nvPicPr>
          <p:blipFill>
            <a:blip r:embed="rId3">
              <a:alphaModFix amt="40000"/>
            </a:blip>
            <a:stretch>
              <a:fillRect/>
            </a:stretch>
          </p:blipFill>
          <p:spPr>
            <a:xfrm>
              <a:off x="643550" y="3923175"/>
              <a:ext cx="1177350" cy="1177350"/>
            </a:xfrm>
            <a:prstGeom prst="rect">
              <a:avLst/>
            </a:prstGeom>
            <a:noFill/>
            <a:ln>
              <a:noFill/>
            </a:ln>
          </p:spPr>
        </p:pic>
        <p:pic>
          <p:nvPicPr>
            <p:cNvPr id="339" name="Google Shape;339;p8"/>
            <p:cNvPicPr preferRelativeResize="0"/>
            <p:nvPr/>
          </p:nvPicPr>
          <p:blipFill>
            <a:blip r:embed="rId3">
              <a:alphaModFix amt="40000"/>
            </a:blip>
            <a:stretch>
              <a:fillRect/>
            </a:stretch>
          </p:blipFill>
          <p:spPr>
            <a:xfrm>
              <a:off x="126425" y="4310375"/>
              <a:ext cx="1177350" cy="1177350"/>
            </a:xfrm>
            <a:prstGeom prst="rect">
              <a:avLst/>
            </a:prstGeom>
            <a:noFill/>
            <a:ln>
              <a:noFill/>
            </a:ln>
          </p:spPr>
        </p:pic>
      </p:grpSp>
      <p:grpSp>
        <p:nvGrpSpPr>
          <p:cNvPr id="340" name="Google Shape;340;p8"/>
          <p:cNvGrpSpPr/>
          <p:nvPr/>
        </p:nvGrpSpPr>
        <p:grpSpPr>
          <a:xfrm>
            <a:off x="7114525" y="-120600"/>
            <a:ext cx="3487326" cy="2515170"/>
            <a:chOff x="7114525" y="-120600"/>
            <a:chExt cx="3487326" cy="2515170"/>
          </a:xfrm>
        </p:grpSpPr>
        <p:grpSp>
          <p:nvGrpSpPr>
            <p:cNvPr id="341" name="Google Shape;341;p8"/>
            <p:cNvGrpSpPr/>
            <p:nvPr/>
          </p:nvGrpSpPr>
          <p:grpSpPr>
            <a:xfrm>
              <a:off x="7467304" y="268423"/>
              <a:ext cx="3134546" cy="2126147"/>
              <a:chOff x="2280775" y="570800"/>
              <a:chExt cx="1702725" cy="1154950"/>
            </a:xfrm>
          </p:grpSpPr>
          <p:sp>
            <p:nvSpPr>
              <p:cNvPr id="342" name="Google Shape;342;p8"/>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8" name="Google Shape;368;p8"/>
            <p:cNvPicPr preferRelativeResize="0"/>
            <p:nvPr/>
          </p:nvPicPr>
          <p:blipFill>
            <a:blip r:embed="rId3">
              <a:alphaModFix amt="40000"/>
            </a:blip>
            <a:stretch>
              <a:fillRect/>
            </a:stretch>
          </p:blipFill>
          <p:spPr>
            <a:xfrm>
              <a:off x="7114525" y="742825"/>
              <a:ext cx="1177350" cy="1177350"/>
            </a:xfrm>
            <a:prstGeom prst="rect">
              <a:avLst/>
            </a:prstGeom>
            <a:noFill/>
            <a:ln>
              <a:noFill/>
            </a:ln>
          </p:spPr>
        </p:pic>
        <p:pic>
          <p:nvPicPr>
            <p:cNvPr id="369" name="Google Shape;369;p8"/>
            <p:cNvPicPr preferRelativeResize="0"/>
            <p:nvPr/>
          </p:nvPicPr>
          <p:blipFill>
            <a:blip r:embed="rId3">
              <a:alphaModFix amt="40000"/>
            </a:blip>
            <a:stretch>
              <a:fillRect/>
            </a:stretch>
          </p:blipFill>
          <p:spPr>
            <a:xfrm>
              <a:off x="7902550" y="-120600"/>
              <a:ext cx="1177350" cy="1177350"/>
            </a:xfrm>
            <a:prstGeom prst="rect">
              <a:avLst/>
            </a:prstGeom>
            <a:noFill/>
            <a:ln>
              <a:noFill/>
            </a:ln>
          </p:spPr>
        </p:pic>
        <p:pic>
          <p:nvPicPr>
            <p:cNvPr id="370" name="Google Shape;370;p8"/>
            <p:cNvPicPr preferRelativeResize="0"/>
            <p:nvPr/>
          </p:nvPicPr>
          <p:blipFill>
            <a:blip r:embed="rId3">
              <a:alphaModFix amt="40000"/>
            </a:blip>
            <a:stretch>
              <a:fillRect/>
            </a:stretch>
          </p:blipFill>
          <p:spPr>
            <a:xfrm>
              <a:off x="8073525" y="1016825"/>
              <a:ext cx="1177350" cy="117735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1"/>
        <p:cNvGrpSpPr/>
        <p:nvPr/>
      </p:nvGrpSpPr>
      <p:grpSpPr>
        <a:xfrm>
          <a:off x="0" y="0"/>
          <a:ext cx="0" cy="0"/>
          <a:chOff x="0" y="0"/>
          <a:chExt cx="0" cy="0"/>
        </a:xfrm>
      </p:grpSpPr>
      <p:pic>
        <p:nvPicPr>
          <p:cNvPr id="372" name="Google Shape;372;p9"/>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73" name="Google Shape;373;p9"/>
          <p:cNvSpPr txBox="1">
            <a:spLocks noGrp="1"/>
          </p:cNvSpPr>
          <p:nvPr>
            <p:ph type="title"/>
          </p:nvPr>
        </p:nvSpPr>
        <p:spPr>
          <a:xfrm>
            <a:off x="2241450" y="1583838"/>
            <a:ext cx="4661100" cy="98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4" name="Google Shape;374;p9"/>
          <p:cNvSpPr txBox="1">
            <a:spLocks noGrp="1"/>
          </p:cNvSpPr>
          <p:nvPr>
            <p:ph type="subTitle" idx="1"/>
          </p:nvPr>
        </p:nvSpPr>
        <p:spPr>
          <a:xfrm>
            <a:off x="2241450" y="2565163"/>
            <a:ext cx="4661100" cy="9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375" name="Google Shape;375;p9"/>
          <p:cNvGrpSpPr/>
          <p:nvPr/>
        </p:nvGrpSpPr>
        <p:grpSpPr>
          <a:xfrm>
            <a:off x="-1684333" y="361707"/>
            <a:ext cx="3490358" cy="1733468"/>
            <a:chOff x="-1684333" y="361707"/>
            <a:chExt cx="3490358" cy="1733468"/>
          </a:xfrm>
        </p:grpSpPr>
        <p:grpSp>
          <p:nvGrpSpPr>
            <p:cNvPr id="376" name="Google Shape;376;p9"/>
            <p:cNvGrpSpPr/>
            <p:nvPr/>
          </p:nvGrpSpPr>
          <p:grpSpPr>
            <a:xfrm>
              <a:off x="-1684333" y="361707"/>
              <a:ext cx="2907181" cy="1177348"/>
              <a:chOff x="2442775" y="3274750"/>
              <a:chExt cx="1690025" cy="684425"/>
            </a:xfrm>
          </p:grpSpPr>
          <p:sp>
            <p:nvSpPr>
              <p:cNvPr id="377" name="Google Shape;377;p9"/>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8" name="Google Shape;398;p9"/>
            <p:cNvPicPr preferRelativeResize="0"/>
            <p:nvPr/>
          </p:nvPicPr>
          <p:blipFill>
            <a:blip r:embed="rId3">
              <a:alphaModFix amt="40000"/>
            </a:blip>
            <a:stretch>
              <a:fillRect/>
            </a:stretch>
          </p:blipFill>
          <p:spPr>
            <a:xfrm>
              <a:off x="628675" y="761700"/>
              <a:ext cx="1177350" cy="1177350"/>
            </a:xfrm>
            <a:prstGeom prst="rect">
              <a:avLst/>
            </a:prstGeom>
            <a:noFill/>
            <a:ln>
              <a:noFill/>
            </a:ln>
          </p:spPr>
        </p:pic>
        <p:pic>
          <p:nvPicPr>
            <p:cNvPr id="399" name="Google Shape;399;p9"/>
            <p:cNvPicPr preferRelativeResize="0"/>
            <p:nvPr/>
          </p:nvPicPr>
          <p:blipFill>
            <a:blip r:embed="rId3">
              <a:alphaModFix amt="40000"/>
            </a:blip>
            <a:stretch>
              <a:fillRect/>
            </a:stretch>
          </p:blipFill>
          <p:spPr>
            <a:xfrm>
              <a:off x="-337750" y="917825"/>
              <a:ext cx="1177350" cy="1177350"/>
            </a:xfrm>
            <a:prstGeom prst="rect">
              <a:avLst/>
            </a:prstGeom>
            <a:noFill/>
            <a:ln>
              <a:noFill/>
            </a:ln>
          </p:spPr>
        </p:pic>
      </p:grpSp>
      <p:grpSp>
        <p:nvGrpSpPr>
          <p:cNvPr id="400" name="Google Shape;400;p9"/>
          <p:cNvGrpSpPr/>
          <p:nvPr/>
        </p:nvGrpSpPr>
        <p:grpSpPr>
          <a:xfrm>
            <a:off x="7323150" y="3559675"/>
            <a:ext cx="4020937" cy="1950500"/>
            <a:chOff x="7323150" y="3559675"/>
            <a:chExt cx="4020937" cy="1950500"/>
          </a:xfrm>
        </p:grpSpPr>
        <p:grpSp>
          <p:nvGrpSpPr>
            <p:cNvPr id="401" name="Google Shape;401;p9"/>
            <p:cNvGrpSpPr/>
            <p:nvPr/>
          </p:nvGrpSpPr>
          <p:grpSpPr>
            <a:xfrm>
              <a:off x="7802532" y="3702559"/>
              <a:ext cx="3541556" cy="1323917"/>
              <a:chOff x="2133050" y="2071900"/>
              <a:chExt cx="2132825" cy="797300"/>
            </a:xfrm>
          </p:grpSpPr>
          <p:sp>
            <p:nvSpPr>
              <p:cNvPr id="402" name="Google Shape;402;p9"/>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2" name="Google Shape;432;p9"/>
            <p:cNvPicPr preferRelativeResize="0"/>
            <p:nvPr/>
          </p:nvPicPr>
          <p:blipFill>
            <a:blip r:embed="rId3">
              <a:alphaModFix amt="40000"/>
            </a:blip>
            <a:stretch>
              <a:fillRect/>
            </a:stretch>
          </p:blipFill>
          <p:spPr>
            <a:xfrm>
              <a:off x="7323150" y="4207425"/>
              <a:ext cx="1177350" cy="1177350"/>
            </a:xfrm>
            <a:prstGeom prst="rect">
              <a:avLst/>
            </a:prstGeom>
            <a:noFill/>
            <a:ln>
              <a:noFill/>
            </a:ln>
          </p:spPr>
        </p:pic>
        <p:pic>
          <p:nvPicPr>
            <p:cNvPr id="433" name="Google Shape;433;p9"/>
            <p:cNvPicPr preferRelativeResize="0"/>
            <p:nvPr/>
          </p:nvPicPr>
          <p:blipFill>
            <a:blip r:embed="rId3">
              <a:alphaModFix amt="40000"/>
            </a:blip>
            <a:stretch>
              <a:fillRect/>
            </a:stretch>
          </p:blipFill>
          <p:spPr>
            <a:xfrm>
              <a:off x="8282150" y="3559675"/>
              <a:ext cx="1177350" cy="1177350"/>
            </a:xfrm>
            <a:prstGeom prst="rect">
              <a:avLst/>
            </a:prstGeom>
            <a:noFill/>
            <a:ln>
              <a:noFill/>
            </a:ln>
          </p:spPr>
        </p:pic>
        <p:pic>
          <p:nvPicPr>
            <p:cNvPr id="434" name="Google Shape;434;p9"/>
            <p:cNvPicPr preferRelativeResize="0"/>
            <p:nvPr/>
          </p:nvPicPr>
          <p:blipFill>
            <a:blip r:embed="rId3">
              <a:alphaModFix amt="40000"/>
            </a:blip>
            <a:stretch>
              <a:fillRect/>
            </a:stretch>
          </p:blipFill>
          <p:spPr>
            <a:xfrm>
              <a:off x="8363950" y="4332825"/>
              <a:ext cx="1177350" cy="117735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5"/>
        <p:cNvGrpSpPr/>
        <p:nvPr/>
      </p:nvGrpSpPr>
      <p:grpSpPr>
        <a:xfrm>
          <a:off x="0" y="0"/>
          <a:ext cx="0" cy="0"/>
          <a:chOff x="0" y="0"/>
          <a:chExt cx="0" cy="0"/>
        </a:xfrm>
      </p:grpSpPr>
      <p:pic>
        <p:nvPicPr>
          <p:cNvPr id="436" name="Google Shape;436;p10"/>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437" name="Google Shape;437;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38" name="Google Shape;438;p10"/>
          <p:cNvGrpSpPr/>
          <p:nvPr/>
        </p:nvGrpSpPr>
        <p:grpSpPr>
          <a:xfrm>
            <a:off x="-1642006" y="-243575"/>
            <a:ext cx="3539356" cy="2528970"/>
            <a:chOff x="-1642006" y="-243575"/>
            <a:chExt cx="3539356" cy="2528970"/>
          </a:xfrm>
        </p:grpSpPr>
        <p:grpSp>
          <p:nvGrpSpPr>
            <p:cNvPr id="439" name="Google Shape;439;p10"/>
            <p:cNvGrpSpPr/>
            <p:nvPr/>
          </p:nvGrpSpPr>
          <p:grpSpPr>
            <a:xfrm flipH="1">
              <a:off x="-1642006" y="159248"/>
              <a:ext cx="3134546" cy="2126147"/>
              <a:chOff x="2280775" y="570800"/>
              <a:chExt cx="1702725" cy="1154950"/>
            </a:xfrm>
          </p:grpSpPr>
          <p:sp>
            <p:nvSpPr>
              <p:cNvPr id="440" name="Google Shape;440;p10"/>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6" name="Google Shape;466;p10"/>
            <p:cNvPicPr preferRelativeResize="0"/>
            <p:nvPr/>
          </p:nvPicPr>
          <p:blipFill>
            <a:blip r:embed="rId3">
              <a:alphaModFix amt="40000"/>
            </a:blip>
            <a:stretch>
              <a:fillRect/>
            </a:stretch>
          </p:blipFill>
          <p:spPr>
            <a:xfrm>
              <a:off x="-293125" y="888100"/>
              <a:ext cx="1177350" cy="1177350"/>
            </a:xfrm>
            <a:prstGeom prst="rect">
              <a:avLst/>
            </a:prstGeom>
            <a:noFill/>
            <a:ln>
              <a:noFill/>
            </a:ln>
          </p:spPr>
        </p:pic>
        <p:pic>
          <p:nvPicPr>
            <p:cNvPr id="467" name="Google Shape;467;p10"/>
            <p:cNvPicPr preferRelativeResize="0"/>
            <p:nvPr/>
          </p:nvPicPr>
          <p:blipFill>
            <a:blip r:embed="rId3">
              <a:alphaModFix amt="40000"/>
            </a:blip>
            <a:stretch>
              <a:fillRect/>
            </a:stretch>
          </p:blipFill>
          <p:spPr>
            <a:xfrm>
              <a:off x="720000" y="633650"/>
              <a:ext cx="1177350" cy="1177350"/>
            </a:xfrm>
            <a:prstGeom prst="rect">
              <a:avLst/>
            </a:prstGeom>
            <a:noFill/>
            <a:ln>
              <a:noFill/>
            </a:ln>
          </p:spPr>
        </p:pic>
        <p:pic>
          <p:nvPicPr>
            <p:cNvPr id="468" name="Google Shape;468;p10"/>
            <p:cNvPicPr preferRelativeResize="0"/>
            <p:nvPr/>
          </p:nvPicPr>
          <p:blipFill>
            <a:blip r:embed="rId3">
              <a:alphaModFix amt="40000"/>
            </a:blip>
            <a:stretch>
              <a:fillRect/>
            </a:stretch>
          </p:blipFill>
          <p:spPr>
            <a:xfrm>
              <a:off x="0" y="-243575"/>
              <a:ext cx="1177350" cy="1177350"/>
            </a:xfrm>
            <a:prstGeom prst="rect">
              <a:avLst/>
            </a:prstGeom>
            <a:noFill/>
            <a:ln>
              <a:noFill/>
            </a:ln>
          </p:spPr>
        </p:pic>
      </p:grpSp>
      <p:grpSp>
        <p:nvGrpSpPr>
          <p:cNvPr id="469" name="Google Shape;469;p10"/>
          <p:cNvGrpSpPr/>
          <p:nvPr/>
        </p:nvGrpSpPr>
        <p:grpSpPr>
          <a:xfrm>
            <a:off x="7370500" y="2551650"/>
            <a:ext cx="1600406" cy="3176028"/>
            <a:chOff x="7370500" y="2551650"/>
            <a:chExt cx="1600406" cy="3176028"/>
          </a:xfrm>
        </p:grpSpPr>
        <p:grpSp>
          <p:nvGrpSpPr>
            <p:cNvPr id="470" name="Google Shape;470;p10"/>
            <p:cNvGrpSpPr/>
            <p:nvPr/>
          </p:nvGrpSpPr>
          <p:grpSpPr>
            <a:xfrm flipH="1">
              <a:off x="7929690" y="3156034"/>
              <a:ext cx="1041216" cy="2571644"/>
              <a:chOff x="4709050" y="974800"/>
              <a:chExt cx="684425" cy="1690425"/>
            </a:xfrm>
          </p:grpSpPr>
          <p:sp>
            <p:nvSpPr>
              <p:cNvPr id="471" name="Google Shape;471;p10"/>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2" name="Google Shape;492;p10"/>
            <p:cNvPicPr preferRelativeResize="0"/>
            <p:nvPr/>
          </p:nvPicPr>
          <p:blipFill>
            <a:blip r:embed="rId3">
              <a:alphaModFix amt="40000"/>
            </a:blip>
            <a:stretch>
              <a:fillRect/>
            </a:stretch>
          </p:blipFill>
          <p:spPr>
            <a:xfrm>
              <a:off x="7508525" y="2551650"/>
              <a:ext cx="1177350" cy="1177350"/>
            </a:xfrm>
            <a:prstGeom prst="rect">
              <a:avLst/>
            </a:prstGeom>
            <a:noFill/>
            <a:ln>
              <a:noFill/>
            </a:ln>
          </p:spPr>
        </p:pic>
        <p:pic>
          <p:nvPicPr>
            <p:cNvPr id="493" name="Google Shape;493;p10"/>
            <p:cNvPicPr preferRelativeResize="0"/>
            <p:nvPr/>
          </p:nvPicPr>
          <p:blipFill>
            <a:blip r:embed="rId3">
              <a:alphaModFix amt="40000"/>
            </a:blip>
            <a:stretch>
              <a:fillRect/>
            </a:stretch>
          </p:blipFill>
          <p:spPr>
            <a:xfrm>
              <a:off x="7370500" y="3503225"/>
              <a:ext cx="1177350" cy="117735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60"/>
        <p:cNvGrpSpPr/>
        <p:nvPr/>
      </p:nvGrpSpPr>
      <p:grpSpPr>
        <a:xfrm>
          <a:off x="0" y="0"/>
          <a:ext cx="0" cy="0"/>
          <a:chOff x="0" y="0"/>
          <a:chExt cx="0" cy="0"/>
        </a:xfrm>
      </p:grpSpPr>
      <p:pic>
        <p:nvPicPr>
          <p:cNvPr id="561" name="Google Shape;561;p1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562" name="Google Shape;562;p13"/>
          <p:cNvSpPr txBox="1">
            <a:spLocks noGrp="1"/>
          </p:cNvSpPr>
          <p:nvPr>
            <p:ph type="title" hasCustomPrompt="1"/>
          </p:nvPr>
        </p:nvSpPr>
        <p:spPr>
          <a:xfrm>
            <a:off x="1293604"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3" name="Google Shape;563;p13"/>
          <p:cNvSpPr txBox="1">
            <a:spLocks noGrp="1"/>
          </p:cNvSpPr>
          <p:nvPr>
            <p:ph type="title" idx="2" hasCustomPrompt="1"/>
          </p:nvPr>
        </p:nvSpPr>
        <p:spPr>
          <a:xfrm>
            <a:off x="3883926"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4" name="Google Shape;564;p13"/>
          <p:cNvSpPr txBox="1">
            <a:spLocks noGrp="1"/>
          </p:cNvSpPr>
          <p:nvPr>
            <p:ph type="title" idx="3" hasCustomPrompt="1"/>
          </p:nvPr>
        </p:nvSpPr>
        <p:spPr>
          <a:xfrm>
            <a:off x="6471600"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5" name="Google Shape;565;p13"/>
          <p:cNvSpPr txBox="1">
            <a:spLocks noGrp="1"/>
          </p:cNvSpPr>
          <p:nvPr>
            <p:ph type="title" idx="4" hasCustomPrompt="1"/>
          </p:nvPr>
        </p:nvSpPr>
        <p:spPr>
          <a:xfrm>
            <a:off x="1293604"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6" name="Google Shape;566;p13"/>
          <p:cNvSpPr txBox="1">
            <a:spLocks noGrp="1"/>
          </p:cNvSpPr>
          <p:nvPr>
            <p:ph type="title" idx="5" hasCustomPrompt="1"/>
          </p:nvPr>
        </p:nvSpPr>
        <p:spPr>
          <a:xfrm>
            <a:off x="3883926"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a:spLocks noGrp="1"/>
          </p:cNvSpPr>
          <p:nvPr>
            <p:ph type="title" idx="6" hasCustomPrompt="1"/>
          </p:nvPr>
        </p:nvSpPr>
        <p:spPr>
          <a:xfrm>
            <a:off x="6471600"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a:spLocks noGrp="1"/>
          </p:cNvSpPr>
          <p:nvPr>
            <p:ph type="title" idx="7"/>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9" name="Google Shape;569;p13"/>
          <p:cNvSpPr txBox="1">
            <a:spLocks noGrp="1"/>
          </p:cNvSpPr>
          <p:nvPr>
            <p:ph type="subTitle" idx="1"/>
          </p:nvPr>
        </p:nvSpPr>
        <p:spPr>
          <a:xfrm>
            <a:off x="720002"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0" name="Google Shape;570;p13"/>
          <p:cNvSpPr txBox="1">
            <a:spLocks noGrp="1"/>
          </p:cNvSpPr>
          <p:nvPr>
            <p:ph type="subTitle" idx="8"/>
          </p:nvPr>
        </p:nvSpPr>
        <p:spPr>
          <a:xfrm>
            <a:off x="3310324"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1" name="Google Shape;571;p13"/>
          <p:cNvSpPr txBox="1">
            <a:spLocks noGrp="1"/>
          </p:cNvSpPr>
          <p:nvPr>
            <p:ph type="subTitle" idx="9"/>
          </p:nvPr>
        </p:nvSpPr>
        <p:spPr>
          <a:xfrm>
            <a:off x="5897998"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2" name="Google Shape;572;p13"/>
          <p:cNvSpPr txBox="1">
            <a:spLocks noGrp="1"/>
          </p:cNvSpPr>
          <p:nvPr>
            <p:ph type="subTitle" idx="13"/>
          </p:nvPr>
        </p:nvSpPr>
        <p:spPr>
          <a:xfrm>
            <a:off x="720002"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3" name="Google Shape;573;p13"/>
          <p:cNvSpPr txBox="1">
            <a:spLocks noGrp="1"/>
          </p:cNvSpPr>
          <p:nvPr>
            <p:ph type="subTitle" idx="14"/>
          </p:nvPr>
        </p:nvSpPr>
        <p:spPr>
          <a:xfrm>
            <a:off x="3310324"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4" name="Google Shape;574;p13"/>
          <p:cNvSpPr txBox="1">
            <a:spLocks noGrp="1"/>
          </p:cNvSpPr>
          <p:nvPr>
            <p:ph type="subTitle" idx="15"/>
          </p:nvPr>
        </p:nvSpPr>
        <p:spPr>
          <a:xfrm>
            <a:off x="5897998"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grpSp>
        <p:nvGrpSpPr>
          <p:cNvPr id="575" name="Google Shape;575;p13"/>
          <p:cNvGrpSpPr/>
          <p:nvPr/>
        </p:nvGrpSpPr>
        <p:grpSpPr>
          <a:xfrm>
            <a:off x="7594475" y="-1910625"/>
            <a:ext cx="2151567" cy="3381325"/>
            <a:chOff x="7594475" y="-1910625"/>
            <a:chExt cx="2151567" cy="3381325"/>
          </a:xfrm>
        </p:grpSpPr>
        <p:grpSp>
          <p:nvGrpSpPr>
            <p:cNvPr id="576" name="Google Shape;576;p13"/>
            <p:cNvGrpSpPr/>
            <p:nvPr/>
          </p:nvGrpSpPr>
          <p:grpSpPr>
            <a:xfrm rot="-5400000">
              <a:off x="7339390" y="-1084534"/>
              <a:ext cx="3232743" cy="1580562"/>
              <a:chOff x="2191675" y="4192425"/>
              <a:chExt cx="1929650" cy="943450"/>
            </a:xfrm>
          </p:grpSpPr>
          <p:sp>
            <p:nvSpPr>
              <p:cNvPr id="577" name="Google Shape;577;p13"/>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9" name="Google Shape;619;p13"/>
            <p:cNvPicPr preferRelativeResize="0"/>
            <p:nvPr/>
          </p:nvPicPr>
          <p:blipFill>
            <a:blip r:embed="rId3">
              <a:alphaModFix amt="40000"/>
            </a:blip>
            <a:stretch>
              <a:fillRect/>
            </a:stretch>
          </p:blipFill>
          <p:spPr>
            <a:xfrm>
              <a:off x="7594475" y="-271650"/>
              <a:ext cx="1177350" cy="1177350"/>
            </a:xfrm>
            <a:prstGeom prst="rect">
              <a:avLst/>
            </a:prstGeom>
            <a:noFill/>
            <a:ln>
              <a:noFill/>
            </a:ln>
          </p:spPr>
        </p:pic>
        <p:pic>
          <p:nvPicPr>
            <p:cNvPr id="620" name="Google Shape;620;p13"/>
            <p:cNvPicPr preferRelativeResize="0"/>
            <p:nvPr/>
          </p:nvPicPr>
          <p:blipFill>
            <a:blip r:embed="rId3">
              <a:alphaModFix amt="40000"/>
            </a:blip>
            <a:stretch>
              <a:fillRect/>
            </a:stretch>
          </p:blipFill>
          <p:spPr>
            <a:xfrm>
              <a:off x="8218950" y="293350"/>
              <a:ext cx="1177350" cy="1177350"/>
            </a:xfrm>
            <a:prstGeom prst="rect">
              <a:avLst/>
            </a:prstGeom>
            <a:noFill/>
            <a:ln>
              <a:noFill/>
            </a:ln>
          </p:spPr>
        </p:pic>
      </p:grpSp>
      <p:grpSp>
        <p:nvGrpSpPr>
          <p:cNvPr id="621" name="Google Shape;621;p13"/>
          <p:cNvGrpSpPr/>
          <p:nvPr/>
        </p:nvGrpSpPr>
        <p:grpSpPr>
          <a:xfrm>
            <a:off x="-500554" y="3650100"/>
            <a:ext cx="2057554" cy="3254804"/>
            <a:chOff x="-500554" y="3650100"/>
            <a:chExt cx="2057554" cy="3254804"/>
          </a:xfrm>
        </p:grpSpPr>
        <p:grpSp>
          <p:nvGrpSpPr>
            <p:cNvPr id="622" name="Google Shape;622;p13"/>
            <p:cNvGrpSpPr/>
            <p:nvPr/>
          </p:nvGrpSpPr>
          <p:grpSpPr>
            <a:xfrm rot="-5400000">
              <a:off x="-1283301" y="4624525"/>
              <a:ext cx="3063126" cy="1497633"/>
              <a:chOff x="2191675" y="4192425"/>
              <a:chExt cx="1929650" cy="943450"/>
            </a:xfrm>
          </p:grpSpPr>
          <p:sp>
            <p:nvSpPr>
              <p:cNvPr id="623" name="Google Shape;623;p13"/>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65" name="Google Shape;665;p13"/>
            <p:cNvPicPr preferRelativeResize="0"/>
            <p:nvPr/>
          </p:nvPicPr>
          <p:blipFill>
            <a:blip r:embed="rId3">
              <a:alphaModFix amt="40000"/>
            </a:blip>
            <a:stretch>
              <a:fillRect/>
            </a:stretch>
          </p:blipFill>
          <p:spPr>
            <a:xfrm>
              <a:off x="379650" y="4192800"/>
              <a:ext cx="1177350" cy="1177350"/>
            </a:xfrm>
            <a:prstGeom prst="rect">
              <a:avLst/>
            </a:prstGeom>
            <a:noFill/>
            <a:ln>
              <a:noFill/>
            </a:ln>
          </p:spPr>
        </p:pic>
        <p:pic>
          <p:nvPicPr>
            <p:cNvPr id="666" name="Google Shape;666;p13"/>
            <p:cNvPicPr preferRelativeResize="0"/>
            <p:nvPr/>
          </p:nvPicPr>
          <p:blipFill>
            <a:blip r:embed="rId3">
              <a:alphaModFix amt="40000"/>
            </a:blip>
            <a:stretch>
              <a:fillRect/>
            </a:stretch>
          </p:blipFill>
          <p:spPr>
            <a:xfrm>
              <a:off x="-180275" y="3650100"/>
              <a:ext cx="1177350" cy="11773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ldrich"/>
              <a:buNone/>
              <a:defRPr sz="3500">
                <a:solidFill>
                  <a:schemeClr val="dk1"/>
                </a:solidFill>
                <a:latin typeface="Aldrich"/>
                <a:ea typeface="Aldrich"/>
                <a:cs typeface="Aldrich"/>
                <a:sym typeface="Aldri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Saira"/>
              <a:buChar char="●"/>
              <a:defRPr sz="1200">
                <a:solidFill>
                  <a:schemeClr val="dk1"/>
                </a:solidFill>
                <a:latin typeface="Saira"/>
                <a:ea typeface="Saira"/>
                <a:cs typeface="Saira"/>
                <a:sym typeface="Saira"/>
              </a:defRPr>
            </a:lvl1pPr>
            <a:lvl2pPr marL="914400" lvl="1"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2pPr>
            <a:lvl3pPr marL="1371600" lvl="2"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3pPr>
            <a:lvl4pPr marL="1828800" lvl="3"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4pPr>
            <a:lvl5pPr marL="2286000" lvl="4"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5pPr>
            <a:lvl6pPr marL="2743200" lvl="5"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6pPr>
            <a:lvl7pPr marL="3200400" lvl="6"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7pPr>
            <a:lvl8pPr marL="3657600" lvl="7"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8pPr>
            <a:lvl9pPr marL="4114800" lvl="8" indent="-304800" rtl="0">
              <a:lnSpc>
                <a:spcPct val="100000"/>
              </a:lnSpc>
              <a:spcBef>
                <a:spcPts val="1600"/>
              </a:spcBef>
              <a:spcAft>
                <a:spcPts val="1600"/>
              </a:spcAft>
              <a:buClr>
                <a:schemeClr val="dk1"/>
              </a:buClr>
              <a:buSzPts val="1200"/>
              <a:buFont typeface="Saira"/>
              <a:buChar char="■"/>
              <a:defRPr sz="1200">
                <a:solidFill>
                  <a:schemeClr val="dk1"/>
                </a:solidFill>
                <a:latin typeface="Saira"/>
                <a:ea typeface="Saira"/>
                <a:cs typeface="Saira"/>
                <a:sym typeface="Sai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jp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hyperlink" Target="https://www.elcarmelo.ed.cr/index.php/informacion/163-microsoft-teams" TargetMode="Externa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29"/>
          <p:cNvSpPr txBox="1">
            <a:spLocks noGrp="1"/>
          </p:cNvSpPr>
          <p:nvPr>
            <p:ph type="ctrTitle"/>
          </p:nvPr>
        </p:nvSpPr>
        <p:spPr>
          <a:xfrm>
            <a:off x="4330175" y="2474788"/>
            <a:ext cx="4687400" cy="9039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RentAuto</a:t>
            </a:r>
            <a:endParaRPr dirty="0"/>
          </a:p>
        </p:txBody>
      </p:sp>
      <p:cxnSp>
        <p:nvCxnSpPr>
          <p:cNvPr id="1413" name="Google Shape;1413;p29"/>
          <p:cNvCxnSpPr/>
          <p:nvPr/>
        </p:nvCxnSpPr>
        <p:spPr>
          <a:xfrm>
            <a:off x="4189005" y="3384694"/>
            <a:ext cx="4852200" cy="0"/>
          </a:xfrm>
          <a:prstGeom prst="straightConnector1">
            <a:avLst/>
          </a:prstGeom>
          <a:noFill/>
          <a:ln w="19050" cap="flat" cmpd="sng">
            <a:solidFill>
              <a:schemeClr val="dk1"/>
            </a:solidFill>
            <a:prstDash val="solid"/>
            <a:round/>
            <a:headEnd type="oval" w="med" len="med"/>
            <a:tailEnd type="oval" w="med" len="med"/>
          </a:ln>
        </p:spPr>
      </p:cxnSp>
      <p:grpSp>
        <p:nvGrpSpPr>
          <p:cNvPr id="1414" name="Google Shape;1414;p29"/>
          <p:cNvGrpSpPr/>
          <p:nvPr/>
        </p:nvGrpSpPr>
        <p:grpSpPr>
          <a:xfrm>
            <a:off x="0" y="3058850"/>
            <a:ext cx="1731700" cy="3126028"/>
            <a:chOff x="0" y="3058850"/>
            <a:chExt cx="1731700" cy="3126028"/>
          </a:xfrm>
        </p:grpSpPr>
        <p:grpSp>
          <p:nvGrpSpPr>
            <p:cNvPr id="1415" name="Google Shape;1415;p29"/>
            <p:cNvGrpSpPr/>
            <p:nvPr/>
          </p:nvGrpSpPr>
          <p:grpSpPr>
            <a:xfrm>
              <a:off x="256564" y="3613234"/>
              <a:ext cx="1041216" cy="2571644"/>
              <a:chOff x="4709050" y="974800"/>
              <a:chExt cx="684425" cy="1690425"/>
            </a:xfrm>
          </p:grpSpPr>
          <p:sp>
            <p:nvSpPr>
              <p:cNvPr id="1416" name="Google Shape;1416;p29"/>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9"/>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9"/>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9"/>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9"/>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9"/>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9"/>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9"/>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9"/>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9"/>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9"/>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37" name="Google Shape;1437;p29"/>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438" name="Google Shape;1438;p29"/>
            <p:cNvPicPr preferRelativeResize="0"/>
            <p:nvPr/>
          </p:nvPicPr>
          <p:blipFill>
            <a:blip r:embed="rId3">
              <a:alphaModFix amt="40000"/>
            </a:blip>
            <a:stretch>
              <a:fillRect/>
            </a:stretch>
          </p:blipFill>
          <p:spPr>
            <a:xfrm>
              <a:off x="0" y="4236200"/>
              <a:ext cx="1177350" cy="1177350"/>
            </a:xfrm>
            <a:prstGeom prst="rect">
              <a:avLst/>
            </a:prstGeom>
            <a:noFill/>
            <a:ln>
              <a:noFill/>
            </a:ln>
          </p:spPr>
        </p:pic>
      </p:grpSp>
      <p:grpSp>
        <p:nvGrpSpPr>
          <p:cNvPr id="1439" name="Google Shape;1439;p29"/>
          <p:cNvGrpSpPr/>
          <p:nvPr/>
        </p:nvGrpSpPr>
        <p:grpSpPr>
          <a:xfrm>
            <a:off x="7093325" y="-149525"/>
            <a:ext cx="3508526" cy="2544095"/>
            <a:chOff x="7093325" y="-149525"/>
            <a:chExt cx="3508526" cy="2544095"/>
          </a:xfrm>
        </p:grpSpPr>
        <p:grpSp>
          <p:nvGrpSpPr>
            <p:cNvPr id="1440" name="Google Shape;1440;p29"/>
            <p:cNvGrpSpPr/>
            <p:nvPr/>
          </p:nvGrpSpPr>
          <p:grpSpPr>
            <a:xfrm>
              <a:off x="7467304" y="268423"/>
              <a:ext cx="3134546" cy="2126147"/>
              <a:chOff x="2280775" y="570800"/>
              <a:chExt cx="1702725" cy="1154950"/>
            </a:xfrm>
          </p:grpSpPr>
          <p:sp>
            <p:nvSpPr>
              <p:cNvPr id="1441" name="Google Shape;1441;p29"/>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9"/>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9"/>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9"/>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9"/>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9"/>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9"/>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9"/>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9"/>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9"/>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9"/>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67" name="Google Shape;1467;p29"/>
            <p:cNvPicPr preferRelativeResize="0"/>
            <p:nvPr/>
          </p:nvPicPr>
          <p:blipFill>
            <a:blip r:embed="rId3">
              <a:alphaModFix amt="40000"/>
            </a:blip>
            <a:stretch>
              <a:fillRect/>
            </a:stretch>
          </p:blipFill>
          <p:spPr>
            <a:xfrm>
              <a:off x="7093325" y="742825"/>
              <a:ext cx="1177350" cy="1177350"/>
            </a:xfrm>
            <a:prstGeom prst="rect">
              <a:avLst/>
            </a:prstGeom>
            <a:noFill/>
            <a:ln>
              <a:noFill/>
            </a:ln>
          </p:spPr>
        </p:pic>
        <p:pic>
          <p:nvPicPr>
            <p:cNvPr id="1468" name="Google Shape;1468;p29"/>
            <p:cNvPicPr preferRelativeResize="0"/>
            <p:nvPr/>
          </p:nvPicPr>
          <p:blipFill>
            <a:blip r:embed="rId3">
              <a:alphaModFix amt="40000"/>
            </a:blip>
            <a:stretch>
              <a:fillRect/>
            </a:stretch>
          </p:blipFill>
          <p:spPr>
            <a:xfrm>
              <a:off x="7840225" y="-149525"/>
              <a:ext cx="1177350" cy="1177350"/>
            </a:xfrm>
            <a:prstGeom prst="rect">
              <a:avLst/>
            </a:prstGeom>
            <a:noFill/>
            <a:ln>
              <a:noFill/>
            </a:ln>
          </p:spPr>
        </p:pic>
        <p:pic>
          <p:nvPicPr>
            <p:cNvPr id="1469" name="Google Shape;1469;p29"/>
            <p:cNvPicPr preferRelativeResize="0"/>
            <p:nvPr/>
          </p:nvPicPr>
          <p:blipFill>
            <a:blip r:embed="rId3">
              <a:alphaModFix amt="40000"/>
            </a:blip>
            <a:stretch>
              <a:fillRect/>
            </a:stretch>
          </p:blipFill>
          <p:spPr>
            <a:xfrm>
              <a:off x="8126000" y="1027825"/>
              <a:ext cx="1177350" cy="1177350"/>
            </a:xfrm>
            <a:prstGeom prst="rect">
              <a:avLst/>
            </a:prstGeom>
            <a:noFill/>
            <a:ln>
              <a:noFill/>
            </a:ln>
          </p:spPr>
        </p:pic>
      </p:grpSp>
      <p:grpSp>
        <p:nvGrpSpPr>
          <p:cNvPr id="1470" name="Google Shape;1470;p29"/>
          <p:cNvGrpSpPr/>
          <p:nvPr/>
        </p:nvGrpSpPr>
        <p:grpSpPr>
          <a:xfrm>
            <a:off x="-1312494" y="155294"/>
            <a:ext cx="3417969" cy="1688482"/>
            <a:chOff x="-1312494" y="155294"/>
            <a:chExt cx="3417969" cy="1688482"/>
          </a:xfrm>
        </p:grpSpPr>
        <p:grpSp>
          <p:nvGrpSpPr>
            <p:cNvPr id="1471" name="Google Shape;1471;p29"/>
            <p:cNvGrpSpPr/>
            <p:nvPr/>
          </p:nvGrpSpPr>
          <p:grpSpPr>
            <a:xfrm>
              <a:off x="-1312494" y="155294"/>
              <a:ext cx="2907181" cy="1177348"/>
              <a:chOff x="2442775" y="3274750"/>
              <a:chExt cx="1690025" cy="684425"/>
            </a:xfrm>
          </p:grpSpPr>
          <p:sp>
            <p:nvSpPr>
              <p:cNvPr id="1472" name="Google Shape;1472;p29"/>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9"/>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9"/>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9"/>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9"/>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9"/>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9"/>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9"/>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9"/>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9"/>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9"/>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9"/>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9"/>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9"/>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9"/>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9"/>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9"/>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9"/>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93" name="Google Shape;1493;p29"/>
            <p:cNvPicPr preferRelativeResize="0"/>
            <p:nvPr/>
          </p:nvPicPr>
          <p:blipFill>
            <a:blip r:embed="rId3">
              <a:alphaModFix amt="40000"/>
            </a:blip>
            <a:stretch>
              <a:fillRect/>
            </a:stretch>
          </p:blipFill>
          <p:spPr>
            <a:xfrm>
              <a:off x="0" y="666425"/>
              <a:ext cx="1177350" cy="1177350"/>
            </a:xfrm>
            <a:prstGeom prst="rect">
              <a:avLst/>
            </a:prstGeom>
            <a:noFill/>
            <a:ln>
              <a:noFill/>
            </a:ln>
          </p:spPr>
        </p:pic>
        <p:pic>
          <p:nvPicPr>
            <p:cNvPr id="1494" name="Google Shape;1494;p29"/>
            <p:cNvPicPr preferRelativeResize="0"/>
            <p:nvPr/>
          </p:nvPicPr>
          <p:blipFill>
            <a:blip r:embed="rId3">
              <a:alphaModFix amt="40000"/>
            </a:blip>
            <a:stretch>
              <a:fillRect/>
            </a:stretch>
          </p:blipFill>
          <p:spPr>
            <a:xfrm>
              <a:off x="928125" y="535000"/>
              <a:ext cx="1177350" cy="1177350"/>
            </a:xfrm>
            <a:prstGeom prst="rect">
              <a:avLst/>
            </a:prstGeom>
            <a:noFill/>
            <a:ln>
              <a:noFill/>
            </a:ln>
          </p:spPr>
        </p:pic>
      </p:grpSp>
      <p:pic>
        <p:nvPicPr>
          <p:cNvPr id="5" name="Picture 4" descr="A logo for a car rental company&#10;&#10;AI-generated content may be incorrect.">
            <a:extLst>
              <a:ext uri="{FF2B5EF4-FFF2-40B4-BE49-F238E27FC236}">
                <a16:creationId xmlns:a16="http://schemas.microsoft.com/office/drawing/2014/main" id="{01B0D716-D9BC-02D6-AC4F-096DB7689F53}"/>
              </a:ext>
            </a:extLst>
          </p:cNvPr>
          <p:cNvPicPr>
            <a:picLocks noChangeAspect="1"/>
          </p:cNvPicPr>
          <p:nvPr/>
        </p:nvPicPr>
        <p:blipFill>
          <a:blip r:embed="rId4"/>
          <a:stretch>
            <a:fillRect/>
          </a:stretch>
        </p:blipFill>
        <p:spPr>
          <a:xfrm>
            <a:off x="771582" y="1297972"/>
            <a:ext cx="2381250" cy="2381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7"/>
        <p:cNvGrpSpPr/>
        <p:nvPr/>
      </p:nvGrpSpPr>
      <p:grpSpPr>
        <a:xfrm>
          <a:off x="0" y="0"/>
          <a:ext cx="0" cy="0"/>
          <a:chOff x="0" y="0"/>
          <a:chExt cx="0" cy="0"/>
        </a:xfrm>
      </p:grpSpPr>
      <p:sp>
        <p:nvSpPr>
          <p:cNvPr id="1511" name="Google Shape;1511;p31"/>
          <p:cNvSpPr txBox="1">
            <a:spLocks noGrp="1"/>
          </p:cNvSpPr>
          <p:nvPr>
            <p:ph type="title" idx="3"/>
          </p:nvPr>
        </p:nvSpPr>
        <p:spPr>
          <a:xfrm>
            <a:off x="2559870" y="1128519"/>
            <a:ext cx="1965680" cy="4687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sz="1800" dirty="0"/>
              <a:t>Ivaylo Georgiev</a:t>
            </a:r>
            <a:endParaRPr sz="1800" dirty="0"/>
          </a:p>
        </p:txBody>
      </p:sp>
      <p:sp>
        <p:nvSpPr>
          <p:cNvPr id="1512" name="Google Shape;1512;p31"/>
          <p:cNvSpPr txBox="1">
            <a:spLocks noGrp="1"/>
          </p:cNvSpPr>
          <p:nvPr>
            <p:ph type="title" idx="4"/>
          </p:nvPr>
        </p:nvSpPr>
        <p:spPr>
          <a:xfrm>
            <a:off x="6243660" y="1163069"/>
            <a:ext cx="1650875" cy="43419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sz="1800" dirty="0"/>
              <a:t>Toma Ivanov</a:t>
            </a:r>
            <a:endParaRPr sz="1800" dirty="0"/>
          </a:p>
        </p:txBody>
      </p:sp>
      <p:sp>
        <p:nvSpPr>
          <p:cNvPr id="1513" name="Google Shape;1513;p31"/>
          <p:cNvSpPr txBox="1">
            <a:spLocks noGrp="1"/>
          </p:cNvSpPr>
          <p:nvPr>
            <p:ph type="title" idx="5"/>
          </p:nvPr>
        </p:nvSpPr>
        <p:spPr>
          <a:xfrm>
            <a:off x="2559870" y="3075805"/>
            <a:ext cx="1920590" cy="4199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sz="1800" dirty="0"/>
              <a:t>Marin Marinov</a:t>
            </a:r>
            <a:endParaRPr sz="1800" dirty="0"/>
          </a:p>
        </p:txBody>
      </p:sp>
      <p:sp>
        <p:nvSpPr>
          <p:cNvPr id="1514" name="Google Shape;1514;p31"/>
          <p:cNvSpPr txBox="1">
            <a:spLocks noGrp="1"/>
          </p:cNvSpPr>
          <p:nvPr>
            <p:ph type="title" idx="6"/>
          </p:nvPr>
        </p:nvSpPr>
        <p:spPr>
          <a:xfrm>
            <a:off x="6259439" y="3075805"/>
            <a:ext cx="2028995" cy="4445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sz="1800" dirty="0"/>
              <a:t>Vladimir Velikov</a:t>
            </a:r>
            <a:endParaRPr sz="1800" dirty="0"/>
          </a:p>
        </p:txBody>
      </p:sp>
      <p:sp>
        <p:nvSpPr>
          <p:cNvPr id="1515" name="Google Shape;1515;p31"/>
          <p:cNvSpPr txBox="1">
            <a:spLocks noGrp="1"/>
          </p:cNvSpPr>
          <p:nvPr>
            <p:ph type="title" idx="7"/>
          </p:nvPr>
        </p:nvSpPr>
        <p:spPr>
          <a:xfrm>
            <a:off x="720000" y="37625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dirty="0"/>
              <a:t>Team members</a:t>
            </a:r>
            <a:endParaRPr dirty="0"/>
          </a:p>
        </p:txBody>
      </p:sp>
      <p:sp>
        <p:nvSpPr>
          <p:cNvPr id="1517" name="Google Shape;1517;p31"/>
          <p:cNvSpPr txBox="1">
            <a:spLocks noGrp="1"/>
          </p:cNvSpPr>
          <p:nvPr>
            <p:ph type="subTitle" idx="9"/>
          </p:nvPr>
        </p:nvSpPr>
        <p:spPr>
          <a:xfrm>
            <a:off x="2505760" y="1507080"/>
            <a:ext cx="1480484" cy="401956"/>
          </a:xfrm>
          <a:prstGeom prst="rect">
            <a:avLst/>
          </a:prstGeom>
        </p:spPr>
        <p:txBody>
          <a:bodyPr spcFirstLastPara="1" wrap="square" lIns="91425" tIns="91425" rIns="91425" bIns="91425" anchor="t" anchorCtr="0">
            <a:noAutofit/>
          </a:bodyPr>
          <a:lstStyle/>
          <a:p>
            <a:pPr marL="0" indent="0"/>
            <a:r>
              <a:rPr lang="en-US" sz="1600" dirty="0">
                <a:latin typeface="Times New Roman" panose="02020603050405020304" pitchFamily="18" charset="0"/>
                <a:cs typeface="Times New Roman" panose="02020603050405020304" pitchFamily="18" charset="0"/>
              </a:rPr>
              <a:t>Scrum Trainer</a:t>
            </a:r>
          </a:p>
        </p:txBody>
      </p:sp>
      <p:sp>
        <p:nvSpPr>
          <p:cNvPr id="1518" name="Google Shape;1518;p31"/>
          <p:cNvSpPr txBox="1">
            <a:spLocks noGrp="1"/>
          </p:cNvSpPr>
          <p:nvPr>
            <p:ph type="subTitle" idx="13"/>
          </p:nvPr>
        </p:nvSpPr>
        <p:spPr>
          <a:xfrm>
            <a:off x="6243660" y="1507080"/>
            <a:ext cx="2028995" cy="318111"/>
          </a:xfrm>
          <a:prstGeom prst="rect">
            <a:avLst/>
          </a:prstGeom>
        </p:spPr>
        <p:txBody>
          <a:bodyPr spcFirstLastPara="1" wrap="square" lIns="91425" tIns="91425" rIns="91425" bIns="91425" anchor="t" anchorCtr="0">
            <a:noAutofit/>
          </a:bodyPr>
          <a:lstStyle/>
          <a:p>
            <a:pPr marL="0" indent="0"/>
            <a:r>
              <a:rPr lang="en-US" sz="1600" dirty="0">
                <a:latin typeface="Times New Roman" panose="02020603050405020304" pitchFamily="18" charset="0"/>
                <a:cs typeface="Times New Roman" panose="02020603050405020304" pitchFamily="18" charset="0"/>
              </a:rPr>
              <a:t>Front-End Developer</a:t>
            </a:r>
          </a:p>
        </p:txBody>
      </p:sp>
      <p:sp>
        <p:nvSpPr>
          <p:cNvPr id="1519" name="Google Shape;1519;p31"/>
          <p:cNvSpPr txBox="1">
            <a:spLocks noGrp="1"/>
          </p:cNvSpPr>
          <p:nvPr>
            <p:ph type="subTitle" idx="14"/>
          </p:nvPr>
        </p:nvSpPr>
        <p:spPr>
          <a:xfrm>
            <a:off x="2559870" y="3447408"/>
            <a:ext cx="2013776" cy="370607"/>
          </a:xfrm>
          <a:prstGeom prst="rect">
            <a:avLst/>
          </a:prstGeom>
        </p:spPr>
        <p:txBody>
          <a:bodyPr spcFirstLastPara="1" wrap="square" lIns="91425" tIns="91425" rIns="91425" bIns="91425" anchor="t" anchorCtr="0">
            <a:noAutofit/>
          </a:bodyPr>
          <a:lstStyle/>
          <a:p>
            <a:pPr marL="0" indent="0"/>
            <a:r>
              <a:rPr lang="en-US" sz="1600" dirty="0">
                <a:latin typeface="Times New Roman" panose="02020603050405020304" pitchFamily="18" charset="0"/>
                <a:cs typeface="Times New Roman" panose="02020603050405020304" pitchFamily="18" charset="0"/>
              </a:rPr>
              <a:t>Back-End Developer</a:t>
            </a:r>
          </a:p>
        </p:txBody>
      </p:sp>
      <p:sp>
        <p:nvSpPr>
          <p:cNvPr id="1520" name="Google Shape;1520;p31"/>
          <p:cNvSpPr txBox="1">
            <a:spLocks noGrp="1"/>
          </p:cNvSpPr>
          <p:nvPr>
            <p:ph type="subTitle" idx="15"/>
          </p:nvPr>
        </p:nvSpPr>
        <p:spPr>
          <a:xfrm>
            <a:off x="6259439" y="3495720"/>
            <a:ext cx="956713" cy="406140"/>
          </a:xfrm>
          <a:prstGeom prst="rect">
            <a:avLst/>
          </a:prstGeom>
        </p:spPr>
        <p:txBody>
          <a:bodyPr spcFirstLastPara="1" wrap="square" lIns="91425" tIns="91425" rIns="91425" bIns="91425" anchor="t" anchorCtr="0">
            <a:noAutofit/>
          </a:bodyPr>
          <a:lstStyle/>
          <a:p>
            <a:pPr marL="0" indent="0"/>
            <a:r>
              <a:rPr lang="en-US" sz="1600" dirty="0">
                <a:latin typeface="Times New Roman" panose="02020603050405020304" pitchFamily="18" charset="0"/>
                <a:cs typeface="Times New Roman" panose="02020603050405020304" pitchFamily="18" charset="0"/>
              </a:rPr>
              <a:t>Designer</a:t>
            </a:r>
          </a:p>
        </p:txBody>
      </p:sp>
      <p:cxnSp>
        <p:nvCxnSpPr>
          <p:cNvPr id="1521" name="Google Shape;1521;p31"/>
          <p:cNvCxnSpPr/>
          <p:nvPr/>
        </p:nvCxnSpPr>
        <p:spPr>
          <a:xfrm>
            <a:off x="927450" y="2863525"/>
            <a:ext cx="7289100" cy="0"/>
          </a:xfrm>
          <a:prstGeom prst="straightConnector1">
            <a:avLst/>
          </a:prstGeom>
          <a:noFill/>
          <a:ln w="19050" cap="flat" cmpd="sng">
            <a:solidFill>
              <a:schemeClr val="dk1"/>
            </a:solidFill>
            <a:prstDash val="solid"/>
            <a:round/>
            <a:headEnd type="oval" w="med" len="med"/>
            <a:tailEnd type="oval" w="med" len="med"/>
          </a:ln>
        </p:spPr>
      </p:cxnSp>
      <p:pic>
        <p:nvPicPr>
          <p:cNvPr id="11" name="Picture 10" descr="A child in a blue shirt&#10;&#10;AI-generated content may be incorrect.">
            <a:extLst>
              <a:ext uri="{FF2B5EF4-FFF2-40B4-BE49-F238E27FC236}">
                <a16:creationId xmlns:a16="http://schemas.microsoft.com/office/drawing/2014/main" id="{309FB988-B62C-C30E-A772-4F2B6BE6BFEF}"/>
              </a:ext>
            </a:extLst>
          </p:cNvPr>
          <p:cNvPicPr>
            <a:picLocks noChangeAspect="1"/>
          </p:cNvPicPr>
          <p:nvPr/>
        </p:nvPicPr>
        <p:blipFill>
          <a:blip r:embed="rId3"/>
          <a:stretch>
            <a:fillRect/>
          </a:stretch>
        </p:blipFill>
        <p:spPr>
          <a:xfrm>
            <a:off x="1017310" y="1128519"/>
            <a:ext cx="1542560" cy="1553711"/>
          </a:xfrm>
          <a:prstGeom prst="rect">
            <a:avLst/>
          </a:prstGeom>
        </p:spPr>
      </p:pic>
      <p:pic>
        <p:nvPicPr>
          <p:cNvPr id="13" name="Picture 12" descr="A child in a white shirt&#10;&#10;AI-generated content may be incorrect.">
            <a:extLst>
              <a:ext uri="{FF2B5EF4-FFF2-40B4-BE49-F238E27FC236}">
                <a16:creationId xmlns:a16="http://schemas.microsoft.com/office/drawing/2014/main" id="{54513B4D-C8D6-A3F3-FF67-9FE8A69130D0}"/>
              </a:ext>
            </a:extLst>
          </p:cNvPr>
          <p:cNvPicPr>
            <a:picLocks noChangeAspect="1"/>
          </p:cNvPicPr>
          <p:nvPr/>
        </p:nvPicPr>
        <p:blipFill>
          <a:blip r:embed="rId4"/>
          <a:stretch>
            <a:fillRect/>
          </a:stretch>
        </p:blipFill>
        <p:spPr>
          <a:xfrm>
            <a:off x="4705727" y="1125733"/>
            <a:ext cx="1537933" cy="1555423"/>
          </a:xfrm>
          <a:prstGeom prst="rect">
            <a:avLst/>
          </a:prstGeom>
        </p:spPr>
      </p:pic>
      <p:pic>
        <p:nvPicPr>
          <p:cNvPr id="15" name="Picture 14" descr="A person in a white shirt&#10;&#10;AI-generated content may be incorrect.">
            <a:extLst>
              <a:ext uri="{FF2B5EF4-FFF2-40B4-BE49-F238E27FC236}">
                <a16:creationId xmlns:a16="http://schemas.microsoft.com/office/drawing/2014/main" id="{72F4A1DC-3C37-2698-5383-35ABEF527AC9}"/>
              </a:ext>
            </a:extLst>
          </p:cNvPr>
          <p:cNvPicPr>
            <a:picLocks noChangeAspect="1"/>
          </p:cNvPicPr>
          <p:nvPr/>
        </p:nvPicPr>
        <p:blipFill>
          <a:blip r:embed="rId5"/>
          <a:stretch>
            <a:fillRect/>
          </a:stretch>
        </p:blipFill>
        <p:spPr>
          <a:xfrm>
            <a:off x="1017310" y="3060791"/>
            <a:ext cx="1549970" cy="1553711"/>
          </a:xfrm>
          <a:prstGeom prst="rect">
            <a:avLst/>
          </a:prstGeom>
        </p:spPr>
      </p:pic>
      <p:pic>
        <p:nvPicPr>
          <p:cNvPr id="17" name="Picture 16" descr="A young person wearing a white shirt&#10;&#10;AI-generated content may be incorrect.">
            <a:extLst>
              <a:ext uri="{FF2B5EF4-FFF2-40B4-BE49-F238E27FC236}">
                <a16:creationId xmlns:a16="http://schemas.microsoft.com/office/drawing/2014/main" id="{6BC94388-00BF-26CE-571E-638110E4D782}"/>
              </a:ext>
            </a:extLst>
          </p:cNvPr>
          <p:cNvPicPr>
            <a:picLocks noChangeAspect="1"/>
          </p:cNvPicPr>
          <p:nvPr/>
        </p:nvPicPr>
        <p:blipFill>
          <a:blip r:embed="rId6"/>
          <a:stretch>
            <a:fillRect/>
          </a:stretch>
        </p:blipFill>
        <p:spPr>
          <a:xfrm>
            <a:off x="4705727" y="3060790"/>
            <a:ext cx="1553712" cy="15537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0" name="Google Shape;312;p46">
            <a:extLst>
              <a:ext uri="{FF2B5EF4-FFF2-40B4-BE49-F238E27FC236}">
                <a16:creationId xmlns:a16="http://schemas.microsoft.com/office/drawing/2014/main" id="{0BB5B748-D72F-C362-2A1A-B3457C3F3353}"/>
              </a:ext>
            </a:extLst>
          </p:cNvPr>
          <p:cNvSpPr txBox="1">
            <a:spLocks noGrp="1"/>
          </p:cNvSpPr>
          <p:nvPr>
            <p:ph type="title"/>
          </p:nvPr>
        </p:nvSpPr>
        <p:spPr>
          <a:xfrm>
            <a:off x="2199756" y="251684"/>
            <a:ext cx="4876058"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latin typeface="Aldrich" panose="020B0604020202020204" charset="0"/>
                <a:ea typeface="Cambria" panose="02040503050406030204" pitchFamily="18" charset="0"/>
              </a:rPr>
              <a:t>About the project</a:t>
            </a:r>
            <a:endParaRPr sz="4000" dirty="0">
              <a:latin typeface="Aldrich" panose="020B0604020202020204" charset="0"/>
              <a:ea typeface="Cambria" panose="02040503050406030204" pitchFamily="18" charset="0"/>
            </a:endParaRPr>
          </a:p>
        </p:txBody>
      </p:sp>
      <p:sp>
        <p:nvSpPr>
          <p:cNvPr id="3" name="Google Shape;1517;p31">
            <a:extLst>
              <a:ext uri="{FF2B5EF4-FFF2-40B4-BE49-F238E27FC236}">
                <a16:creationId xmlns:a16="http://schemas.microsoft.com/office/drawing/2014/main" id="{4CD1B986-5F2B-837E-F0FA-8D5ACBEA3E14}"/>
              </a:ext>
            </a:extLst>
          </p:cNvPr>
          <p:cNvSpPr txBox="1">
            <a:spLocks/>
          </p:cNvSpPr>
          <p:nvPr/>
        </p:nvSpPr>
        <p:spPr>
          <a:xfrm>
            <a:off x="1170207" y="2623333"/>
            <a:ext cx="1480484" cy="4019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Google Shape;1517;p31">
            <a:extLst>
              <a:ext uri="{FF2B5EF4-FFF2-40B4-BE49-F238E27FC236}">
                <a16:creationId xmlns:a16="http://schemas.microsoft.com/office/drawing/2014/main" id="{EE749799-57DC-98A5-7238-983B692E2AB6}"/>
              </a:ext>
            </a:extLst>
          </p:cNvPr>
          <p:cNvSpPr txBox="1">
            <a:spLocks/>
          </p:cNvSpPr>
          <p:nvPr/>
        </p:nvSpPr>
        <p:spPr>
          <a:xfrm>
            <a:off x="507296" y="1593169"/>
            <a:ext cx="6432934" cy="4019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bg-BG"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The </a:t>
            </a:r>
            <a:r>
              <a:rPr lang="en-GB"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idea</a:t>
            </a:r>
            <a:r>
              <a:rPr lang="bg-BG" sz="1800"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of the project is to develop a web-based car rental application (website) that provides a convenient, easy-to-use and efficient way for users to browse available cars, check their features and prices, and make online reservations. Through the implementation of this project, skills in web programming, databases, user request processing and dynamic content creation will be demonstrated.</a:t>
            </a:r>
          </a:p>
          <a:p>
            <a:pPr algn="ctr"/>
            <a:endParaRPr 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7" name="Google Shape;1527;p32"/>
          <p:cNvSpPr txBox="1">
            <a:spLocks noGrp="1"/>
          </p:cNvSpPr>
          <p:nvPr>
            <p:ph type="title"/>
          </p:nvPr>
        </p:nvSpPr>
        <p:spPr>
          <a:xfrm>
            <a:off x="3464409" y="169688"/>
            <a:ext cx="2071409" cy="7111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Stages</a:t>
            </a:r>
            <a:endParaRPr dirty="0"/>
          </a:p>
        </p:txBody>
      </p:sp>
      <p:sp>
        <p:nvSpPr>
          <p:cNvPr id="4" name="Google Shape;809;p61">
            <a:extLst>
              <a:ext uri="{FF2B5EF4-FFF2-40B4-BE49-F238E27FC236}">
                <a16:creationId xmlns:a16="http://schemas.microsoft.com/office/drawing/2014/main" id="{14CA0210-119F-6114-8444-369C1BA9A326}"/>
              </a:ext>
            </a:extLst>
          </p:cNvPr>
          <p:cNvSpPr/>
          <p:nvPr/>
        </p:nvSpPr>
        <p:spPr>
          <a:xfrm>
            <a:off x="1067998" y="1435824"/>
            <a:ext cx="1659801" cy="527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2"/>
                </a:solidFill>
                <a:latin typeface="Times New Roman" panose="02020603050405020304" pitchFamily="18" charset="0"/>
                <a:ea typeface="Comfortaa"/>
                <a:cs typeface="Times New Roman" panose="02020603050405020304" pitchFamily="18" charset="0"/>
                <a:sym typeface="Comfortaa"/>
              </a:rPr>
              <a:t>Stage 1</a:t>
            </a:r>
            <a:endParaRPr sz="2000" dirty="0">
              <a:solidFill>
                <a:schemeClr val="accent2"/>
              </a:solidFill>
              <a:latin typeface="Times New Roman" panose="02020603050405020304" pitchFamily="18" charset="0"/>
              <a:ea typeface="Comfortaa"/>
              <a:cs typeface="Times New Roman" panose="02020603050405020304" pitchFamily="18" charset="0"/>
              <a:sym typeface="Comfortaa"/>
            </a:endParaRPr>
          </a:p>
        </p:txBody>
      </p:sp>
      <p:sp>
        <p:nvSpPr>
          <p:cNvPr id="5" name="Google Shape;810;p61">
            <a:extLst>
              <a:ext uri="{FF2B5EF4-FFF2-40B4-BE49-F238E27FC236}">
                <a16:creationId xmlns:a16="http://schemas.microsoft.com/office/drawing/2014/main" id="{ED80FEE8-6C27-C79A-DEEC-C64857E86EBB}"/>
              </a:ext>
            </a:extLst>
          </p:cNvPr>
          <p:cNvSpPr/>
          <p:nvPr/>
        </p:nvSpPr>
        <p:spPr>
          <a:xfrm>
            <a:off x="3670214" y="1435824"/>
            <a:ext cx="1659801" cy="527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2"/>
                </a:solidFill>
                <a:latin typeface="Times New Roman" panose="02020603050405020304" pitchFamily="18" charset="0"/>
                <a:ea typeface="Comfortaa"/>
                <a:cs typeface="Times New Roman" panose="02020603050405020304" pitchFamily="18" charset="0"/>
                <a:sym typeface="Comfortaa"/>
              </a:rPr>
              <a:t>Stage 2</a:t>
            </a:r>
            <a:endParaRPr sz="2000" dirty="0">
              <a:solidFill>
                <a:schemeClr val="accent2"/>
              </a:solidFill>
              <a:latin typeface="Times New Roman" panose="02020603050405020304" pitchFamily="18" charset="0"/>
              <a:ea typeface="Comfortaa"/>
              <a:cs typeface="Times New Roman" panose="02020603050405020304" pitchFamily="18" charset="0"/>
              <a:sym typeface="Comfortaa"/>
            </a:endParaRPr>
          </a:p>
        </p:txBody>
      </p:sp>
      <p:sp>
        <p:nvSpPr>
          <p:cNvPr id="6" name="Google Shape;811;p61">
            <a:extLst>
              <a:ext uri="{FF2B5EF4-FFF2-40B4-BE49-F238E27FC236}">
                <a16:creationId xmlns:a16="http://schemas.microsoft.com/office/drawing/2014/main" id="{A7D3D2A0-5911-9273-9549-2319DC624627}"/>
              </a:ext>
            </a:extLst>
          </p:cNvPr>
          <p:cNvSpPr/>
          <p:nvPr/>
        </p:nvSpPr>
        <p:spPr>
          <a:xfrm>
            <a:off x="6272431" y="1435824"/>
            <a:ext cx="1659801" cy="5277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accent2"/>
                </a:solidFill>
                <a:latin typeface="Times New Roman" panose="02020603050405020304" pitchFamily="18" charset="0"/>
                <a:ea typeface="Comfortaa"/>
                <a:cs typeface="Times New Roman" panose="02020603050405020304" pitchFamily="18" charset="0"/>
                <a:sym typeface="Comfortaa"/>
              </a:rPr>
              <a:t>Stage 3</a:t>
            </a:r>
            <a:endParaRPr sz="2000" dirty="0">
              <a:solidFill>
                <a:schemeClr val="accent2"/>
              </a:solidFill>
              <a:latin typeface="Times New Roman" panose="02020603050405020304" pitchFamily="18" charset="0"/>
              <a:ea typeface="Comfortaa"/>
              <a:cs typeface="Times New Roman" panose="02020603050405020304" pitchFamily="18" charset="0"/>
              <a:sym typeface="Comfortaa"/>
            </a:endParaRPr>
          </a:p>
        </p:txBody>
      </p:sp>
      <p:cxnSp>
        <p:nvCxnSpPr>
          <p:cNvPr id="7" name="Google Shape;813;p61">
            <a:extLst>
              <a:ext uri="{FF2B5EF4-FFF2-40B4-BE49-F238E27FC236}">
                <a16:creationId xmlns:a16="http://schemas.microsoft.com/office/drawing/2014/main" id="{995834F3-DBFF-82BF-7029-ACA337F60D19}"/>
              </a:ext>
            </a:extLst>
          </p:cNvPr>
          <p:cNvCxnSpPr>
            <a:stCxn id="4" idx="3"/>
            <a:endCxn id="5" idx="1"/>
          </p:cNvCxnSpPr>
          <p:nvPr/>
        </p:nvCxnSpPr>
        <p:spPr>
          <a:xfrm>
            <a:off x="2727799" y="1699674"/>
            <a:ext cx="942415" cy="0"/>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814;p61">
            <a:extLst>
              <a:ext uri="{FF2B5EF4-FFF2-40B4-BE49-F238E27FC236}">
                <a16:creationId xmlns:a16="http://schemas.microsoft.com/office/drawing/2014/main" id="{8F1826EE-4E01-915E-448C-3CE4FBB3880B}"/>
              </a:ext>
            </a:extLst>
          </p:cNvPr>
          <p:cNvCxnSpPr>
            <a:stCxn id="5" idx="3"/>
            <a:endCxn id="6" idx="1"/>
          </p:cNvCxnSpPr>
          <p:nvPr/>
        </p:nvCxnSpPr>
        <p:spPr>
          <a:xfrm>
            <a:off x="5330015" y="1699674"/>
            <a:ext cx="942416" cy="0"/>
          </a:xfrm>
          <a:prstGeom prst="straightConnector1">
            <a:avLst/>
          </a:prstGeom>
          <a:noFill/>
          <a:ln w="19050" cap="flat" cmpd="sng">
            <a:solidFill>
              <a:schemeClr val="lt2"/>
            </a:solidFill>
            <a:prstDash val="solid"/>
            <a:round/>
            <a:headEnd type="none" w="med" len="med"/>
            <a:tailEnd type="none" w="med" len="med"/>
          </a:ln>
        </p:spPr>
      </p:cxnSp>
      <p:sp>
        <p:nvSpPr>
          <p:cNvPr id="27" name="Google Shape;816;p61">
            <a:extLst>
              <a:ext uri="{FF2B5EF4-FFF2-40B4-BE49-F238E27FC236}">
                <a16:creationId xmlns:a16="http://schemas.microsoft.com/office/drawing/2014/main" id="{26B92632-C173-6F9C-53D7-D3437B4705E6}"/>
              </a:ext>
            </a:extLst>
          </p:cNvPr>
          <p:cNvSpPr txBox="1">
            <a:spLocks/>
          </p:cNvSpPr>
          <p:nvPr/>
        </p:nvSpPr>
        <p:spPr>
          <a:xfrm>
            <a:off x="995899" y="2098632"/>
            <a:ext cx="1731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9pPr>
          </a:lstStyle>
          <a:p>
            <a:pPr algn="ctr"/>
            <a:r>
              <a:rPr lang="en-US" sz="2000" dirty="0">
                <a:latin typeface="Cambria" panose="02040503050406030204" pitchFamily="18" charset="0"/>
                <a:ea typeface="Cambria" panose="02040503050406030204" pitchFamily="18" charset="0"/>
              </a:rPr>
              <a:t>1</a:t>
            </a:r>
            <a:r>
              <a:rPr lang="en-US" sz="2000" baseline="30000" dirty="0">
                <a:latin typeface="Cambria" panose="02040503050406030204" pitchFamily="18" charset="0"/>
                <a:ea typeface="Cambria" panose="02040503050406030204" pitchFamily="18" charset="0"/>
              </a:rPr>
              <a:t>st</a:t>
            </a:r>
            <a:r>
              <a:rPr lang="en-US" sz="2000" dirty="0">
                <a:latin typeface="Cambria" panose="02040503050406030204" pitchFamily="18" charset="0"/>
                <a:ea typeface="Cambria" panose="02040503050406030204" pitchFamily="18" charset="0"/>
              </a:rPr>
              <a:t> week</a:t>
            </a:r>
          </a:p>
        </p:txBody>
      </p:sp>
      <p:sp>
        <p:nvSpPr>
          <p:cNvPr id="28" name="Google Shape;817;p61">
            <a:extLst>
              <a:ext uri="{FF2B5EF4-FFF2-40B4-BE49-F238E27FC236}">
                <a16:creationId xmlns:a16="http://schemas.microsoft.com/office/drawing/2014/main" id="{3D30E866-297C-8D27-A660-4E99298EA3B4}"/>
              </a:ext>
            </a:extLst>
          </p:cNvPr>
          <p:cNvSpPr txBox="1">
            <a:spLocks/>
          </p:cNvSpPr>
          <p:nvPr/>
        </p:nvSpPr>
        <p:spPr>
          <a:xfrm>
            <a:off x="3670214" y="2098632"/>
            <a:ext cx="1731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9pPr>
          </a:lstStyle>
          <a:p>
            <a:pPr algn="ctr"/>
            <a:r>
              <a:rPr lang="en-US" sz="2000" dirty="0">
                <a:latin typeface="Cambria" panose="02040503050406030204" pitchFamily="18" charset="0"/>
                <a:ea typeface="Cambria" panose="02040503050406030204" pitchFamily="18" charset="0"/>
              </a:rPr>
              <a:t>2</a:t>
            </a:r>
            <a:r>
              <a:rPr lang="en-US" sz="2000" baseline="30000" dirty="0">
                <a:latin typeface="Cambria" panose="02040503050406030204" pitchFamily="18" charset="0"/>
                <a:ea typeface="Cambria" panose="02040503050406030204" pitchFamily="18" charset="0"/>
              </a:rPr>
              <a:t>nd</a:t>
            </a:r>
            <a:r>
              <a:rPr lang="en-US" sz="2000" dirty="0">
                <a:latin typeface="Cambria" panose="02040503050406030204" pitchFamily="18" charset="0"/>
                <a:ea typeface="Cambria" panose="02040503050406030204" pitchFamily="18" charset="0"/>
              </a:rPr>
              <a:t> week</a:t>
            </a:r>
          </a:p>
        </p:txBody>
      </p:sp>
      <p:sp>
        <p:nvSpPr>
          <p:cNvPr id="29" name="Google Shape;819;p61">
            <a:extLst>
              <a:ext uri="{FF2B5EF4-FFF2-40B4-BE49-F238E27FC236}">
                <a16:creationId xmlns:a16="http://schemas.microsoft.com/office/drawing/2014/main" id="{24524FE1-D788-DB75-8E89-C2D6744C52CD}"/>
              </a:ext>
            </a:extLst>
          </p:cNvPr>
          <p:cNvSpPr txBox="1">
            <a:spLocks/>
          </p:cNvSpPr>
          <p:nvPr/>
        </p:nvSpPr>
        <p:spPr>
          <a:xfrm>
            <a:off x="6344529" y="2098632"/>
            <a:ext cx="16347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600"/>
              <a:buFont typeface="Bebas Neue"/>
              <a:buNone/>
              <a:defRPr sz="3600" b="1" i="0" u="none" strike="noStrike" cap="none">
                <a:solidFill>
                  <a:schemeClr val="dk1"/>
                </a:solidFill>
                <a:latin typeface="Bebas Neue"/>
                <a:ea typeface="Bebas Neue"/>
                <a:cs typeface="Bebas Neue"/>
                <a:sym typeface="Bebas Neue"/>
              </a:defRPr>
            </a:lvl9pPr>
          </a:lstStyle>
          <a:p>
            <a:pPr algn="ctr"/>
            <a:r>
              <a:rPr lang="en-US" sz="2000" dirty="0">
                <a:latin typeface="Cambria" panose="02040503050406030204" pitchFamily="18" charset="0"/>
                <a:ea typeface="Cambria" panose="02040503050406030204" pitchFamily="18" charset="0"/>
              </a:rPr>
              <a:t>3</a:t>
            </a:r>
            <a:r>
              <a:rPr lang="en-US" sz="2000" baseline="30000" dirty="0">
                <a:latin typeface="Cambria" panose="02040503050406030204" pitchFamily="18" charset="0"/>
                <a:ea typeface="Cambria" panose="02040503050406030204" pitchFamily="18" charset="0"/>
              </a:rPr>
              <a:t>rd</a:t>
            </a:r>
            <a:r>
              <a:rPr lang="en-US" sz="2000" dirty="0">
                <a:latin typeface="Cambria" panose="02040503050406030204" pitchFamily="18" charset="0"/>
                <a:ea typeface="Cambria" panose="02040503050406030204" pitchFamily="18" charset="0"/>
              </a:rPr>
              <a:t> week</a:t>
            </a:r>
          </a:p>
        </p:txBody>
      </p:sp>
      <p:sp>
        <p:nvSpPr>
          <p:cNvPr id="30" name="Google Shape;1517;p31">
            <a:extLst>
              <a:ext uri="{FF2B5EF4-FFF2-40B4-BE49-F238E27FC236}">
                <a16:creationId xmlns:a16="http://schemas.microsoft.com/office/drawing/2014/main" id="{FC58FE59-0CDC-7CD2-DD5C-4B5EDCB8C176}"/>
              </a:ext>
            </a:extLst>
          </p:cNvPr>
          <p:cNvSpPr txBox="1">
            <a:spLocks/>
          </p:cNvSpPr>
          <p:nvPr/>
        </p:nvSpPr>
        <p:spPr>
          <a:xfrm>
            <a:off x="6421637" y="2626332"/>
            <a:ext cx="1480484" cy="4019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chemeClr val="tx1"/>
                </a:solidFill>
                <a:latin typeface="Times New Roman" panose="02020603050405020304" pitchFamily="18" charset="0"/>
                <a:cs typeface="Times New Roman" panose="02020603050405020304" pitchFamily="18" charset="0"/>
              </a:rPr>
              <a:t>We finished the details, made a presentation, documentation and read me.</a:t>
            </a:r>
          </a:p>
        </p:txBody>
      </p:sp>
      <p:sp>
        <p:nvSpPr>
          <p:cNvPr id="31" name="Google Shape;1517;p31">
            <a:extLst>
              <a:ext uri="{FF2B5EF4-FFF2-40B4-BE49-F238E27FC236}">
                <a16:creationId xmlns:a16="http://schemas.microsoft.com/office/drawing/2014/main" id="{661643C8-4A0B-819D-4FD8-C7B7F4E516C4}"/>
              </a:ext>
            </a:extLst>
          </p:cNvPr>
          <p:cNvSpPr txBox="1">
            <a:spLocks/>
          </p:cNvSpPr>
          <p:nvPr/>
        </p:nvSpPr>
        <p:spPr>
          <a:xfrm>
            <a:off x="3795922" y="2623333"/>
            <a:ext cx="1480484" cy="4019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chemeClr val="tx1"/>
                </a:solidFill>
                <a:latin typeface="Times New Roman" panose="02020603050405020304" pitchFamily="18" charset="0"/>
                <a:cs typeface="Times New Roman" panose="02020603050405020304" pitchFamily="18" charset="0"/>
              </a:rPr>
              <a:t>We added the car pages and created a home page.</a:t>
            </a:r>
          </a:p>
        </p:txBody>
      </p:sp>
      <p:sp>
        <p:nvSpPr>
          <p:cNvPr id="32" name="Google Shape;1517;p31">
            <a:extLst>
              <a:ext uri="{FF2B5EF4-FFF2-40B4-BE49-F238E27FC236}">
                <a16:creationId xmlns:a16="http://schemas.microsoft.com/office/drawing/2014/main" id="{392F4AA7-EE9A-0E6A-E421-C845E69E7535}"/>
              </a:ext>
            </a:extLst>
          </p:cNvPr>
          <p:cNvSpPr txBox="1">
            <a:spLocks/>
          </p:cNvSpPr>
          <p:nvPr/>
        </p:nvSpPr>
        <p:spPr>
          <a:xfrm>
            <a:off x="1170207" y="2623333"/>
            <a:ext cx="1480484" cy="4019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chemeClr val="tx1"/>
                </a:solidFill>
                <a:latin typeface="Times New Roman" panose="02020603050405020304" pitchFamily="18" charset="0"/>
                <a:cs typeface="Times New Roman" panose="02020603050405020304" pitchFamily="18" charset="0"/>
              </a:rPr>
              <a:t>We came up with the idea, created a logo and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33"/>
          <p:cNvSpPr txBox="1">
            <a:spLocks noGrp="1"/>
          </p:cNvSpPr>
          <p:nvPr>
            <p:ph type="title"/>
          </p:nvPr>
        </p:nvSpPr>
        <p:spPr>
          <a:xfrm>
            <a:off x="1957706" y="231360"/>
            <a:ext cx="5228588" cy="6643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solidFill>
                  <a:schemeClr val="tx1"/>
                </a:solidFill>
                <a:latin typeface="Aldrich" panose="020B0604020202020204" charset="0"/>
                <a:ea typeface="Cambria" panose="02040503050406030204" pitchFamily="18" charset="0"/>
              </a:rPr>
              <a:t>Used Technologies</a:t>
            </a:r>
            <a:endParaRPr dirty="0">
              <a:latin typeface="Aldrich" panose="020B0604020202020204" charset="0"/>
            </a:endParaRPr>
          </a:p>
        </p:txBody>
      </p:sp>
      <p:grpSp>
        <p:nvGrpSpPr>
          <p:cNvPr id="1536" name="Google Shape;1536;p33"/>
          <p:cNvGrpSpPr/>
          <p:nvPr/>
        </p:nvGrpSpPr>
        <p:grpSpPr>
          <a:xfrm>
            <a:off x="-1312494" y="3529769"/>
            <a:ext cx="3277952" cy="1537297"/>
            <a:chOff x="-1312494" y="3529769"/>
            <a:chExt cx="3277952" cy="1537297"/>
          </a:xfrm>
        </p:grpSpPr>
        <p:grpSp>
          <p:nvGrpSpPr>
            <p:cNvPr id="1537" name="Google Shape;1537;p33"/>
            <p:cNvGrpSpPr/>
            <p:nvPr/>
          </p:nvGrpSpPr>
          <p:grpSpPr>
            <a:xfrm>
              <a:off x="-1312494" y="3529769"/>
              <a:ext cx="2907181" cy="1177348"/>
              <a:chOff x="2442775" y="3274750"/>
              <a:chExt cx="1690025" cy="684425"/>
            </a:xfrm>
          </p:grpSpPr>
          <p:sp>
            <p:nvSpPr>
              <p:cNvPr id="1538" name="Google Shape;1538;p33"/>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3"/>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3"/>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3"/>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3"/>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3"/>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3"/>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3"/>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3"/>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3"/>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3"/>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3"/>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3"/>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3"/>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3"/>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3"/>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3"/>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3"/>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3"/>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3"/>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3"/>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33"/>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aira"/>
                <a:ea typeface="Saira"/>
                <a:cs typeface="Saira"/>
                <a:sym typeface="Saira"/>
              </a:endParaRPr>
            </a:p>
          </p:txBody>
        </p:sp>
        <p:sp>
          <p:nvSpPr>
            <p:cNvPr id="1560" name="Google Shape;1560;p33"/>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aira"/>
                <a:ea typeface="Saira"/>
                <a:cs typeface="Saira"/>
                <a:sym typeface="Saira"/>
              </a:endParaRPr>
            </a:p>
          </p:txBody>
        </p:sp>
      </p:grpSp>
      <p:pic>
        <p:nvPicPr>
          <p:cNvPr id="8" name="Picture 3" descr="Icon&#10;&#10;Description automatically generated">
            <a:extLst>
              <a:ext uri="{FF2B5EF4-FFF2-40B4-BE49-F238E27FC236}">
                <a16:creationId xmlns:a16="http://schemas.microsoft.com/office/drawing/2014/main" id="{59AC4D14-11AC-C014-CF6B-B9B740FAC15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967070" y="3673158"/>
            <a:ext cx="998501" cy="928606"/>
          </a:xfrm>
          <a:prstGeom prst="rect">
            <a:avLst/>
          </a:prstGeom>
        </p:spPr>
      </p:pic>
      <p:pic>
        <p:nvPicPr>
          <p:cNvPr id="9" name="Picture 4">
            <a:extLst>
              <a:ext uri="{FF2B5EF4-FFF2-40B4-BE49-F238E27FC236}">
                <a16:creationId xmlns:a16="http://schemas.microsoft.com/office/drawing/2014/main" id="{E0E1CB54-AB9C-2017-B37C-5AB21CFEA1E3}"/>
              </a:ext>
            </a:extLst>
          </p:cNvPr>
          <p:cNvPicPr>
            <a:picLocks noChangeAspect="1"/>
          </p:cNvPicPr>
          <p:nvPr/>
        </p:nvPicPr>
        <p:blipFill>
          <a:blip r:embed="rId5"/>
          <a:stretch>
            <a:fillRect/>
          </a:stretch>
        </p:blipFill>
        <p:spPr>
          <a:xfrm>
            <a:off x="1377182" y="1169626"/>
            <a:ext cx="1883827" cy="1255885"/>
          </a:xfrm>
          <a:prstGeom prst="rect">
            <a:avLst/>
          </a:prstGeom>
        </p:spPr>
      </p:pic>
      <p:pic>
        <p:nvPicPr>
          <p:cNvPr id="10" name="Picture 8">
            <a:extLst>
              <a:ext uri="{FF2B5EF4-FFF2-40B4-BE49-F238E27FC236}">
                <a16:creationId xmlns:a16="http://schemas.microsoft.com/office/drawing/2014/main" id="{67FE8999-803B-91DC-1D2C-F29BF955A559}"/>
              </a:ext>
            </a:extLst>
          </p:cNvPr>
          <p:cNvPicPr>
            <a:picLocks noChangeAspect="1"/>
          </p:cNvPicPr>
          <p:nvPr/>
        </p:nvPicPr>
        <p:blipFill>
          <a:blip r:embed="rId6"/>
          <a:srcRect/>
          <a:stretch/>
        </p:blipFill>
        <p:spPr>
          <a:xfrm>
            <a:off x="3708180" y="1979503"/>
            <a:ext cx="1147289" cy="1147289"/>
          </a:xfrm>
          <a:prstGeom prst="rect">
            <a:avLst/>
          </a:prstGeom>
        </p:spPr>
      </p:pic>
      <p:pic>
        <p:nvPicPr>
          <p:cNvPr id="11" name="Picture 11">
            <a:extLst>
              <a:ext uri="{FF2B5EF4-FFF2-40B4-BE49-F238E27FC236}">
                <a16:creationId xmlns:a16="http://schemas.microsoft.com/office/drawing/2014/main" id="{547DBA40-4C17-2C12-BFD3-193A3A077297}"/>
              </a:ext>
            </a:extLst>
          </p:cNvPr>
          <p:cNvPicPr>
            <a:picLocks noChangeAspect="1"/>
          </p:cNvPicPr>
          <p:nvPr/>
        </p:nvPicPr>
        <p:blipFill>
          <a:blip r:embed="rId7"/>
          <a:srcRect/>
          <a:stretch/>
        </p:blipFill>
        <p:spPr>
          <a:xfrm>
            <a:off x="5831415" y="3738902"/>
            <a:ext cx="1255886" cy="1255886"/>
          </a:xfrm>
          <a:prstGeom prst="rect">
            <a:avLst/>
          </a:prstGeom>
        </p:spPr>
      </p:pic>
      <p:pic>
        <p:nvPicPr>
          <p:cNvPr id="13" name="Picture 5">
            <a:extLst>
              <a:ext uri="{FF2B5EF4-FFF2-40B4-BE49-F238E27FC236}">
                <a16:creationId xmlns:a16="http://schemas.microsoft.com/office/drawing/2014/main" id="{52297881-7EEE-4898-613F-012382C1F09F}"/>
              </a:ext>
            </a:extLst>
          </p:cNvPr>
          <p:cNvPicPr>
            <a:picLocks noChangeAspect="1"/>
          </p:cNvPicPr>
          <p:nvPr/>
        </p:nvPicPr>
        <p:blipFill>
          <a:blip r:embed="rId8"/>
          <a:stretch>
            <a:fillRect/>
          </a:stretch>
        </p:blipFill>
        <p:spPr>
          <a:xfrm rot="21396429">
            <a:off x="285534" y="2258305"/>
            <a:ext cx="2860328" cy="2159045"/>
          </a:xfrm>
          <a:prstGeom prst="rect">
            <a:avLst/>
          </a:prstGeom>
        </p:spPr>
      </p:pic>
      <p:pic>
        <p:nvPicPr>
          <p:cNvPr id="14" name="Graphic 13">
            <a:extLst>
              <a:ext uri="{FF2B5EF4-FFF2-40B4-BE49-F238E27FC236}">
                <a16:creationId xmlns:a16="http://schemas.microsoft.com/office/drawing/2014/main" id="{4AEDBD15-6795-ADB9-342B-F41392F62A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26928" y="1661734"/>
            <a:ext cx="1087474" cy="1245390"/>
          </a:xfrm>
          <a:prstGeom prst="rect">
            <a:avLst/>
          </a:prstGeom>
        </p:spPr>
      </p:pic>
      <p:pic>
        <p:nvPicPr>
          <p:cNvPr id="15" name="Picture 14">
            <a:extLst>
              <a:ext uri="{FF2B5EF4-FFF2-40B4-BE49-F238E27FC236}">
                <a16:creationId xmlns:a16="http://schemas.microsoft.com/office/drawing/2014/main" id="{9ACE2C5C-09D9-26D9-6720-FBD9F95459E7}"/>
              </a:ext>
            </a:extLst>
          </p:cNvPr>
          <p:cNvPicPr>
            <a:picLocks noChangeAspect="1"/>
          </p:cNvPicPr>
          <p:nvPr/>
        </p:nvPicPr>
        <p:blipFill>
          <a:blip r:embed="rId11"/>
          <a:srcRect l="8839" t="9437" r="8661" b="10288"/>
          <a:stretch/>
        </p:blipFill>
        <p:spPr>
          <a:xfrm>
            <a:off x="5356405" y="2444920"/>
            <a:ext cx="950020" cy="924407"/>
          </a:xfrm>
          <a:prstGeom prst="rect">
            <a:avLst/>
          </a:prstGeom>
        </p:spPr>
      </p:pic>
      <p:pic>
        <p:nvPicPr>
          <p:cNvPr id="16" name="Picture 15">
            <a:extLst>
              <a:ext uri="{FF2B5EF4-FFF2-40B4-BE49-F238E27FC236}">
                <a16:creationId xmlns:a16="http://schemas.microsoft.com/office/drawing/2014/main" id="{14E3C35C-B06D-8F73-D59A-BDC5C0C7EED0}"/>
              </a:ext>
            </a:extLst>
          </p:cNvPr>
          <p:cNvPicPr>
            <a:picLocks noChangeAspect="1"/>
          </p:cNvPicPr>
          <p:nvPr/>
        </p:nvPicPr>
        <p:blipFill>
          <a:blip r:embed="rId12"/>
          <a:srcRect l="10599" t="12412" r="12471" b="13612"/>
          <a:stretch/>
        </p:blipFill>
        <p:spPr>
          <a:xfrm>
            <a:off x="5242350" y="919671"/>
            <a:ext cx="1306039" cy="12558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5">
          <a:extLst>
            <a:ext uri="{FF2B5EF4-FFF2-40B4-BE49-F238E27FC236}">
              <a16:creationId xmlns:a16="http://schemas.microsoft.com/office/drawing/2014/main" id="{FEE6E3D8-6AC8-B7EF-1EAC-1635C74E1EE6}"/>
            </a:ext>
          </a:extLst>
        </p:cNvPr>
        <p:cNvGrpSpPr/>
        <p:nvPr/>
      </p:nvGrpSpPr>
      <p:grpSpPr>
        <a:xfrm>
          <a:off x="0" y="0"/>
          <a:ext cx="0" cy="0"/>
          <a:chOff x="0" y="0"/>
          <a:chExt cx="0" cy="0"/>
        </a:xfrm>
      </p:grpSpPr>
      <p:sp>
        <p:nvSpPr>
          <p:cNvPr id="10" name="Google Shape;312;p46">
            <a:extLst>
              <a:ext uri="{FF2B5EF4-FFF2-40B4-BE49-F238E27FC236}">
                <a16:creationId xmlns:a16="http://schemas.microsoft.com/office/drawing/2014/main" id="{4E646C6E-0679-E44B-7BA0-198D94FC35D4}"/>
              </a:ext>
            </a:extLst>
          </p:cNvPr>
          <p:cNvSpPr txBox="1">
            <a:spLocks noGrp="1"/>
          </p:cNvSpPr>
          <p:nvPr>
            <p:ph type="title"/>
          </p:nvPr>
        </p:nvSpPr>
        <p:spPr>
          <a:xfrm>
            <a:off x="312863" y="1714135"/>
            <a:ext cx="4463068"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400" dirty="0">
                <a:latin typeface="Aldrich" panose="020B0604020202020204" charset="0"/>
                <a:ea typeface="Cambria" panose="02040503050406030204" pitchFamily="18" charset="0"/>
              </a:rPr>
              <a:t>Let’s get to the app!</a:t>
            </a:r>
            <a:endParaRPr sz="5400" dirty="0">
              <a:latin typeface="Aldrich" panose="020B0604020202020204" charset="0"/>
              <a:ea typeface="Cambria" panose="02040503050406030204" pitchFamily="18" charset="0"/>
            </a:endParaRPr>
          </a:p>
        </p:txBody>
      </p:sp>
    </p:spTree>
    <p:extLst>
      <p:ext uri="{BB962C8B-B14F-4D97-AF65-F5344CB8AC3E}">
        <p14:creationId xmlns:p14="http://schemas.microsoft.com/office/powerpoint/2010/main" val="1193352423"/>
      </p:ext>
    </p:extLst>
  </p:cSld>
  <p:clrMapOvr>
    <a:masterClrMapping/>
  </p:clrMapOvr>
</p:sld>
</file>

<file path=ppt/theme/theme1.xml><?xml version="1.0" encoding="utf-8"?>
<a:theme xmlns:a="http://schemas.openxmlformats.org/drawingml/2006/main" name="Information Technology Project Proposal by Slidesgo">
  <a:themeElements>
    <a:clrScheme name="Simple Light">
      <a:dk1>
        <a:srgbClr val="FFFFFF"/>
      </a:dk1>
      <a:lt1>
        <a:srgbClr val="000000"/>
      </a:lt1>
      <a:dk2>
        <a:srgbClr val="B7B7B7"/>
      </a:dk2>
      <a:lt2>
        <a:srgbClr val="EFEFEF"/>
      </a:lt2>
      <a:accent1>
        <a:srgbClr val="CCCCCC"/>
      </a:accent1>
      <a:accent2>
        <a:srgbClr val="66666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148</Words>
  <Application>Microsoft Office PowerPoint</Application>
  <PresentationFormat>On-screen Show (16:9)</PresentationFormat>
  <Paragraphs>24</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Times New Roman</vt:lpstr>
      <vt:lpstr>Nunito Light</vt:lpstr>
      <vt:lpstr>Arial</vt:lpstr>
      <vt:lpstr>Aldrich</vt:lpstr>
      <vt:lpstr>Open Sans</vt:lpstr>
      <vt:lpstr>Cambria</vt:lpstr>
      <vt:lpstr>Saira</vt:lpstr>
      <vt:lpstr>Information Technology Project Proposal by Slidesgo</vt:lpstr>
      <vt:lpstr>RentAuto</vt:lpstr>
      <vt:lpstr>Ivaylo Georgiev</vt:lpstr>
      <vt:lpstr>About the project</vt:lpstr>
      <vt:lpstr>Stages</vt:lpstr>
      <vt:lpstr>Used Technologies</vt:lpstr>
      <vt:lpstr>Let’s get to the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Ivaylo Georgiev</dc:creator>
  <cp:lastModifiedBy>Ivaylo Georgiev</cp:lastModifiedBy>
  <cp:revision>1</cp:revision>
  <dcterms:modified xsi:type="dcterms:W3CDTF">2025-05-12T18:39:21Z</dcterms:modified>
</cp:coreProperties>
</file>