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220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403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20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5519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656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9386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345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828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9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801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51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90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406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539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19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380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857C-D771-4CE8-B8F4-D5103B1099A4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250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394" y="1247687"/>
            <a:ext cx="4084888" cy="265774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Century" panose="02040604050505020304" pitchFamily="18" charset="0"/>
              </a:rPr>
              <a:t>Road</a:t>
            </a:r>
            <a:r>
              <a:rPr lang="en-US" dirty="0">
                <a:latin typeface="Century" panose="02040604050505020304" pitchFamily="18" charset="0"/>
              </a:rPr>
              <a:t> </a:t>
            </a:r>
            <a:r>
              <a:rPr lang="en-US" b="1" dirty="0">
                <a:latin typeface="Century" panose="02040604050505020304" pitchFamily="18" charset="0"/>
              </a:rPr>
              <a:t>Code</a:t>
            </a:r>
            <a:endParaRPr lang="bg-BG" b="1" dirty="0">
              <a:latin typeface="Century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02" y="3016663"/>
            <a:ext cx="5939327" cy="10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6052"/>
            <a:ext cx="10460052" cy="931492"/>
          </a:xfrm>
        </p:spPr>
        <p:txBody>
          <a:bodyPr/>
          <a:lstStyle/>
          <a:p>
            <a:pPr algn="ctr"/>
            <a:r>
              <a:rPr lang="en-US" dirty="0">
                <a:latin typeface="Cambria Bold" panose="02040803050406030204" pitchFamily="18" charset="0"/>
              </a:rPr>
              <a:t>OUR TEAM</a:t>
            </a:r>
            <a:endParaRPr lang="bg-BG" dirty="0">
              <a:latin typeface="Cambria Bold" panose="02040803050406030204" pitchFamily="18" charset="0"/>
            </a:endParaRPr>
          </a:p>
        </p:txBody>
      </p:sp>
      <p:pic>
        <p:nvPicPr>
          <p:cNvPr id="1026" name="Picture 2" descr="https://cdn.discordapp.com/attachments/1364306906214305944/1371122172885467277/IMG_20240920_143131.jpg?ex=6821fc88&amp;is=6820ab08&amp;hm=531f69e7e388b908ef1ff82261922839bd80a7ee24c04ec9de5f7f586c49a24c&amp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20" y="4613594"/>
            <a:ext cx="1575279" cy="207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5" t="20273" r="10121"/>
          <a:stretch/>
        </p:blipFill>
        <p:spPr>
          <a:xfrm>
            <a:off x="1413357" y="2038174"/>
            <a:ext cx="1568742" cy="20717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17437" y="2600588"/>
            <a:ext cx="22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Denis </a:t>
            </a:r>
            <a:r>
              <a:rPr lang="en-US" b="1" dirty="0" err="1"/>
              <a:t>Zlatinov</a:t>
            </a:r>
            <a:r>
              <a:rPr lang="en-US" b="1" dirty="0"/>
              <a:t> Paspalov</a:t>
            </a:r>
            <a:endParaRPr lang="bg-BG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58082" y="2612372"/>
            <a:ext cx="233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Vasilen</a:t>
            </a:r>
            <a:r>
              <a:rPr lang="en-US" b="1" dirty="0"/>
              <a:t> </a:t>
            </a:r>
            <a:r>
              <a:rPr lang="en-US" b="1" dirty="0" err="1"/>
              <a:t>Zlatinov</a:t>
            </a:r>
            <a:r>
              <a:rPr lang="en-US" b="1" dirty="0"/>
              <a:t> </a:t>
            </a:r>
            <a:r>
              <a:rPr lang="en-US" b="1" dirty="0" err="1"/>
              <a:t>Gospodinov</a:t>
            </a:r>
            <a:endParaRPr lang="bg-BG" b="1" dirty="0"/>
          </a:p>
          <a:p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3117437" y="5125673"/>
            <a:ext cx="2238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Miroslav </a:t>
            </a:r>
            <a:r>
              <a:rPr lang="en-US" b="1" dirty="0" err="1"/>
              <a:t>Georgiev</a:t>
            </a:r>
            <a:r>
              <a:rPr lang="en-US" b="1" dirty="0"/>
              <a:t> </a:t>
            </a:r>
            <a:r>
              <a:rPr lang="en-US" b="1" dirty="0" err="1"/>
              <a:t>Iliev</a:t>
            </a:r>
            <a:endParaRPr lang="bg-BG" b="1" dirty="0"/>
          </a:p>
          <a:p>
            <a:endParaRPr lang="bg-BG" dirty="0"/>
          </a:p>
        </p:txBody>
      </p:sp>
      <p:sp>
        <p:nvSpPr>
          <p:cNvPr id="14" name="TextBox 13"/>
          <p:cNvSpPr txBox="1"/>
          <p:nvPr/>
        </p:nvSpPr>
        <p:spPr>
          <a:xfrm>
            <a:off x="7658082" y="5125673"/>
            <a:ext cx="233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Loris</a:t>
            </a:r>
            <a:r>
              <a:rPr lang="bg-BG" b="1" dirty="0"/>
              <a:t> </a:t>
            </a:r>
            <a:r>
              <a:rPr lang="en-US" b="1" dirty="0" err="1"/>
              <a:t>Onik</a:t>
            </a:r>
            <a:endParaRPr lang="en-US" b="1" dirty="0"/>
          </a:p>
          <a:p>
            <a:r>
              <a:rPr lang="en-US" b="1" dirty="0" err="1"/>
              <a:t>Zadikyan</a:t>
            </a:r>
            <a:endParaRPr lang="bg-BG" b="1" dirty="0"/>
          </a:p>
          <a:p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3112539" y="3245903"/>
            <a:ext cx="224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2539" y="5864337"/>
            <a:ext cx="222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Developer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7658082" y="3245903"/>
            <a:ext cx="21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Developer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7658082" y="5864337"/>
            <a:ext cx="21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914508" y="4835994"/>
            <a:ext cx="1628545" cy="16276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41" y="154051"/>
            <a:ext cx="3476435" cy="606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B98602-6A77-BB2F-12D1-A08C8180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728" y="2038174"/>
            <a:ext cx="1554325" cy="207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1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0355"/>
            <a:ext cx="9767843" cy="1320800"/>
          </a:xfrm>
        </p:spPr>
        <p:txBody>
          <a:bodyPr/>
          <a:lstStyle/>
          <a:p>
            <a:pPr algn="ctr"/>
            <a:r>
              <a:rPr lang="en-US" b="1" dirty="0">
                <a:latin typeface="Cambria Bold" panose="02040803050406030204" pitchFamily="18" charset="0"/>
              </a:rPr>
              <a:t>STAGES</a:t>
            </a:r>
            <a:endParaRPr lang="bg-BG" dirty="0">
              <a:latin typeface="Cambria Bold" panose="020408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1977" y="2357687"/>
            <a:ext cx="1435694" cy="546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/>
          <p:cNvSpPr/>
          <p:nvPr/>
        </p:nvSpPr>
        <p:spPr>
          <a:xfrm>
            <a:off x="3597780" y="2356731"/>
            <a:ext cx="1435694" cy="546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5467883" y="2356731"/>
            <a:ext cx="1435694" cy="546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7333707" y="2355780"/>
            <a:ext cx="1435694" cy="546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ight Arrow 12"/>
          <p:cNvSpPr/>
          <p:nvPr/>
        </p:nvSpPr>
        <p:spPr>
          <a:xfrm>
            <a:off x="3157671" y="2528602"/>
            <a:ext cx="465745" cy="205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ight Arrow 13"/>
          <p:cNvSpPr/>
          <p:nvPr/>
        </p:nvSpPr>
        <p:spPr>
          <a:xfrm>
            <a:off x="5020656" y="2528602"/>
            <a:ext cx="465745" cy="205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ight Arrow 14"/>
          <p:cNvSpPr/>
          <p:nvPr/>
        </p:nvSpPr>
        <p:spPr>
          <a:xfrm>
            <a:off x="6880786" y="2528602"/>
            <a:ext cx="465745" cy="205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1721977" y="2444579"/>
            <a:ext cx="143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Stage 1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3417" y="2444579"/>
            <a:ext cx="139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Stage 2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6401" y="2444579"/>
            <a:ext cx="139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Stage 3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33707" y="2444579"/>
            <a:ext cx="143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Stage 4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2332" y="3179708"/>
            <a:ext cx="120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1st </a:t>
            </a:r>
            <a:r>
              <a:rPr lang="en-US" b="1" dirty="0">
                <a:latin typeface="Cambria Bold" panose="02040803050406030204" pitchFamily="18" charset="0"/>
              </a:rPr>
              <a:t>week</a:t>
            </a:r>
            <a:r>
              <a:rPr lang="en-US" dirty="0"/>
              <a:t>​</a:t>
            </a:r>
            <a:endParaRPr lang="bg-BG" dirty="0"/>
          </a:p>
        </p:txBody>
      </p:sp>
      <p:sp>
        <p:nvSpPr>
          <p:cNvPr id="22" name="TextBox 21"/>
          <p:cNvSpPr txBox="1"/>
          <p:nvPr/>
        </p:nvSpPr>
        <p:spPr>
          <a:xfrm>
            <a:off x="3693920" y="3179708"/>
            <a:ext cx="124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2nd week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5485677" y="3041209"/>
            <a:ext cx="137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Bold" panose="02040803050406030204" pitchFamily="18" charset="0"/>
              </a:rPr>
              <a:t>First half of week 3</a:t>
            </a:r>
            <a:endParaRPr lang="bg-BG" dirty="0">
              <a:latin typeface="Cambria Bold" panose="020408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9193" y="2902710"/>
            <a:ext cx="1284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Bold" panose="02040803050406030204" pitchFamily="18" charset="0"/>
              </a:rPr>
              <a:t>Second half of week 3</a:t>
            </a:r>
            <a:endParaRPr lang="bg-BG" dirty="0">
              <a:latin typeface="Cambria Bold" panose="020408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9105" y="3824130"/>
            <a:ext cx="1901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assigned everyone's roles and began the project.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19747" y="3824130"/>
            <a:ext cx="1791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completed the skeleton of the project and began adding details and additional pages.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16195" y="3824130"/>
            <a:ext cx="1734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almost done with the project and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began working on the documentation.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4004" y="3824129"/>
            <a:ext cx="163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completed the project and finished the presentation.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33" y="1506908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Used Technologies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2298819"/>
            <a:ext cx="1825154" cy="2071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35" y="2298819"/>
            <a:ext cx="1763757" cy="1763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27" y="4874426"/>
            <a:ext cx="1760838" cy="1751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8"/>
          <a:stretch/>
        </p:blipFill>
        <p:spPr>
          <a:xfrm>
            <a:off x="2211713" y="4715283"/>
            <a:ext cx="2026719" cy="1716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7"/>
          <a:stretch/>
        </p:blipFill>
        <p:spPr>
          <a:xfrm>
            <a:off x="4735882" y="2647108"/>
            <a:ext cx="1620145" cy="190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4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429" y="2213362"/>
            <a:ext cx="5783287" cy="1768980"/>
          </a:xfrm>
        </p:spPr>
        <p:txBody>
          <a:bodyPr/>
          <a:lstStyle/>
          <a:p>
            <a:r>
              <a:rPr lang="en-US" dirty="0">
                <a:latin typeface="Cambria Bold" panose="02040803050406030204" pitchFamily="18" charset="0"/>
              </a:rPr>
              <a:t>Thank you for your attention, and now, let's head to the site!</a:t>
            </a:r>
            <a:endParaRPr lang="bg-BG" dirty="0">
              <a:latin typeface="Cambria Bold" panose="020408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06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0000"/>
      </a:accent1>
      <a:accent2>
        <a:srgbClr val="00000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00"/>
      </a:hlink>
      <a:folHlink>
        <a:srgbClr val="00000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112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Cambria Bold</vt:lpstr>
      <vt:lpstr>Century</vt:lpstr>
      <vt:lpstr>Times New Roman</vt:lpstr>
      <vt:lpstr>Trebuchet MS</vt:lpstr>
      <vt:lpstr>Wingdings 3</vt:lpstr>
      <vt:lpstr>Facet</vt:lpstr>
      <vt:lpstr>Road Code</vt:lpstr>
      <vt:lpstr>OUR TEAM</vt:lpstr>
      <vt:lpstr>STAGES</vt:lpstr>
      <vt:lpstr>Used Technologies</vt:lpstr>
      <vt:lpstr>Thank you for your attention, and now, let's head to the site!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Code</dc:title>
  <dc:creator>Deni</dc:creator>
  <cp:lastModifiedBy>Лорис О. Задикян</cp:lastModifiedBy>
  <cp:revision>13</cp:revision>
  <dcterms:created xsi:type="dcterms:W3CDTF">2025-05-11T13:38:50Z</dcterms:created>
  <dcterms:modified xsi:type="dcterms:W3CDTF">2025-05-12T15:32:13Z</dcterms:modified>
</cp:coreProperties>
</file>