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4" r:id="rId7"/>
    <p:sldId id="257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1DC4-266A-4E9F-54F4-B253ABA9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010E4-9402-F024-02F7-8F23C3D9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3375-A907-CED5-C601-00177080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8EB8-DE6C-6113-20F9-AF8D86F0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26E5-E9DC-FB2F-6EB5-99145450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50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85CD-160A-0A4C-41C3-79B8AD3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490D6-30AD-E0D6-5F20-021BCF34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EF64-2B91-A9B9-F257-F0B01BBD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5178-83A4-94D2-B966-4FA63B6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7B4F-4673-4BDB-1383-DFB3ABE3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72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A6670-4CA4-024B-DEAA-5E0014394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B031-BF30-6F75-7AD1-442F1C26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5509-4C30-556F-C8A5-BCE8ECE3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9427-4E42-93AE-1C5B-EBBA662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781D-5611-C174-9954-7CE0BD03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65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F751-6D69-6724-FAA8-514C98CB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D7A-93CE-6B6C-919F-F02FEAB5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DFF7-7B51-5613-97D8-5DB733B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F30D-74C8-35CB-44D5-A14B3BEA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404D-2171-F67E-D360-DEFE0F54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487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CEB6-544F-0EF8-A51F-F6630BDB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0E8B-025D-511F-FB04-FAC70C5F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1F43-AAAE-842A-83CC-14AD8CE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4CD5-4056-D02F-5F40-291C8B3A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980-6D19-BC49-64BD-4E460A6E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6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C9E3-E02B-0B2A-2A41-065D875A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E95D-7A62-E8D8-4717-CB5B7DE5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2FE9C-961D-8203-69CC-B3F31859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81148-DD5F-A14D-CA5B-036F0E48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90188-E15C-5AEC-5115-21CA76E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6080-B653-8B99-014C-CFCCAC83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0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47E3-52C5-799A-4A04-2AC1E696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C976-6672-0D37-4C6D-CBCFB6E8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194C6-F168-067E-CB93-004C1FD3B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62E0E-DF2C-7C50-0EE7-B77A34088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44128-8F93-BE1F-0403-74586D2D8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730A8-133C-6D90-7D55-B3CB12E3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A397C-26E0-B2AE-75A1-1C81005A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E46-8D6F-74E4-6D6C-E46E009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8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99DD-A08D-0CC1-162C-6033818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77AA-5E94-8FB7-B8F8-AD23CA89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20F0-DF40-886B-D727-301F8174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2CC3-7B69-21E5-5A27-4B1FC146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08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A9CE2-DE67-B836-9445-CFFC268C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5AF13-5221-9610-60F9-BB63EC7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05F7-9921-ED55-DABE-977A66A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7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0FEC-F132-E7F3-C172-27BDC7E3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D251-22CE-2D5D-6E2C-55E2C327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76FD7-1941-E7CA-AD38-46DA4E885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2CE50-EC80-BDF9-5782-411E5399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9A089-E487-CDEE-768D-BB4DF3B3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6631-8301-A02A-328F-99A3859E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25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D8B4-C91E-230B-7567-94C1215E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DFB8D-A934-3935-F7C3-C4DA42B0C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2D4CC-8E4B-7289-4ADA-73F1EA54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7823-980C-5E7B-1C07-976432FA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FC9C-26C6-17AA-AD91-43498C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FCE8-9F48-C00B-900F-7FFE653B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52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5013-C519-5943-D293-499E2D8D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3E62-14A3-39B7-A4BC-22AB83BB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D405-F7DA-7DF4-7300-9EFD9323A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CFDEF-EEDF-4594-9525-39AD453CE449}" type="datetimeFigureOut">
              <a:rPr lang="bg-BG" smtClean="0"/>
              <a:t>12.5.2025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40E3-501C-EE44-99A7-519AFD6B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6FF8-BDD5-2603-9A5F-CCF32D0C9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05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outline of a car&#10;&#10;AI-generated content may be incorrect.">
            <a:extLst>
              <a:ext uri="{FF2B5EF4-FFF2-40B4-BE49-F238E27FC236}">
                <a16:creationId xmlns:a16="http://schemas.microsoft.com/office/drawing/2014/main" id="{FADC9C65-A64F-D855-B660-4F6BC1B4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77" y="1218067"/>
            <a:ext cx="8437845" cy="349389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A85E2-F230-2BF4-4402-F660D2AD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801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Ultramarines</a:t>
            </a:r>
            <a:endParaRPr lang="bg-BG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896D8-9A8E-C7DC-3BE3-0C2A3A49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БЛАГОДАРИМ ВИ ЗА ВНИМАНИЕТО</a:t>
            </a:r>
          </a:p>
        </p:txBody>
      </p:sp>
      <p:pic>
        <p:nvPicPr>
          <p:cNvPr id="4" name="Content Placeholder 3" descr="A white outline of a car">
            <a:extLst>
              <a:ext uri="{FF2B5EF4-FFF2-40B4-BE49-F238E27FC236}">
                <a16:creationId xmlns:a16="http://schemas.microsoft.com/office/drawing/2014/main" id="{8D1675E2-D86D-F129-D5BC-4B7108BB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85" y="1675227"/>
            <a:ext cx="10588429" cy="439419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87392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C86E-14FE-1748-DA78-B8EB1F0E1F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bg-BG" b="1" dirty="0"/>
              <a:t>Съдържание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EA423A-1D97-43CC-3B88-EE64B5CE761A}"/>
              </a:ext>
            </a:extLst>
          </p:cNvPr>
          <p:cNvSpPr/>
          <p:nvPr/>
        </p:nvSpPr>
        <p:spPr>
          <a:xfrm>
            <a:off x="924118" y="2060570"/>
            <a:ext cx="3331029" cy="59715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7C7D8-F5CD-2753-E134-7352414CE01B}"/>
              </a:ext>
            </a:extLst>
          </p:cNvPr>
          <p:cNvSpPr txBox="1"/>
          <p:nvPr/>
        </p:nvSpPr>
        <p:spPr>
          <a:xfrm>
            <a:off x="946666" y="2060570"/>
            <a:ext cx="3285931" cy="52322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C2885-AEAF-EE0F-0212-1B801C4CCB84}"/>
              </a:ext>
            </a:extLst>
          </p:cNvPr>
          <p:cNvSpPr/>
          <p:nvPr/>
        </p:nvSpPr>
        <p:spPr>
          <a:xfrm>
            <a:off x="860748" y="3429000"/>
            <a:ext cx="3331029" cy="597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58D97-2BD5-4066-36BC-44376A466693}"/>
              </a:ext>
            </a:extLst>
          </p:cNvPr>
          <p:cNvSpPr txBox="1"/>
          <p:nvPr/>
        </p:nvSpPr>
        <p:spPr>
          <a:xfrm>
            <a:off x="924118" y="3474947"/>
            <a:ext cx="32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24CA9-832A-A5D1-7A57-14777F7A998F}"/>
              </a:ext>
            </a:extLst>
          </p:cNvPr>
          <p:cNvSpPr/>
          <p:nvPr/>
        </p:nvSpPr>
        <p:spPr>
          <a:xfrm>
            <a:off x="6096000" y="2060570"/>
            <a:ext cx="3331029" cy="59715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57E75-6A36-5B41-56F9-A185CA431C1A}"/>
              </a:ext>
            </a:extLst>
          </p:cNvPr>
          <p:cNvSpPr txBox="1"/>
          <p:nvPr/>
        </p:nvSpPr>
        <p:spPr>
          <a:xfrm>
            <a:off x="6073450" y="2073593"/>
            <a:ext cx="333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СХЕМА НА САЙТА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24F90-F685-0247-A935-58E8A8EE13F8}"/>
              </a:ext>
            </a:extLst>
          </p:cNvPr>
          <p:cNvSpPr/>
          <p:nvPr/>
        </p:nvSpPr>
        <p:spPr>
          <a:xfrm>
            <a:off x="6096000" y="3392030"/>
            <a:ext cx="3331029" cy="597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A9D2-9415-8000-B7CB-888304FD07F0}"/>
              </a:ext>
            </a:extLst>
          </p:cNvPr>
          <p:cNvSpPr txBox="1"/>
          <p:nvPr/>
        </p:nvSpPr>
        <p:spPr>
          <a:xfrm>
            <a:off x="6096000" y="3429000"/>
            <a:ext cx="333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91E-8EF4-12EA-0B0F-D9BB75351703}"/>
              </a:ext>
            </a:extLst>
          </p:cNvPr>
          <p:cNvSpPr txBox="1"/>
          <p:nvPr/>
        </p:nvSpPr>
        <p:spPr>
          <a:xfrm>
            <a:off x="363894" y="2053083"/>
            <a:ext cx="7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A8827-3BD7-C9F9-816E-55A959C474ED}"/>
              </a:ext>
            </a:extLst>
          </p:cNvPr>
          <p:cNvSpPr txBox="1"/>
          <p:nvPr/>
        </p:nvSpPr>
        <p:spPr>
          <a:xfrm>
            <a:off x="363894" y="3465969"/>
            <a:ext cx="7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9B49E-E8FD-2128-2C6B-A027963A55A6}"/>
              </a:ext>
            </a:extLst>
          </p:cNvPr>
          <p:cNvSpPr txBox="1"/>
          <p:nvPr/>
        </p:nvSpPr>
        <p:spPr>
          <a:xfrm>
            <a:off x="5590979" y="2108714"/>
            <a:ext cx="69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B1696-362B-F491-8D16-FE3E35EB8E95}"/>
              </a:ext>
            </a:extLst>
          </p:cNvPr>
          <p:cNvSpPr txBox="1"/>
          <p:nvPr/>
        </p:nvSpPr>
        <p:spPr>
          <a:xfrm>
            <a:off x="5590979" y="3405672"/>
            <a:ext cx="67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4657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F358-D6BA-1D57-BD3D-3D98058C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20" y="374456"/>
            <a:ext cx="10515600" cy="1325563"/>
          </a:xfr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8AAD2D-640B-3890-33E1-1580E827D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5070"/>
              </p:ext>
            </p:extLst>
          </p:nvPr>
        </p:nvGraphicFramePr>
        <p:xfrm>
          <a:off x="577721" y="1937592"/>
          <a:ext cx="10515600" cy="219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426167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22630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7188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2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Артем Владиславович Бок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 Trainer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5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Тимофей Солодилов Максимович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 Developer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63148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Тимур Анверович Сюняев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 Developer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26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Иван Сергийович Колозенко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1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F99B-7F93-CFF1-7C5F-4A58B0FE6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2DA4-C4E2-4854-9E00-80136BAC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bg-BG" sz="4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endParaRPr lang="bg-BG" sz="4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Използвани технологии и средства </a:t>
            </a:r>
            <a:endParaRPr lang="bg-BG" sz="4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288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0633-2F9A-31A9-98AB-BB5040A4A7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914F-3BBD-41D0-85CA-364C2B58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>
              <a:lnSpc>
                <a:spcPct val="150000"/>
              </a:lnSpc>
              <a:buNone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Целта на проекта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създаване на функционален уеб сайт за отдаване на автомобили под наем, който предоставя: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Информация за налични автомобили в 4 категории (луксозни, спортни, ванове, мотоциклети)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Удобен интерфейс за потребителите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Възможност за разглеждане на детайли за всеки автомобил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Форма за контакт с клиенти        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396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C5CB-05A6-4554-0E25-4321A4742F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r>
              <a:rPr lang="ru-RU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br>
              <a:rPr lang="bg-BG" sz="4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F959-4390-BE3C-0465-EC76D528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Scrum Trainer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 Определяне на задачи, срокове и изисквания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Designer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избор на цветова схема, шрифтове и графични елементи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HTML Developer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структура на страници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CSS Developer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оформяне на навигация и визуален дизайн на сайта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Тестиране за грешки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Публикуване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28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DB58-993C-F4F6-DDD4-D6CCEA0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Използвани технологии и средства </a:t>
            </a:r>
            <a:br>
              <a:rPr lang="bg-BG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A4F791C3-BA25-7191-A7FD-A3EF4283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95" y="3429000"/>
            <a:ext cx="2331088" cy="2446961"/>
          </a:xfrm>
          <a:prstGeom prst="rect">
            <a:avLst/>
          </a:prstGeom>
        </p:spPr>
      </p:pic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6E477EB6-996B-5C1A-686B-5309C808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" y="1872237"/>
            <a:ext cx="1792272" cy="1792272"/>
          </a:xfrm>
          <a:prstGeom prst="rect">
            <a:avLst/>
          </a:prstGeom>
        </p:spPr>
      </p:pic>
      <p:pic>
        <p:nvPicPr>
          <p:cNvPr id="11" name="Picture 10" descr="A red and black sign&#10;&#10;AI-generated content may be incorrect.">
            <a:extLst>
              <a:ext uri="{FF2B5EF4-FFF2-40B4-BE49-F238E27FC236}">
                <a16:creationId xmlns:a16="http://schemas.microsoft.com/office/drawing/2014/main" id="{BEE802D4-B43C-1E02-215A-3CFCF9087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68" y="1752533"/>
            <a:ext cx="2689926" cy="1676467"/>
          </a:xfrm>
          <a:prstGeom prst="rect">
            <a:avLst/>
          </a:prstGeom>
        </p:spPr>
      </p:pic>
      <p:pic>
        <p:nvPicPr>
          <p:cNvPr id="13" name="Picture 12" descr="A group of blue and purple circles with a letter t&#10;&#10;AI-generated content may be incorrect.">
            <a:extLst>
              <a:ext uri="{FF2B5EF4-FFF2-40B4-BE49-F238E27FC236}">
                <a16:creationId xmlns:a16="http://schemas.microsoft.com/office/drawing/2014/main" id="{755283B9-94BC-E10C-4417-46619FEBF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01" y="3877288"/>
            <a:ext cx="3482317" cy="1950098"/>
          </a:xfrm>
          <a:prstGeom prst="rect">
            <a:avLst/>
          </a:prstGeom>
        </p:spPr>
      </p:pic>
      <p:pic>
        <p:nvPicPr>
          <p:cNvPr id="15" name="Picture 14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D6A42594-9811-E983-1272-5875A0311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65" y="3625361"/>
            <a:ext cx="3309053" cy="2202025"/>
          </a:xfrm>
          <a:prstGeom prst="rect">
            <a:avLst/>
          </a:prstGeom>
        </p:spPr>
      </p:pic>
      <p:pic>
        <p:nvPicPr>
          <p:cNvPr id="17" name="Picture 16" descr="A blue triangle with a x&#10;&#10;AI-generated content may be incorrect.">
            <a:extLst>
              <a:ext uri="{FF2B5EF4-FFF2-40B4-BE49-F238E27FC236}">
                <a16:creationId xmlns:a16="http://schemas.microsoft.com/office/drawing/2014/main" id="{DA20B34C-5922-26E3-5898-EA462AF0B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30" y="1752533"/>
            <a:ext cx="2974660" cy="2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4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C8A1-09DD-6CF2-6EEF-1524BA9B12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Схема на сайта</a:t>
            </a:r>
            <a:br>
              <a:rPr lang="bg-BG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B1A9-348B-0544-BA98-363098FF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Inter"/>
                <a:ea typeface="Inter"/>
                <a:cs typeface="Inter"/>
              </a:rPr>
              <a:t>Главна страница (index.html)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├── Категории: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├── Луксозни автомобили (luxury.html)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├── Спортни автомобили (sports.html)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├── Ванове (vans.html)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└── Мотоциклети (motorcycles.html)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└──</a:t>
            </a:r>
            <a: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Inter"/>
                <a:ea typeface="Inter"/>
                <a:cs typeface="Inter"/>
              </a:rPr>
              <a:t>─ Детайли за автомобили (car1.html, car2.html, ...)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69452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E5B-2985-A951-040C-3EC4095988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A44-350C-0709-AC91-643098FE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Проектът беше успешно  реализиран, като уебсайтът отговаря на всички изисквания.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Той е с интуитивен дизайн, добра структура и функционалсност.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26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91da3f-ad68-4520-a7d0-8d78b61205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651515F6ADA584A81E463D9FB350E0D" ma:contentTypeVersion="10" ma:contentTypeDescription="Създаване на нов документ" ma:contentTypeScope="" ma:versionID="af9ab7e96f138e96c9cccfda8d4d35a8">
  <xsd:schema xmlns:xsd="http://www.w3.org/2001/XMLSchema" xmlns:xs="http://www.w3.org/2001/XMLSchema" xmlns:p="http://schemas.microsoft.com/office/2006/metadata/properties" xmlns:ns3="b491da3f-ad68-4520-a7d0-8d78b61205af" targetNamespace="http://schemas.microsoft.com/office/2006/metadata/properties" ma:root="true" ma:fieldsID="d36d447aab0bf196a8aefb4e33c66be2" ns3:_="">
    <xsd:import namespace="b491da3f-ad68-4520-a7d0-8d78b61205a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1da3f-ad68-4520-a7d0-8d78b61205a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D39F3B-C4BD-4539-9639-970F7BB0D447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b491da3f-ad68-4520-a7d0-8d78b61205af"/>
  </ds:schemaRefs>
</ds:datastoreItem>
</file>

<file path=customXml/itemProps2.xml><?xml version="1.0" encoding="utf-8"?>
<ds:datastoreItem xmlns:ds="http://schemas.openxmlformats.org/officeDocument/2006/customXml" ds:itemID="{A05CB470-80DA-4717-ADF2-055F9E9AC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DDABD-3623-4B82-88F9-604F7B871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1da3f-ad68-4520-a7d0-8d78b6120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Inter</vt:lpstr>
      <vt:lpstr>Symbol</vt:lpstr>
      <vt:lpstr>Office Theme</vt:lpstr>
      <vt:lpstr>Ultramarines</vt:lpstr>
      <vt:lpstr>Съдържание</vt:lpstr>
      <vt:lpstr>Автори</vt:lpstr>
      <vt:lpstr>Резюме</vt:lpstr>
      <vt:lpstr>Цели</vt:lpstr>
      <vt:lpstr>Основни етапи в реализирането на проекта </vt:lpstr>
      <vt:lpstr>Използвани технологии и средства  </vt:lpstr>
      <vt:lpstr>Схема на сайта </vt:lpstr>
      <vt:lpstr>Заключение</vt:lpstr>
      <vt:lpstr>БЛАГОДАРИМ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Владиславович Бок</dc:creator>
  <cp:lastModifiedBy>Артем Владиславович Бок</cp:lastModifiedBy>
  <cp:revision>3</cp:revision>
  <dcterms:created xsi:type="dcterms:W3CDTF">2025-05-11T12:44:52Z</dcterms:created>
  <dcterms:modified xsi:type="dcterms:W3CDTF">2025-05-12T04:59:09Z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0x0101003651515F6ADA584A81E463D9FB350E0D</vt:lpwstr>
  </property>
</Properties>
</file>