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60" r:id="rId7"/>
    <p:sldId id="267" r:id="rId8"/>
    <p:sldId id="271" r:id="rId9"/>
    <p:sldId id="270" r:id="rId10"/>
    <p:sldId id="272" r:id="rId11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53DB1B-637C-458F-D085-07A28DD8E238}" v="30" dt="2025-05-12T20:21:13.870"/>
    <p1510:client id="{A2EB587F-A3AD-18D6-2778-6F076ED3EBB9}" v="16" dt="2025-05-12T21:20:21.419"/>
    <p1510:client id="{BC45BF3E-9E89-34BA-982A-DB4D040E9607}" v="145" dt="2025-05-12T20:55:43.332"/>
  </p1510:revLst>
</p1510:revInfo>
</file>

<file path=ppt/tableStyles.xml><?xml version="1.0" encoding="utf-8"?>
<a:tblStyleLst xmlns:a="http://schemas.openxmlformats.org/drawingml/2006/main" def="{6E25E649-3F16-4E02-A733-19D2CDBF48F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3839"/>
        <p:guide orient="horz" pos="216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tenantanon#5e6cfd4b-12d3-4ba4-8ea9-19db195abda4::" providerId="AD" clId="Web-{BC45BF3E-9E89-34BA-982A-DB4D040E9607}"/>
    <pc:docChg chg="addSld delSld modSld sldOrd addSection delSection modSection">
      <pc:chgData name="Guest User" userId="S::urn:spo:tenantanon#5e6cfd4b-12d3-4ba4-8ea9-19db195abda4::" providerId="AD" clId="Web-{BC45BF3E-9E89-34BA-982A-DB4D040E9607}" dt="2025-05-12T20:55:43.332" v="142" actId="20577"/>
      <pc:docMkLst>
        <pc:docMk/>
      </pc:docMkLst>
      <pc:sldChg chg="del">
        <pc:chgData name="Guest User" userId="S::urn:spo:tenantanon#5e6cfd4b-12d3-4ba4-8ea9-19db195abda4::" providerId="AD" clId="Web-{BC45BF3E-9E89-34BA-982A-DB4D040E9607}" dt="2025-05-12T20:30:06.974" v="1"/>
        <pc:sldMkLst>
          <pc:docMk/>
          <pc:sldMk cId="4195839505" sldId="269"/>
        </pc:sldMkLst>
      </pc:sldChg>
      <pc:sldChg chg="modSp">
        <pc:chgData name="Guest User" userId="S::urn:spo:tenantanon#5e6cfd4b-12d3-4ba4-8ea9-19db195abda4::" providerId="AD" clId="Web-{BC45BF3E-9E89-34BA-982A-DB4D040E9607}" dt="2025-05-12T20:37:02.080" v="98" actId="1076"/>
        <pc:sldMkLst>
          <pc:docMk/>
          <pc:sldMk cId="956178422" sldId="270"/>
        </pc:sldMkLst>
        <pc:spChg chg="mod">
          <ac:chgData name="Guest User" userId="S::urn:spo:tenantanon#5e6cfd4b-12d3-4ba4-8ea9-19db195abda4::" providerId="AD" clId="Web-{BC45BF3E-9E89-34BA-982A-DB4D040E9607}" dt="2025-05-12T20:37:02.080" v="98" actId="1076"/>
          <ac:spMkLst>
            <pc:docMk/>
            <pc:sldMk cId="956178422" sldId="270"/>
            <ac:spMk id="4" creationId="{7A02C647-EC11-9B12-2CF4-A1A4F239CB7A}"/>
          </ac:spMkLst>
        </pc:spChg>
        <pc:spChg chg="mod">
          <ac:chgData name="Guest User" userId="S::urn:spo:tenantanon#5e6cfd4b-12d3-4ba4-8ea9-19db195abda4::" providerId="AD" clId="Web-{BC45BF3E-9E89-34BA-982A-DB4D040E9607}" dt="2025-05-12T20:36:56.627" v="97" actId="1076"/>
          <ac:spMkLst>
            <pc:docMk/>
            <pc:sldMk cId="956178422" sldId="270"/>
            <ac:spMk id="5" creationId="{5106040B-EE07-7B8A-71B1-E2A620011C08}"/>
          </ac:spMkLst>
        </pc:spChg>
      </pc:sldChg>
      <pc:sldChg chg="addSp delSp modSp new">
        <pc:chgData name="Guest User" userId="S::urn:spo:tenantanon#5e6cfd4b-12d3-4ba4-8ea9-19db195abda4::" providerId="AD" clId="Web-{BC45BF3E-9E89-34BA-982A-DB4D040E9607}" dt="2025-05-12T20:34:50.951" v="57" actId="1076"/>
        <pc:sldMkLst>
          <pc:docMk/>
          <pc:sldMk cId="2664181358" sldId="271"/>
        </pc:sldMkLst>
        <pc:spChg chg="mod">
          <ac:chgData name="Guest User" userId="S::urn:spo:tenantanon#5e6cfd4b-12d3-4ba4-8ea9-19db195abda4::" providerId="AD" clId="Web-{BC45BF3E-9E89-34BA-982A-DB4D040E9607}" dt="2025-05-12T20:30:44.053" v="35" actId="20577"/>
          <ac:spMkLst>
            <pc:docMk/>
            <pc:sldMk cId="2664181358" sldId="271"/>
            <ac:spMk id="2" creationId="{6B8D3331-CBD0-89B9-CE13-CCA1AA83AAC3}"/>
          </ac:spMkLst>
        </pc:spChg>
        <pc:spChg chg="del">
          <ac:chgData name="Guest User" userId="S::urn:spo:tenantanon#5e6cfd4b-12d3-4ba4-8ea9-19db195abda4::" providerId="AD" clId="Web-{BC45BF3E-9E89-34BA-982A-DB4D040E9607}" dt="2025-05-12T20:31:12.273" v="36"/>
          <ac:spMkLst>
            <pc:docMk/>
            <pc:sldMk cId="2664181358" sldId="271"/>
            <ac:spMk id="3" creationId="{EE5636C7-68BE-EC0F-9E7D-D255F297B138}"/>
          </ac:spMkLst>
        </pc:spChg>
        <pc:picChg chg="add mod ord">
          <ac:chgData name="Guest User" userId="S::urn:spo:tenantanon#5e6cfd4b-12d3-4ba4-8ea9-19db195abda4::" providerId="AD" clId="Web-{BC45BF3E-9E89-34BA-982A-DB4D040E9607}" dt="2025-05-12T20:31:15.164" v="37" actId="1076"/>
          <ac:picMkLst>
            <pc:docMk/>
            <pc:sldMk cId="2664181358" sldId="271"/>
            <ac:picMk id="4" creationId="{7E5BB58C-61D6-808F-377D-7D18241E1FC5}"/>
          </ac:picMkLst>
        </pc:picChg>
        <pc:picChg chg="add mod">
          <ac:chgData name="Guest User" userId="S::urn:spo:tenantanon#5e6cfd4b-12d3-4ba4-8ea9-19db195abda4::" providerId="AD" clId="Web-{BC45BF3E-9E89-34BA-982A-DB4D040E9607}" dt="2025-05-12T20:31:54.571" v="40" actId="1076"/>
          <ac:picMkLst>
            <pc:docMk/>
            <pc:sldMk cId="2664181358" sldId="271"/>
            <ac:picMk id="5" creationId="{A3A763BA-7607-DE9E-18C6-C4B8B59867F8}"/>
          </ac:picMkLst>
        </pc:picChg>
        <pc:picChg chg="add mod">
          <ac:chgData name="Guest User" userId="S::urn:spo:tenantanon#5e6cfd4b-12d3-4ba4-8ea9-19db195abda4::" providerId="AD" clId="Web-{BC45BF3E-9E89-34BA-982A-DB4D040E9607}" dt="2025-05-12T20:32:21.166" v="42" actId="1076"/>
          <ac:picMkLst>
            <pc:docMk/>
            <pc:sldMk cId="2664181358" sldId="271"/>
            <ac:picMk id="6" creationId="{3CADF364-6110-9998-3779-E4C02CF1C816}"/>
          </ac:picMkLst>
        </pc:picChg>
        <pc:picChg chg="add mod">
          <ac:chgData name="Guest User" userId="S::urn:spo:tenantanon#5e6cfd4b-12d3-4ba4-8ea9-19db195abda4::" providerId="AD" clId="Web-{BC45BF3E-9E89-34BA-982A-DB4D040E9607}" dt="2025-05-12T20:32:47.588" v="44" actId="1076"/>
          <ac:picMkLst>
            <pc:docMk/>
            <pc:sldMk cId="2664181358" sldId="271"/>
            <ac:picMk id="7" creationId="{2931AF79-DA70-E0C3-CF11-0D454D070F2D}"/>
          </ac:picMkLst>
        </pc:picChg>
        <pc:picChg chg="add mod">
          <ac:chgData name="Guest User" userId="S::urn:spo:tenantanon#5e6cfd4b-12d3-4ba4-8ea9-19db195abda4::" providerId="AD" clId="Web-{BC45BF3E-9E89-34BA-982A-DB4D040E9607}" dt="2025-05-12T20:34:50.951" v="57" actId="1076"/>
          <ac:picMkLst>
            <pc:docMk/>
            <pc:sldMk cId="2664181358" sldId="271"/>
            <ac:picMk id="8" creationId="{AAAEDB1B-D464-3B6C-A60F-F8EA4DADCF52}"/>
          </ac:picMkLst>
        </pc:picChg>
        <pc:picChg chg="add mod">
          <ac:chgData name="Guest User" userId="S::urn:spo:tenantanon#5e6cfd4b-12d3-4ba4-8ea9-19db195abda4::" providerId="AD" clId="Web-{BC45BF3E-9E89-34BA-982A-DB4D040E9607}" dt="2025-05-12T20:34:12.419" v="55" actId="1076"/>
          <ac:picMkLst>
            <pc:docMk/>
            <pc:sldMk cId="2664181358" sldId="271"/>
            <ac:picMk id="9" creationId="{FF07E16E-10BC-82DE-B3BF-82827F98216C}"/>
          </ac:picMkLst>
        </pc:picChg>
      </pc:sldChg>
      <pc:sldChg chg="new del">
        <pc:chgData name="Guest User" userId="S::urn:spo:tenantanon#5e6cfd4b-12d3-4ba4-8ea9-19db195abda4::" providerId="AD" clId="Web-{BC45BF3E-9E89-34BA-982A-DB4D040E9607}" dt="2025-05-12T20:35:15.264" v="59"/>
        <pc:sldMkLst>
          <pc:docMk/>
          <pc:sldMk cId="905687756" sldId="272"/>
        </pc:sldMkLst>
      </pc:sldChg>
      <pc:sldChg chg="modSp new ord">
        <pc:chgData name="Guest User" userId="S::urn:spo:tenantanon#5e6cfd4b-12d3-4ba4-8ea9-19db195abda4::" providerId="AD" clId="Web-{BC45BF3E-9E89-34BA-982A-DB4D040E9607}" dt="2025-05-12T20:55:43.332" v="142" actId="20577"/>
        <pc:sldMkLst>
          <pc:docMk/>
          <pc:sldMk cId="3921212938" sldId="272"/>
        </pc:sldMkLst>
        <pc:spChg chg="mod">
          <ac:chgData name="Guest User" userId="S::urn:spo:tenantanon#5e6cfd4b-12d3-4ba4-8ea9-19db195abda4::" providerId="AD" clId="Web-{BC45BF3E-9E89-34BA-982A-DB4D040E9607}" dt="2025-05-12T20:35:45.609" v="89" actId="20577"/>
          <ac:spMkLst>
            <pc:docMk/>
            <pc:sldMk cId="3921212938" sldId="272"/>
            <ac:spMk id="2" creationId="{2B8723FB-5884-E918-3441-5EBB645DD647}"/>
          </ac:spMkLst>
        </pc:spChg>
        <pc:spChg chg="mod">
          <ac:chgData name="Guest User" userId="S::urn:spo:tenantanon#5e6cfd4b-12d3-4ba4-8ea9-19db195abda4::" providerId="AD" clId="Web-{BC45BF3E-9E89-34BA-982A-DB4D040E9607}" dt="2025-05-12T20:55:43.332" v="142" actId="20577"/>
          <ac:spMkLst>
            <pc:docMk/>
            <pc:sldMk cId="3921212938" sldId="272"/>
            <ac:spMk id="3" creationId="{A3F92C1F-BA51-BAF5-FF5A-1AABDF6E65A0}"/>
          </ac:spMkLst>
        </pc:spChg>
      </pc:sldChg>
    </pc:docChg>
  </pc:docChgLst>
  <pc:docChgLst>
    <pc:chgData name="Виктор Христов Георгиев" userId="S::vhgeorgiev24@codingburgas.bg::fca5fbf1-be58-4b16-8d81-bdb5b5a12d5e" providerId="AD" clId="Web-{C7D85570-36A8-396D-3D43-77F303E9095E}"/>
    <pc:docChg chg="addSld delSld modSld sldOrd">
      <pc:chgData name="Виктор Христов Георгиев" userId="S::vhgeorgiev24@codingburgas.bg::fca5fbf1-be58-4b16-8d81-bdb5b5a12d5e" providerId="AD" clId="Web-{C7D85570-36A8-396D-3D43-77F303E9095E}" dt="2025-05-09T19:58:05.015" v="408" actId="20577"/>
      <pc:docMkLst>
        <pc:docMk/>
      </pc:docMkLst>
      <pc:sldChg chg="modSp">
        <pc:chgData name="Виктор Христов Георгиев" userId="S::vhgeorgiev24@codingburgas.bg::fca5fbf1-be58-4b16-8d81-bdb5b5a12d5e" providerId="AD" clId="Web-{C7D85570-36A8-396D-3D43-77F303E9095E}" dt="2025-05-09T19:37:55.620" v="366" actId="20577"/>
        <pc:sldMkLst>
          <pc:docMk/>
          <pc:sldMk cId="1920111014" sldId="256"/>
        </pc:sldMkLst>
        <pc:spChg chg="mod">
          <ac:chgData name="Виктор Христов Георгиев" userId="S::vhgeorgiev24@codingburgas.bg::fca5fbf1-be58-4b16-8d81-bdb5b5a12d5e" providerId="AD" clId="Web-{C7D85570-36A8-396D-3D43-77F303E9095E}" dt="2025-05-09T19:37:55.620" v="366" actId="20577"/>
          <ac:spMkLst>
            <pc:docMk/>
            <pc:sldMk cId="1920111014" sldId="256"/>
            <ac:spMk id="2" creationId="{00000000-0000-0000-0000-000000000000}"/>
          </ac:spMkLst>
        </pc:spChg>
        <pc:spChg chg="mod">
          <ac:chgData name="Виктор Христов Георгиев" userId="S::vhgeorgiev24@codingburgas.bg::fca5fbf1-be58-4b16-8d81-bdb5b5a12d5e" providerId="AD" clId="Web-{C7D85570-36A8-396D-3D43-77F303E9095E}" dt="2025-05-08T19:29:20.797" v="97" actId="20577"/>
          <ac:spMkLst>
            <pc:docMk/>
            <pc:sldMk cId="1920111014" sldId="256"/>
            <ac:spMk id="3" creationId="{00000000-0000-0000-0000-000000000000}"/>
          </ac:spMkLst>
        </pc:spChg>
      </pc:sldChg>
      <pc:sldChg chg="addSp delSp modSp">
        <pc:chgData name="Виктор Христов Георгиев" userId="S::vhgeorgiev24@codingburgas.bg::fca5fbf1-be58-4b16-8d81-bdb5b5a12d5e" providerId="AD" clId="Web-{C7D85570-36A8-396D-3D43-77F303E9095E}" dt="2025-05-09T19:44:25.759" v="395" actId="14100"/>
        <pc:sldMkLst>
          <pc:docMk/>
          <pc:sldMk cId="2128536031" sldId="257"/>
        </pc:sldMkLst>
        <pc:spChg chg="mod">
          <ac:chgData name="Виктор Христов Георгиев" userId="S::vhgeorgiev24@codingburgas.bg::fca5fbf1-be58-4b16-8d81-bdb5b5a12d5e" providerId="AD" clId="Web-{C7D85570-36A8-396D-3D43-77F303E9095E}" dt="2025-05-09T19:42:57.991" v="379" actId="1076"/>
          <ac:spMkLst>
            <pc:docMk/>
            <pc:sldMk cId="2128536031" sldId="257"/>
            <ac:spMk id="13" creationId="{00000000-0000-0000-0000-000000000000}"/>
          </ac:spMkLst>
        </pc:spChg>
        <pc:spChg chg="mod">
          <ac:chgData name="Виктор Христов Георгиев" userId="S::vhgeorgiev24@codingburgas.bg::fca5fbf1-be58-4b16-8d81-bdb5b5a12d5e" providerId="AD" clId="Web-{C7D85570-36A8-396D-3D43-77F303E9095E}" dt="2025-05-09T19:42:52.444" v="378" actId="1076"/>
          <ac:spMkLst>
            <pc:docMk/>
            <pc:sldMk cId="2128536031" sldId="257"/>
            <ac:spMk id="14" creationId="{00000000-0000-0000-0000-000000000000}"/>
          </ac:spMkLst>
        </pc:spChg>
        <pc:picChg chg="add del mod modCrop">
          <ac:chgData name="Виктор Христов Георгиев" userId="S::vhgeorgiev24@codingburgas.bg::fca5fbf1-be58-4b16-8d81-bdb5b5a12d5e" providerId="AD" clId="Web-{C7D85570-36A8-396D-3D43-77F303E9095E}" dt="2025-05-09T19:43:48.383" v="386"/>
          <ac:picMkLst>
            <pc:docMk/>
            <pc:sldMk cId="2128536031" sldId="257"/>
            <ac:picMk id="2" creationId="{22D7070C-A589-D6B0-0963-4DA50B4C7F93}"/>
          </ac:picMkLst>
        </pc:picChg>
        <pc:picChg chg="add mod">
          <ac:chgData name="Виктор Христов Георгиев" userId="S::vhgeorgiev24@codingburgas.bg::fca5fbf1-be58-4b16-8d81-bdb5b5a12d5e" providerId="AD" clId="Web-{C7D85570-36A8-396D-3D43-77F303E9095E}" dt="2025-05-09T19:44:25.759" v="395" actId="14100"/>
          <ac:picMkLst>
            <pc:docMk/>
            <pc:sldMk cId="2128536031" sldId="257"/>
            <ac:picMk id="3" creationId="{5EAC2449-00A0-A90E-B714-186F1B5139AF}"/>
          </ac:picMkLst>
        </pc:picChg>
      </pc:sldChg>
      <pc:sldChg chg="del">
        <pc:chgData name="Виктор Христов Георгиев" userId="S::vhgeorgiev24@codingburgas.bg::fca5fbf1-be58-4b16-8d81-bdb5b5a12d5e" providerId="AD" clId="Web-{C7D85570-36A8-396D-3D43-77F303E9095E}" dt="2025-05-08T19:41:54.661" v="110"/>
        <pc:sldMkLst>
          <pc:docMk/>
          <pc:sldMk cId="3847750985" sldId="258"/>
        </pc:sldMkLst>
      </pc:sldChg>
      <pc:sldChg chg="modSp">
        <pc:chgData name="Виктор Христов Георгиев" userId="S::vhgeorgiev24@codingburgas.bg::fca5fbf1-be58-4b16-8d81-bdb5b5a12d5e" providerId="AD" clId="Web-{C7D85570-36A8-396D-3D43-77F303E9095E}" dt="2025-05-09T19:15:04.284" v="356" actId="20577"/>
        <pc:sldMkLst>
          <pc:docMk/>
          <pc:sldMk cId="4135151317" sldId="260"/>
        </pc:sldMkLst>
        <pc:spChg chg="mod">
          <ac:chgData name="Виктор Христов Георгиев" userId="S::vhgeorgiev24@codingburgas.bg::fca5fbf1-be58-4b16-8d81-bdb5b5a12d5e" providerId="AD" clId="Web-{C7D85570-36A8-396D-3D43-77F303E9095E}" dt="2025-05-08T19:47:02.009" v="132" actId="20577"/>
          <ac:spMkLst>
            <pc:docMk/>
            <pc:sldMk cId="4135151317" sldId="260"/>
            <ac:spMk id="2" creationId="{00000000-0000-0000-0000-000000000000}"/>
          </ac:spMkLst>
        </pc:spChg>
        <pc:spChg chg="mod">
          <ac:chgData name="Виктор Христов Георгиев" userId="S::vhgeorgiev24@codingburgas.bg::fca5fbf1-be58-4b16-8d81-bdb5b5a12d5e" providerId="AD" clId="Web-{C7D85570-36A8-396D-3D43-77F303E9095E}" dt="2025-05-08T19:48:22.999" v="146" actId="1076"/>
          <ac:spMkLst>
            <pc:docMk/>
            <pc:sldMk cId="4135151317" sldId="260"/>
            <ac:spMk id="3" creationId="{00000000-0000-0000-0000-000000000000}"/>
          </ac:spMkLst>
        </pc:spChg>
        <pc:spChg chg="mod">
          <ac:chgData name="Виктор Христов Георгиев" userId="S::vhgeorgiev24@codingburgas.bg::fca5fbf1-be58-4b16-8d81-bdb5b5a12d5e" providerId="AD" clId="Web-{C7D85570-36A8-396D-3D43-77F303E9095E}" dt="2025-05-09T19:15:04.284" v="356" actId="20577"/>
          <ac:spMkLst>
            <pc:docMk/>
            <pc:sldMk cId="4135151317" sldId="260"/>
            <ac:spMk id="4" creationId="{00000000-0000-0000-0000-000000000000}"/>
          </ac:spMkLst>
        </pc:spChg>
        <pc:spChg chg="mod">
          <ac:chgData name="Виктор Христов Георгиев" userId="S::vhgeorgiev24@codingburgas.bg::fca5fbf1-be58-4b16-8d81-bdb5b5a12d5e" providerId="AD" clId="Web-{C7D85570-36A8-396D-3D43-77F303E9095E}" dt="2025-05-08T19:47:44.996" v="140" actId="1076"/>
          <ac:spMkLst>
            <pc:docMk/>
            <pc:sldMk cId="4135151317" sldId="260"/>
            <ac:spMk id="5" creationId="{00000000-0000-0000-0000-000000000000}"/>
          </ac:spMkLst>
        </pc:spChg>
        <pc:spChg chg="mod">
          <ac:chgData name="Виктор Христов Георгиев" userId="S::vhgeorgiev24@codingburgas.bg::fca5fbf1-be58-4b16-8d81-bdb5b5a12d5e" providerId="AD" clId="Web-{C7D85570-36A8-396D-3D43-77F303E9095E}" dt="2025-05-08T19:48:29.640" v="147" actId="14100"/>
          <ac:spMkLst>
            <pc:docMk/>
            <pc:sldMk cId="4135151317" sldId="260"/>
            <ac:spMk id="6" creationId="{00000000-0000-0000-0000-000000000000}"/>
          </ac:spMkLst>
        </pc:spChg>
      </pc:sldChg>
      <pc:sldChg chg="del">
        <pc:chgData name="Виктор Христов Георгиев" userId="S::vhgeorgiev24@codingburgas.bg::fca5fbf1-be58-4b16-8d81-bdb5b5a12d5e" providerId="AD" clId="Web-{C7D85570-36A8-396D-3D43-77F303E9095E}" dt="2025-05-08T19:49:02.454" v="148"/>
        <pc:sldMkLst>
          <pc:docMk/>
          <pc:sldMk cId="2215894925" sldId="261"/>
        </pc:sldMkLst>
      </pc:sldChg>
      <pc:sldChg chg="del">
        <pc:chgData name="Виктор Христов Георгиев" userId="S::vhgeorgiev24@codingburgas.bg::fca5fbf1-be58-4b16-8d81-bdb5b5a12d5e" providerId="AD" clId="Web-{C7D85570-36A8-396D-3D43-77F303E9095E}" dt="2025-05-08T19:42:01.192" v="111"/>
        <pc:sldMkLst>
          <pc:docMk/>
          <pc:sldMk cId="465021443" sldId="262"/>
        </pc:sldMkLst>
      </pc:sldChg>
      <pc:sldChg chg="del">
        <pc:chgData name="Виктор Христов Георгиев" userId="S::vhgeorgiev24@codingburgas.bg::fca5fbf1-be58-4b16-8d81-bdb5b5a12d5e" providerId="AD" clId="Web-{C7D85570-36A8-396D-3D43-77F303E9095E}" dt="2025-05-08T19:49:51.739" v="155"/>
        <pc:sldMkLst>
          <pc:docMk/>
          <pc:sldMk cId="1797304117" sldId="263"/>
        </pc:sldMkLst>
      </pc:sldChg>
      <pc:sldChg chg="del">
        <pc:chgData name="Виктор Христов Георгиев" userId="S::vhgeorgiev24@codingburgas.bg::fca5fbf1-be58-4b16-8d81-bdb5b5a12d5e" providerId="AD" clId="Web-{C7D85570-36A8-396D-3D43-77F303E9095E}" dt="2025-05-08T19:50:05.771" v="157"/>
        <pc:sldMkLst>
          <pc:docMk/>
          <pc:sldMk cId="1160959328" sldId="266"/>
        </pc:sldMkLst>
      </pc:sldChg>
      <pc:sldChg chg="add del replId">
        <pc:chgData name="Виктор Христов Георгиев" userId="S::vhgeorgiev24@codingburgas.bg::fca5fbf1-be58-4b16-8d81-bdb5b5a12d5e" providerId="AD" clId="Web-{C7D85570-36A8-396D-3D43-77F303E9095E}" dt="2025-05-08T19:49:13.908" v="150"/>
        <pc:sldMkLst>
          <pc:docMk/>
          <pc:sldMk cId="3213004619" sldId="267"/>
        </pc:sldMkLst>
      </pc:sldChg>
      <pc:sldChg chg="modSp new ord">
        <pc:chgData name="Виктор Христов Георгиев" userId="S::vhgeorgiev24@codingburgas.bg::fca5fbf1-be58-4b16-8d81-bdb5b5a12d5e" providerId="AD" clId="Web-{C7D85570-36A8-396D-3D43-77F303E9095E}" dt="2025-05-09T19:39:40.624" v="368" actId="20577"/>
        <pc:sldMkLst>
          <pc:docMk/>
          <pc:sldMk cId="3465495323" sldId="267"/>
        </pc:sldMkLst>
        <pc:spChg chg="mod">
          <ac:chgData name="Виктор Христов Георгиев" userId="S::vhgeorgiev24@codingburgas.bg::fca5fbf1-be58-4b16-8d81-bdb5b5a12d5e" providerId="AD" clId="Web-{C7D85570-36A8-396D-3D43-77F303E9095E}" dt="2025-05-08T19:50:35.648" v="160" actId="20577"/>
          <ac:spMkLst>
            <pc:docMk/>
            <pc:sldMk cId="3465495323" sldId="267"/>
            <ac:spMk id="2" creationId="{4528630B-C316-CE01-3B78-950961B860D1}"/>
          </ac:spMkLst>
        </pc:spChg>
        <pc:spChg chg="mod">
          <ac:chgData name="Виктор Христов Георгиев" userId="S::vhgeorgiev24@codingburgas.bg::fca5fbf1-be58-4b16-8d81-bdb5b5a12d5e" providerId="AD" clId="Web-{C7D85570-36A8-396D-3D43-77F303E9095E}" dt="2025-05-09T19:39:40.624" v="368" actId="20577"/>
          <ac:spMkLst>
            <pc:docMk/>
            <pc:sldMk cId="3465495323" sldId="267"/>
            <ac:spMk id="3" creationId="{184F4066-CD22-F4D2-3F02-1415F4072DFB}"/>
          </ac:spMkLst>
        </pc:spChg>
      </pc:sldChg>
      <pc:sldChg chg="add del replId">
        <pc:chgData name="Виктор Христов Георгиев" userId="S::vhgeorgiev24@codingburgas.bg::fca5fbf1-be58-4b16-8d81-bdb5b5a12d5e" providerId="AD" clId="Web-{C7D85570-36A8-396D-3D43-77F303E9095E}" dt="2025-05-08T19:49:33.503" v="152"/>
        <pc:sldMkLst>
          <pc:docMk/>
          <pc:sldMk cId="3510073511" sldId="267"/>
        </pc:sldMkLst>
      </pc:sldChg>
      <pc:sldChg chg="del">
        <pc:chgData name="Виктор Христов Георгиев" userId="S::vhgeorgiev24@codingburgas.bg::fca5fbf1-be58-4b16-8d81-bdb5b5a12d5e" providerId="AD" clId="Web-{C7D85570-36A8-396D-3D43-77F303E9095E}" dt="2025-05-08T19:41:44.019" v="107"/>
        <pc:sldMkLst>
          <pc:docMk/>
          <pc:sldMk cId="3965807363" sldId="267"/>
        </pc:sldMkLst>
      </pc:sldChg>
      <pc:sldChg chg="del">
        <pc:chgData name="Виктор Христов Георгиев" userId="S::vhgeorgiev24@codingburgas.bg::fca5fbf1-be58-4b16-8d81-bdb5b5a12d5e" providerId="AD" clId="Web-{C7D85570-36A8-396D-3D43-77F303E9095E}" dt="2025-05-08T19:41:47.348" v="108"/>
        <pc:sldMkLst>
          <pc:docMk/>
          <pc:sldMk cId="223730991" sldId="268"/>
        </pc:sldMkLst>
      </pc:sldChg>
      <pc:sldChg chg="addSp delSp modSp new del">
        <pc:chgData name="Виктор Христов Георгиев" userId="S::vhgeorgiev24@codingburgas.bg::fca5fbf1-be58-4b16-8d81-bdb5b5a12d5e" providerId="AD" clId="Web-{C7D85570-36A8-396D-3D43-77F303E9095E}" dt="2025-05-08T20:03:00.243" v="205"/>
        <pc:sldMkLst>
          <pc:docMk/>
          <pc:sldMk cId="4048010489" sldId="268"/>
        </pc:sldMkLst>
        <pc:spChg chg="mod">
          <ac:chgData name="Виктор Христов Георгиев" userId="S::vhgeorgiev24@codingburgas.bg::fca5fbf1-be58-4b16-8d81-bdb5b5a12d5e" providerId="AD" clId="Web-{C7D85570-36A8-396D-3D43-77F303E9095E}" dt="2025-05-08T20:00:55.735" v="196" actId="20577"/>
          <ac:spMkLst>
            <pc:docMk/>
            <pc:sldMk cId="4048010489" sldId="268"/>
            <ac:spMk id="2" creationId="{03048BE8-3B35-2136-B5EC-09D4BF64621F}"/>
          </ac:spMkLst>
        </pc:spChg>
        <pc:spChg chg="del mod">
          <ac:chgData name="Виктор Христов Георгиев" userId="S::vhgeorgiev24@codingburgas.bg::fca5fbf1-be58-4b16-8d81-bdb5b5a12d5e" providerId="AD" clId="Web-{C7D85570-36A8-396D-3D43-77F303E9095E}" dt="2025-05-08T20:02:43.399" v="204"/>
          <ac:spMkLst>
            <pc:docMk/>
            <pc:sldMk cId="4048010489" sldId="268"/>
            <ac:spMk id="3" creationId="{EC0942D1-8BC7-0415-F200-9A47F3F9A213}"/>
          </ac:spMkLst>
        </pc:spChg>
        <pc:graphicFrameChg chg="add mod ord modGraphic">
          <ac:chgData name="Виктор Христов Георгиев" userId="S::vhgeorgiev24@codingburgas.bg::fca5fbf1-be58-4b16-8d81-bdb5b5a12d5e" providerId="AD" clId="Web-{C7D85570-36A8-396D-3D43-77F303E9095E}" dt="2025-05-08T20:02:43.399" v="204"/>
          <ac:graphicFrameMkLst>
            <pc:docMk/>
            <pc:sldMk cId="4048010489" sldId="268"/>
            <ac:graphicFrameMk id="4" creationId="{4E6236EC-FE37-A5F9-A451-57B84FB06B51}"/>
          </ac:graphicFrameMkLst>
        </pc:graphicFrameChg>
      </pc:sldChg>
      <pc:sldChg chg="del">
        <pc:chgData name="Виктор Христов Георгиев" userId="S::vhgeorgiev24@codingburgas.bg::fca5fbf1-be58-4b16-8d81-bdb5b5a12d5e" providerId="AD" clId="Web-{C7D85570-36A8-396D-3D43-77F303E9095E}" dt="2025-05-08T19:41:49.692" v="109"/>
        <pc:sldMkLst>
          <pc:docMk/>
          <pc:sldMk cId="1989555738" sldId="269"/>
        </pc:sldMkLst>
      </pc:sldChg>
      <pc:sldChg chg="modSp new">
        <pc:chgData name="Виктор Христов Георгиев" userId="S::vhgeorgiev24@codingburgas.bg::fca5fbf1-be58-4b16-8d81-bdb5b5a12d5e" providerId="AD" clId="Web-{C7D85570-36A8-396D-3D43-77F303E9095E}" dt="2025-05-09T19:37:33.463" v="365" actId="20577"/>
        <pc:sldMkLst>
          <pc:docMk/>
          <pc:sldMk cId="4195839505" sldId="269"/>
        </pc:sldMkLst>
        <pc:spChg chg="mod">
          <ac:chgData name="Виктор Христов Георгиев" userId="S::vhgeorgiev24@codingburgas.bg::fca5fbf1-be58-4b16-8d81-bdb5b5a12d5e" providerId="AD" clId="Web-{C7D85570-36A8-396D-3D43-77F303E9095E}" dt="2025-05-08T19:55:41.058" v="176" actId="20577"/>
          <ac:spMkLst>
            <pc:docMk/>
            <pc:sldMk cId="4195839505" sldId="269"/>
            <ac:spMk id="2" creationId="{F026C50F-4A2A-3269-1C33-F5B3728D6F1F}"/>
          </ac:spMkLst>
        </pc:spChg>
        <pc:spChg chg="mod">
          <ac:chgData name="Виктор Христов Георгиев" userId="S::vhgeorgiev24@codingburgas.bg::fca5fbf1-be58-4b16-8d81-bdb5b5a12d5e" providerId="AD" clId="Web-{C7D85570-36A8-396D-3D43-77F303E9095E}" dt="2025-05-09T19:37:33.463" v="365" actId="20577"/>
          <ac:spMkLst>
            <pc:docMk/>
            <pc:sldMk cId="4195839505" sldId="269"/>
            <ac:spMk id="3" creationId="{20C5ED5E-B1D8-0346-6E20-3112B77AA55E}"/>
          </ac:spMkLst>
        </pc:spChg>
      </pc:sldChg>
      <pc:sldChg chg="addSp delSp modSp new mod modClrScheme chgLayout">
        <pc:chgData name="Виктор Христов Георгиев" userId="S::vhgeorgiev24@codingburgas.bg::fca5fbf1-be58-4b16-8d81-bdb5b5a12d5e" providerId="AD" clId="Web-{C7D85570-36A8-396D-3D43-77F303E9095E}" dt="2025-05-09T19:58:05.015" v="408" actId="20577"/>
        <pc:sldMkLst>
          <pc:docMk/>
          <pc:sldMk cId="956178422" sldId="270"/>
        </pc:sldMkLst>
        <pc:spChg chg="mod ord">
          <ac:chgData name="Виктор Христов Георгиев" userId="S::vhgeorgiev24@codingburgas.bg::fca5fbf1-be58-4b16-8d81-bdb5b5a12d5e" providerId="AD" clId="Web-{C7D85570-36A8-396D-3D43-77F303E9095E}" dt="2025-05-09T19:51:38.517" v="397" actId="20577"/>
          <ac:spMkLst>
            <pc:docMk/>
            <pc:sldMk cId="956178422" sldId="270"/>
            <ac:spMk id="2" creationId="{8C00A0C6-8CA1-8917-4AFD-71FD852930DA}"/>
          </ac:spMkLst>
        </pc:spChg>
        <pc:spChg chg="del mod ord">
          <ac:chgData name="Виктор Христов Георгиев" userId="S::vhgeorgiev24@codingburgas.bg::fca5fbf1-be58-4b16-8d81-bdb5b5a12d5e" providerId="AD" clId="Web-{C7D85570-36A8-396D-3D43-77F303E9095E}" dt="2025-05-08T20:20:44.125" v="212"/>
          <ac:spMkLst>
            <pc:docMk/>
            <pc:sldMk cId="956178422" sldId="270"/>
            <ac:spMk id="3" creationId="{DDED1E0E-8500-CD45-0820-C3E725DE1C09}"/>
          </ac:spMkLst>
        </pc:spChg>
        <pc:spChg chg="add mod ord">
          <ac:chgData name="Виктор Христов Георгиев" userId="S::vhgeorgiev24@codingburgas.bg::fca5fbf1-be58-4b16-8d81-bdb5b5a12d5e" providerId="AD" clId="Web-{C7D85570-36A8-396D-3D43-77F303E9095E}" dt="2025-05-09T19:57:18.966" v="402" actId="20577"/>
          <ac:spMkLst>
            <pc:docMk/>
            <pc:sldMk cId="956178422" sldId="270"/>
            <ac:spMk id="4" creationId="{7A02C647-EC11-9B12-2CF4-A1A4F239CB7A}"/>
          </ac:spMkLst>
        </pc:spChg>
        <pc:spChg chg="add mod ord">
          <ac:chgData name="Виктор Христов Георгиев" userId="S::vhgeorgiev24@codingburgas.bg::fca5fbf1-be58-4b16-8d81-bdb5b5a12d5e" providerId="AD" clId="Web-{C7D85570-36A8-396D-3D43-77F303E9095E}" dt="2025-05-09T19:58:05.015" v="408" actId="20577"/>
          <ac:spMkLst>
            <pc:docMk/>
            <pc:sldMk cId="956178422" sldId="270"/>
            <ac:spMk id="5" creationId="{5106040B-EE07-7B8A-71B1-E2A620011C08}"/>
          </ac:spMkLst>
        </pc:spChg>
        <pc:spChg chg="add del mod ord">
          <ac:chgData name="Виктор Христов Георгиев" userId="S::vhgeorgiev24@codingburgas.bg::fca5fbf1-be58-4b16-8d81-bdb5b5a12d5e" providerId="AD" clId="Web-{C7D85570-36A8-396D-3D43-77F303E9095E}" dt="2025-05-08T20:21:08.252" v="214"/>
          <ac:spMkLst>
            <pc:docMk/>
            <pc:sldMk cId="956178422" sldId="270"/>
            <ac:spMk id="6" creationId="{33843D9E-88DB-A78F-97C7-5A1D9B76575D}"/>
          </ac:spMkLst>
        </pc:spChg>
        <pc:spChg chg="add del mod">
          <ac:chgData name="Виктор Христов Георгиев" userId="S::vhgeorgiev24@codingburgas.bg::fca5fbf1-be58-4b16-8d81-bdb5b5a12d5e" providerId="AD" clId="Web-{C7D85570-36A8-396D-3D43-77F303E9095E}" dt="2025-05-08T20:22:10.522" v="216"/>
          <ac:spMkLst>
            <pc:docMk/>
            <pc:sldMk cId="956178422" sldId="270"/>
            <ac:spMk id="10" creationId="{517A16F7-44EE-D258-5CC1-771B431054BE}"/>
          </ac:spMkLst>
        </pc:spChg>
        <pc:picChg chg="add mod ord">
          <ac:chgData name="Виктор Христов Георгиев" userId="S::vhgeorgiev24@codingburgas.bg::fca5fbf1-be58-4b16-8d81-bdb5b5a12d5e" providerId="AD" clId="Web-{C7D85570-36A8-396D-3D43-77F303E9095E}" dt="2025-05-08T20:23:09.979" v="226" actId="14100"/>
          <ac:picMkLst>
            <pc:docMk/>
            <pc:sldMk cId="956178422" sldId="270"/>
            <ac:picMk id="7" creationId="{480DAACB-8DED-5576-C1EF-EB247CF79DAC}"/>
          </ac:picMkLst>
        </pc:picChg>
        <pc:picChg chg="add del mod ord">
          <ac:chgData name="Виктор Христов Георгиев" userId="S::vhgeorgiev24@codingburgas.bg::fca5fbf1-be58-4b16-8d81-bdb5b5a12d5e" providerId="AD" clId="Web-{C7D85570-36A8-396D-3D43-77F303E9095E}" dt="2025-05-08T20:21:20.268" v="215"/>
          <ac:picMkLst>
            <pc:docMk/>
            <pc:sldMk cId="956178422" sldId="270"/>
            <ac:picMk id="8" creationId="{22AED97B-BC3F-BA13-B564-41ED7F0EDF9B}"/>
          </ac:picMkLst>
        </pc:picChg>
        <pc:picChg chg="add mod ord">
          <ac:chgData name="Виктор Христов Георгиев" userId="S::vhgeorgiev24@codingburgas.bg::fca5fbf1-be58-4b16-8d81-bdb5b5a12d5e" providerId="AD" clId="Web-{C7D85570-36A8-396D-3D43-77F303E9095E}" dt="2025-05-08T20:23:11.541" v="227" actId="1076"/>
          <ac:picMkLst>
            <pc:docMk/>
            <pc:sldMk cId="956178422" sldId="270"/>
            <ac:picMk id="11" creationId="{6D2B3704-301E-2287-1142-C366824E344C}"/>
          </ac:picMkLst>
        </pc:picChg>
        <pc:picChg chg="add mod">
          <ac:chgData name="Виктор Христов Георгиев" userId="S::vhgeorgiev24@codingburgas.bg::fca5fbf1-be58-4b16-8d81-bdb5b5a12d5e" providerId="AD" clId="Web-{C7D85570-36A8-396D-3D43-77F303E9095E}" dt="2025-05-08T20:23:13.041" v="228" actId="1076"/>
          <ac:picMkLst>
            <pc:docMk/>
            <pc:sldMk cId="956178422" sldId="270"/>
            <ac:picMk id="12" creationId="{0E584D47-9AC9-D550-F834-B53668636D3B}"/>
          </ac:picMkLst>
        </pc:picChg>
        <pc:picChg chg="add del mod">
          <ac:chgData name="Виктор Христов Георгиев" userId="S::vhgeorgiev24@codingburgas.bg::fca5fbf1-be58-4b16-8d81-bdb5b5a12d5e" providerId="AD" clId="Web-{C7D85570-36A8-396D-3D43-77F303E9095E}" dt="2025-05-08T20:23:29.417" v="230"/>
          <ac:picMkLst>
            <pc:docMk/>
            <pc:sldMk cId="956178422" sldId="270"/>
            <ac:picMk id="13" creationId="{32085C76-D162-34DA-F8A4-967D2F2D03EB}"/>
          </ac:picMkLst>
        </pc:picChg>
        <pc:picChg chg="add del mod">
          <ac:chgData name="Виктор Христов Георгиев" userId="S::vhgeorgiev24@codingburgas.bg::fca5fbf1-be58-4b16-8d81-bdb5b5a12d5e" providerId="AD" clId="Web-{C7D85570-36A8-396D-3D43-77F303E9095E}" dt="2025-05-08T20:23:46.528" v="232"/>
          <ac:picMkLst>
            <pc:docMk/>
            <pc:sldMk cId="956178422" sldId="270"/>
            <ac:picMk id="14" creationId="{CAF169D6-6815-D3DC-F59B-F7C2726E30BD}"/>
          </ac:picMkLst>
        </pc:picChg>
        <pc:picChg chg="add mod">
          <ac:chgData name="Виктор Христов Георгиев" userId="S::vhgeorgiev24@codingburgas.bg::fca5fbf1-be58-4b16-8d81-bdb5b5a12d5e" providerId="AD" clId="Web-{C7D85570-36A8-396D-3D43-77F303E9095E}" dt="2025-05-08T20:24:36.578" v="236" actId="1076"/>
          <ac:picMkLst>
            <pc:docMk/>
            <pc:sldMk cId="956178422" sldId="270"/>
            <ac:picMk id="15" creationId="{4D0C478C-3521-F949-8D1B-FB6B5275BD37}"/>
          </ac:picMkLst>
        </pc:picChg>
      </pc:sldChg>
    </pc:docChg>
  </pc:docChgLst>
  <pc:docChgLst>
    <pc:chgData name="Гост потребител" userId="S::urn:spo:tenantanon#5e6cfd4b-12d3-4ba4-8ea9-19db195abda4::" providerId="AD" clId="Web-{B328ED10-6AE6-9161-7E5E-E2E1972A9270}"/>
    <pc:docChg chg="modSld addMainMaster delMainMaster modMainMaster">
      <pc:chgData name="Гост потребител" userId="S::urn:spo:tenantanon#5e6cfd4b-12d3-4ba4-8ea9-19db195abda4::" providerId="AD" clId="Web-{B328ED10-6AE6-9161-7E5E-E2E1972A9270}" dt="2025-05-09T20:07:06.491" v="174"/>
      <pc:docMkLst>
        <pc:docMk/>
      </pc:docMkLst>
      <pc:sldChg chg="addSp delSp modSp mod setBg modClrScheme chgLayout">
        <pc:chgData name="Гост потребител" userId="S::urn:spo:tenantanon#5e6cfd4b-12d3-4ba4-8ea9-19db195abda4::" providerId="AD" clId="Web-{B328ED10-6AE6-9161-7E5E-E2E1972A9270}" dt="2025-05-09T20:07:06.491" v="174"/>
        <pc:sldMkLst>
          <pc:docMk/>
          <pc:sldMk cId="1920111014" sldId="256"/>
        </pc:sldMkLst>
        <pc:spChg chg="mod ord">
          <ac:chgData name="Гост потребител" userId="S::urn:spo:tenantanon#5e6cfd4b-12d3-4ba4-8ea9-19db195abda4::" providerId="AD" clId="Web-{B328ED10-6AE6-9161-7E5E-E2E1972A9270}" dt="2025-05-09T19:50:03.745" v="41" actId="1076"/>
          <ac:spMkLst>
            <pc:docMk/>
            <pc:sldMk cId="1920111014" sldId="256"/>
            <ac:spMk id="2" creationId="{00000000-0000-0000-0000-000000000000}"/>
          </ac:spMkLst>
        </pc:spChg>
        <pc:spChg chg="mod ord">
          <ac:chgData name="Гост потребител" userId="S::urn:spo:tenantanon#5e6cfd4b-12d3-4ba4-8ea9-19db195abda4::" providerId="AD" clId="Web-{B328ED10-6AE6-9161-7E5E-E2E1972A9270}" dt="2025-05-09T19:49:57.104" v="40"/>
          <ac:spMkLst>
            <pc:docMk/>
            <pc:sldMk cId="1920111014" sldId="256"/>
            <ac:spMk id="3" creationId="{00000000-0000-0000-0000-000000000000}"/>
          </ac:spMkLst>
        </pc:spChg>
        <pc:spChg chg="add del">
          <ac:chgData name="Гост потребител" userId="S::urn:spo:tenantanon#5e6cfd4b-12d3-4ba4-8ea9-19db195abda4::" providerId="AD" clId="Web-{B328ED10-6AE6-9161-7E5E-E2E1972A9270}" dt="2025-05-09T19:49:57.104" v="40"/>
          <ac:spMkLst>
            <pc:docMk/>
            <pc:sldMk cId="1920111014" sldId="256"/>
            <ac:spMk id="18" creationId="{6AD30037-67ED-4367-9BE0-45787510BF13}"/>
          </ac:spMkLst>
        </pc:spChg>
        <pc:grpChg chg="add del">
          <ac:chgData name="Гост потребител" userId="S::urn:spo:tenantanon#5e6cfd4b-12d3-4ba4-8ea9-19db195abda4::" providerId="AD" clId="Web-{B328ED10-6AE6-9161-7E5E-E2E1972A9270}" dt="2025-05-09T19:49:57.104" v="40"/>
          <ac:grpSpMkLst>
            <pc:docMk/>
            <pc:sldMk cId="1920111014" sldId="256"/>
            <ac:grpSpMk id="10" creationId="{260ACC13-B825-49F3-93DE-C8B8F2FA37A1}"/>
          </ac:grpSpMkLst>
        </pc:grpChg>
        <pc:grpChg chg="add del">
          <ac:chgData name="Гост потребител" userId="S::urn:spo:tenantanon#5e6cfd4b-12d3-4ba4-8ea9-19db195abda4::" providerId="AD" clId="Web-{B328ED10-6AE6-9161-7E5E-E2E1972A9270}" dt="2025-05-09T19:49:57.104" v="40"/>
          <ac:grpSpMkLst>
            <pc:docMk/>
            <pc:sldMk cId="1920111014" sldId="256"/>
            <ac:grpSpMk id="20" creationId="{50841A4E-5BC1-44B4-83CF-D524E8AEAD64}"/>
          </ac:grpSpMkLst>
        </pc:grpChg>
        <pc:picChg chg="add del mod ord">
          <ac:chgData name="Гост потребител" userId="S::urn:spo:tenantanon#5e6cfd4b-12d3-4ba4-8ea9-19db195abda4::" providerId="AD" clId="Web-{B328ED10-6AE6-9161-7E5E-E2E1972A9270}" dt="2025-05-09T20:06:23.536" v="165"/>
          <ac:picMkLst>
            <pc:docMk/>
            <pc:sldMk cId="1920111014" sldId="256"/>
            <ac:picMk id="5" creationId="{DA889DD0-61DE-85F9-3E8C-C54FA2D4F71F}"/>
          </ac:picMkLst>
        </pc:picChg>
        <pc:picChg chg="add mod">
          <ac:chgData name="Гост потребител" userId="S::urn:spo:tenantanon#5e6cfd4b-12d3-4ba4-8ea9-19db195abda4::" providerId="AD" clId="Web-{B328ED10-6AE6-9161-7E5E-E2E1972A9270}" dt="2025-05-09T20:07:06.491" v="174"/>
          <ac:picMkLst>
            <pc:docMk/>
            <pc:sldMk cId="1920111014" sldId="256"/>
            <ac:picMk id="6" creationId="{BF9712A6-978C-17A5-B765-1263B16FFABA}"/>
          </ac:picMkLst>
        </pc:picChg>
      </pc:sldChg>
      <pc:sldChg chg="addSp delSp modSp mod modClrScheme chgLayout">
        <pc:chgData name="Гост потребител" userId="S::urn:spo:tenantanon#5e6cfd4b-12d3-4ba4-8ea9-19db195abda4::" providerId="AD" clId="Web-{B328ED10-6AE6-9161-7E5E-E2E1972A9270}" dt="2025-05-09T19:58:03.263" v="80" actId="1076"/>
        <pc:sldMkLst>
          <pc:docMk/>
          <pc:sldMk cId="2128536031" sldId="257"/>
        </pc:sldMkLst>
        <pc:spChg chg="mod ord">
          <ac:chgData name="Гост потребител" userId="S::urn:spo:tenantanon#5e6cfd4b-12d3-4ba4-8ea9-19db195abda4::" providerId="AD" clId="Web-{B328ED10-6AE6-9161-7E5E-E2E1972A9270}" dt="2025-05-09T19:49:09.649" v="33" actId="1076"/>
          <ac:spMkLst>
            <pc:docMk/>
            <pc:sldMk cId="2128536031" sldId="257"/>
            <ac:spMk id="13" creationId="{00000000-0000-0000-0000-000000000000}"/>
          </ac:spMkLst>
        </pc:spChg>
        <pc:spChg chg="mod ord">
          <ac:chgData name="Гост потребител" userId="S::urn:spo:tenantanon#5e6cfd4b-12d3-4ba4-8ea9-19db195abda4::" providerId="AD" clId="Web-{B328ED10-6AE6-9161-7E5E-E2E1972A9270}" dt="2025-05-09T19:49:00.586" v="31" actId="1076"/>
          <ac:spMkLst>
            <pc:docMk/>
            <pc:sldMk cId="2128536031" sldId="257"/>
            <ac:spMk id="14" creationId="{00000000-0000-0000-0000-000000000000}"/>
          </ac:spMkLst>
        </pc:spChg>
        <pc:picChg chg="del mod">
          <ac:chgData name="Гост потребител" userId="S::urn:spo:tenantanon#5e6cfd4b-12d3-4ba4-8ea9-19db195abda4::" providerId="AD" clId="Web-{B328ED10-6AE6-9161-7E5E-E2E1972A9270}" dt="2025-05-09T19:57:08.369" v="74"/>
          <ac:picMkLst>
            <pc:docMk/>
            <pc:sldMk cId="2128536031" sldId="257"/>
            <ac:picMk id="3" creationId="{5EAC2449-00A0-A90E-B714-186F1B5139AF}"/>
          </ac:picMkLst>
        </pc:picChg>
        <pc:picChg chg="add mod">
          <ac:chgData name="Гост потребител" userId="S::urn:spo:tenantanon#5e6cfd4b-12d3-4ba4-8ea9-19db195abda4::" providerId="AD" clId="Web-{B328ED10-6AE6-9161-7E5E-E2E1972A9270}" dt="2025-05-09T19:58:03.263" v="80" actId="1076"/>
          <ac:picMkLst>
            <pc:docMk/>
            <pc:sldMk cId="2128536031" sldId="257"/>
            <ac:picMk id="4" creationId="{90F3079C-08C8-CD58-13D7-3AFCC4B41ABB}"/>
          </ac:picMkLst>
        </pc:picChg>
      </pc:sldChg>
      <pc:sldChg chg="addSp delSp modSp mod modClrScheme chgLayout">
        <pc:chgData name="Гост потребител" userId="S::urn:spo:tenantanon#5e6cfd4b-12d3-4ba4-8ea9-19db195abda4::" providerId="AD" clId="Web-{B328ED10-6AE6-9161-7E5E-E2E1972A9270}" dt="2025-05-09T19:53:26.361" v="58" actId="1076"/>
        <pc:sldMkLst>
          <pc:docMk/>
          <pc:sldMk cId="4135151317" sldId="260"/>
        </pc:sldMkLst>
        <pc:spChg chg="mod ord">
          <ac:chgData name="Гост потребител" userId="S::urn:spo:tenantanon#5e6cfd4b-12d3-4ba4-8ea9-19db195abda4::" providerId="AD" clId="Web-{B328ED10-6AE6-9161-7E5E-E2E1972A9270}" dt="2025-05-09T19:52:11.171" v="50" actId="20577"/>
          <ac:spMkLst>
            <pc:docMk/>
            <pc:sldMk cId="4135151317" sldId="260"/>
            <ac:spMk id="2" creationId="{00000000-0000-0000-0000-000000000000}"/>
          </ac:spMkLst>
        </pc:spChg>
        <pc:spChg chg="mod ord">
          <ac:chgData name="Гост потребител" userId="S::urn:spo:tenantanon#5e6cfd4b-12d3-4ba4-8ea9-19db195abda4::" providerId="AD" clId="Web-{B328ED10-6AE6-9161-7E5E-E2E1972A9270}" dt="2025-05-09T19:48:29.569" v="26"/>
          <ac:spMkLst>
            <pc:docMk/>
            <pc:sldMk cId="4135151317" sldId="260"/>
            <ac:spMk id="3" creationId="{00000000-0000-0000-0000-000000000000}"/>
          </ac:spMkLst>
        </pc:spChg>
        <pc:spChg chg="mod ord">
          <ac:chgData name="Гост потребител" userId="S::urn:spo:tenantanon#5e6cfd4b-12d3-4ba4-8ea9-19db195abda4::" providerId="AD" clId="Web-{B328ED10-6AE6-9161-7E5E-E2E1972A9270}" dt="2025-05-09T19:49:23.478" v="35" actId="1076"/>
          <ac:spMkLst>
            <pc:docMk/>
            <pc:sldMk cId="4135151317" sldId="260"/>
            <ac:spMk id="4" creationId="{00000000-0000-0000-0000-000000000000}"/>
          </ac:spMkLst>
        </pc:spChg>
        <pc:spChg chg="mod ord">
          <ac:chgData name="Гост потребител" userId="S::urn:spo:tenantanon#5e6cfd4b-12d3-4ba4-8ea9-19db195abda4::" providerId="AD" clId="Web-{B328ED10-6AE6-9161-7E5E-E2E1972A9270}" dt="2025-05-09T19:48:29.569" v="26"/>
          <ac:spMkLst>
            <pc:docMk/>
            <pc:sldMk cId="4135151317" sldId="260"/>
            <ac:spMk id="5" creationId="{00000000-0000-0000-0000-000000000000}"/>
          </ac:spMkLst>
        </pc:spChg>
        <pc:spChg chg="del mod ord">
          <ac:chgData name="Гост потребител" userId="S::urn:spo:tenantanon#5e6cfd4b-12d3-4ba4-8ea9-19db195abda4::" providerId="AD" clId="Web-{B328ED10-6AE6-9161-7E5E-E2E1972A9270}" dt="2025-05-09T19:51:18.247" v="42"/>
          <ac:spMkLst>
            <pc:docMk/>
            <pc:sldMk cId="4135151317" sldId="260"/>
            <ac:spMk id="6" creationId="{00000000-0000-0000-0000-000000000000}"/>
          </ac:spMkLst>
        </pc:spChg>
        <pc:picChg chg="add mod ord">
          <ac:chgData name="Гост потребител" userId="S::urn:spo:tenantanon#5e6cfd4b-12d3-4ba4-8ea9-19db195abda4::" providerId="AD" clId="Web-{B328ED10-6AE6-9161-7E5E-E2E1972A9270}" dt="2025-05-09T19:51:18.247" v="42"/>
          <ac:picMkLst>
            <pc:docMk/>
            <pc:sldMk cId="4135151317" sldId="260"/>
            <ac:picMk id="7" creationId="{4C11F112-02F0-8B81-6A63-4AF959858934}"/>
          </ac:picMkLst>
        </pc:picChg>
        <pc:picChg chg="add del">
          <ac:chgData name="Гост потребител" userId="S::urn:spo:tenantanon#5e6cfd4b-12d3-4ba4-8ea9-19db195abda4::" providerId="AD" clId="Web-{B328ED10-6AE6-9161-7E5E-E2E1972A9270}" dt="2025-05-09T19:51:46.733" v="48"/>
          <ac:picMkLst>
            <pc:docMk/>
            <pc:sldMk cId="4135151317" sldId="260"/>
            <ac:picMk id="9" creationId="{6357F61C-BBBF-F745-F203-457544819D63}"/>
          </ac:picMkLst>
        </pc:picChg>
        <pc:picChg chg="add del">
          <ac:chgData name="Гост потребител" userId="S::urn:spo:tenantanon#5e6cfd4b-12d3-4ba4-8ea9-19db195abda4::" providerId="AD" clId="Web-{B328ED10-6AE6-9161-7E5E-E2E1972A9270}" dt="2025-05-09T19:51:45.451" v="47"/>
          <ac:picMkLst>
            <pc:docMk/>
            <pc:sldMk cId="4135151317" sldId="260"/>
            <ac:picMk id="11" creationId="{ADB30EBE-DD32-1B46-37E1-9A7063886E7A}"/>
          </ac:picMkLst>
        </pc:picChg>
        <pc:picChg chg="add del">
          <ac:chgData name="Гост потребител" userId="S::urn:spo:tenantanon#5e6cfd4b-12d3-4ba4-8ea9-19db195abda4::" providerId="AD" clId="Web-{B328ED10-6AE6-9161-7E5E-E2E1972A9270}" dt="2025-05-09T19:51:43.842" v="46"/>
          <ac:picMkLst>
            <pc:docMk/>
            <pc:sldMk cId="4135151317" sldId="260"/>
            <ac:picMk id="13" creationId="{13008325-971F-FCF2-0277-FBCE6A6D8285}"/>
          </ac:picMkLst>
        </pc:picChg>
        <pc:picChg chg="add mod">
          <ac:chgData name="Гост потребител" userId="S::urn:spo:tenantanon#5e6cfd4b-12d3-4ba4-8ea9-19db195abda4::" providerId="AD" clId="Web-{B328ED10-6AE6-9161-7E5E-E2E1972A9270}" dt="2025-05-09T19:53:26.361" v="58" actId="1076"/>
          <ac:picMkLst>
            <pc:docMk/>
            <pc:sldMk cId="4135151317" sldId="260"/>
            <ac:picMk id="15" creationId="{C6D6FBE9-A5AD-8027-5248-8CDCC94998E9}"/>
          </ac:picMkLst>
        </pc:picChg>
      </pc:sldChg>
      <pc:sldChg chg="addSp delSp modSp mod modClrScheme chgLayout">
        <pc:chgData name="Гост потребител" userId="S::urn:spo:tenantanon#5e6cfd4b-12d3-4ba4-8ea9-19db195abda4::" providerId="AD" clId="Web-{B328ED10-6AE6-9161-7E5E-E2E1972A9270}" dt="2025-05-09T19:54:09.691" v="65" actId="1076"/>
        <pc:sldMkLst>
          <pc:docMk/>
          <pc:sldMk cId="3465495323" sldId="267"/>
        </pc:sldMkLst>
        <pc:spChg chg="mod ord">
          <ac:chgData name="Гост потребител" userId="S::urn:spo:tenantanon#5e6cfd4b-12d3-4ba4-8ea9-19db195abda4::" providerId="AD" clId="Web-{B328ED10-6AE6-9161-7E5E-E2E1972A9270}" dt="2025-05-09T19:52:57.126" v="51" actId="1076"/>
          <ac:spMkLst>
            <pc:docMk/>
            <pc:sldMk cId="3465495323" sldId="267"/>
            <ac:spMk id="2" creationId="{4528630B-C316-CE01-3B78-950961B860D1}"/>
          </ac:spMkLst>
        </pc:spChg>
        <pc:spChg chg="mod ord">
          <ac:chgData name="Гост потребител" userId="S::urn:spo:tenantanon#5e6cfd4b-12d3-4ba4-8ea9-19db195abda4::" providerId="AD" clId="Web-{B328ED10-6AE6-9161-7E5E-E2E1972A9270}" dt="2025-05-09T19:48:29.569" v="26"/>
          <ac:spMkLst>
            <pc:docMk/>
            <pc:sldMk cId="3465495323" sldId="267"/>
            <ac:spMk id="3" creationId="{184F4066-CD22-F4D2-3F02-1415F4072DFB}"/>
          </ac:spMkLst>
        </pc:spChg>
        <pc:picChg chg="add del mod">
          <ac:chgData name="Гост потребител" userId="S::urn:spo:tenantanon#5e6cfd4b-12d3-4ba4-8ea9-19db195abda4::" providerId="AD" clId="Web-{B328ED10-6AE6-9161-7E5E-E2E1972A9270}" dt="2025-05-09T19:53:33.096" v="59"/>
          <ac:picMkLst>
            <pc:docMk/>
            <pc:sldMk cId="3465495323" sldId="267"/>
            <ac:picMk id="4" creationId="{81D2700B-C803-56C9-C9D2-8C5DCF4602AB}"/>
          </ac:picMkLst>
        </pc:picChg>
        <pc:picChg chg="add mod">
          <ac:chgData name="Гост потребител" userId="S::urn:spo:tenantanon#5e6cfd4b-12d3-4ba4-8ea9-19db195abda4::" providerId="AD" clId="Web-{B328ED10-6AE6-9161-7E5E-E2E1972A9270}" dt="2025-05-09T19:54:09.691" v="65" actId="1076"/>
          <ac:picMkLst>
            <pc:docMk/>
            <pc:sldMk cId="3465495323" sldId="267"/>
            <ac:picMk id="5" creationId="{800C4369-559D-95DD-5BD8-5CDB0370D7A2}"/>
          </ac:picMkLst>
        </pc:picChg>
      </pc:sldChg>
      <pc:sldChg chg="addSp modSp mod modClrScheme chgLayout">
        <pc:chgData name="Гост потребител" userId="S::urn:spo:tenantanon#5e6cfd4b-12d3-4ba4-8ea9-19db195abda4::" providerId="AD" clId="Web-{B328ED10-6AE6-9161-7E5E-E2E1972A9270}" dt="2025-05-09T19:55:24.272" v="70" actId="1076"/>
        <pc:sldMkLst>
          <pc:docMk/>
          <pc:sldMk cId="4195839505" sldId="269"/>
        </pc:sldMkLst>
        <pc:spChg chg="mod ord">
          <ac:chgData name="Гост потребител" userId="S::urn:spo:tenantanon#5e6cfd4b-12d3-4ba4-8ea9-19db195abda4::" providerId="AD" clId="Web-{B328ED10-6AE6-9161-7E5E-E2E1972A9270}" dt="2025-05-09T19:54:19.457" v="66" actId="1076"/>
          <ac:spMkLst>
            <pc:docMk/>
            <pc:sldMk cId="4195839505" sldId="269"/>
            <ac:spMk id="2" creationId="{F026C50F-4A2A-3269-1C33-F5B3728D6F1F}"/>
          </ac:spMkLst>
        </pc:spChg>
        <pc:spChg chg="mod ord">
          <ac:chgData name="Гост потребител" userId="S::urn:spo:tenantanon#5e6cfd4b-12d3-4ba4-8ea9-19db195abda4::" providerId="AD" clId="Web-{B328ED10-6AE6-9161-7E5E-E2E1972A9270}" dt="2025-05-09T19:48:29.569" v="26"/>
          <ac:spMkLst>
            <pc:docMk/>
            <pc:sldMk cId="4195839505" sldId="269"/>
            <ac:spMk id="3" creationId="{20C5ED5E-B1D8-0346-6E20-3112B77AA55E}"/>
          </ac:spMkLst>
        </pc:spChg>
        <pc:picChg chg="add mod">
          <ac:chgData name="Гост потребител" userId="S::urn:spo:tenantanon#5e6cfd4b-12d3-4ba4-8ea9-19db195abda4::" providerId="AD" clId="Web-{B328ED10-6AE6-9161-7E5E-E2E1972A9270}" dt="2025-05-09T19:55:24.272" v="70" actId="1076"/>
          <ac:picMkLst>
            <pc:docMk/>
            <pc:sldMk cId="4195839505" sldId="269"/>
            <ac:picMk id="4" creationId="{0ECF3FB1-A7F0-ADDA-DE9D-D91AA35C43BA}"/>
          </ac:picMkLst>
        </pc:picChg>
      </pc:sldChg>
      <pc:sldChg chg="modSp mod modClrScheme chgLayout">
        <pc:chgData name="Гост потребител" userId="S::urn:spo:tenantanon#5e6cfd4b-12d3-4ba4-8ea9-19db195abda4::" providerId="AD" clId="Web-{B328ED10-6AE6-9161-7E5E-E2E1972A9270}" dt="2025-05-09T20:02:06.849" v="161" actId="1076"/>
        <pc:sldMkLst>
          <pc:docMk/>
          <pc:sldMk cId="956178422" sldId="270"/>
        </pc:sldMkLst>
        <pc:spChg chg="mod ord">
          <ac:chgData name="Гост потребител" userId="S::urn:spo:tenantanon#5e6cfd4b-12d3-4ba4-8ea9-19db195abda4::" providerId="AD" clId="Web-{B328ED10-6AE6-9161-7E5E-E2E1972A9270}" dt="2025-05-09T19:48:29.569" v="26"/>
          <ac:spMkLst>
            <pc:docMk/>
            <pc:sldMk cId="956178422" sldId="270"/>
            <ac:spMk id="2" creationId="{8C00A0C6-8CA1-8917-4AFD-71FD852930DA}"/>
          </ac:spMkLst>
        </pc:spChg>
        <pc:spChg chg="mod ord">
          <ac:chgData name="Гост потребител" userId="S::urn:spo:tenantanon#5e6cfd4b-12d3-4ba4-8ea9-19db195abda4::" providerId="AD" clId="Web-{B328ED10-6AE6-9161-7E5E-E2E1972A9270}" dt="2025-05-09T20:02:06.849" v="161" actId="1076"/>
          <ac:spMkLst>
            <pc:docMk/>
            <pc:sldMk cId="956178422" sldId="270"/>
            <ac:spMk id="4" creationId="{7A02C647-EC11-9B12-2CF4-A1A4F239CB7A}"/>
          </ac:spMkLst>
        </pc:spChg>
        <pc:spChg chg="mod ord">
          <ac:chgData name="Гост потребител" userId="S::urn:spo:tenantanon#5e6cfd4b-12d3-4ba4-8ea9-19db195abda4::" providerId="AD" clId="Web-{B328ED10-6AE6-9161-7E5E-E2E1972A9270}" dt="2025-05-09T20:01:59.380" v="160" actId="20577"/>
          <ac:spMkLst>
            <pc:docMk/>
            <pc:sldMk cId="956178422" sldId="270"/>
            <ac:spMk id="5" creationId="{5106040B-EE07-7B8A-71B1-E2A620011C08}"/>
          </ac:spMkLst>
        </pc:spChg>
        <pc:picChg chg="mod ord">
          <ac:chgData name="Гост потребител" userId="S::urn:spo:tenantanon#5e6cfd4b-12d3-4ba4-8ea9-19db195abda4::" providerId="AD" clId="Web-{B328ED10-6AE6-9161-7E5E-E2E1972A9270}" dt="2025-05-09T20:00:13.252" v="101"/>
          <ac:picMkLst>
            <pc:docMk/>
            <pc:sldMk cId="956178422" sldId="270"/>
            <ac:picMk id="7" creationId="{480DAACB-8DED-5576-C1EF-EB247CF79DAC}"/>
          </ac:picMkLst>
        </pc:picChg>
        <pc:picChg chg="mod ord">
          <ac:chgData name="Гост потребител" userId="S::urn:spo:tenantanon#5e6cfd4b-12d3-4ba4-8ea9-19db195abda4::" providerId="AD" clId="Web-{B328ED10-6AE6-9161-7E5E-E2E1972A9270}" dt="2025-05-09T20:00:29.268" v="106" actId="1076"/>
          <ac:picMkLst>
            <pc:docMk/>
            <pc:sldMk cId="956178422" sldId="270"/>
            <ac:picMk id="11" creationId="{6D2B3704-301E-2287-1142-C366824E344C}"/>
          </ac:picMkLst>
        </pc:picChg>
        <pc:picChg chg="mod">
          <ac:chgData name="Гост потребител" userId="S::urn:spo:tenantanon#5e6cfd4b-12d3-4ba4-8ea9-19db195abda4::" providerId="AD" clId="Web-{B328ED10-6AE6-9161-7E5E-E2E1972A9270}" dt="2025-05-09T20:00:28.018" v="105" actId="1076"/>
          <ac:picMkLst>
            <pc:docMk/>
            <pc:sldMk cId="956178422" sldId="270"/>
            <ac:picMk id="12" creationId="{0E584D47-9AC9-D550-F834-B53668636D3B}"/>
          </ac:picMkLst>
        </pc:picChg>
        <pc:picChg chg="mod">
          <ac:chgData name="Гост потребител" userId="S::urn:spo:tenantanon#5e6cfd4b-12d3-4ba4-8ea9-19db195abda4::" providerId="AD" clId="Web-{B328ED10-6AE6-9161-7E5E-E2E1972A9270}" dt="2025-05-09T20:00:21.408" v="102" actId="1076"/>
          <ac:picMkLst>
            <pc:docMk/>
            <pc:sldMk cId="956178422" sldId="270"/>
            <ac:picMk id="15" creationId="{4D0C478C-3521-F949-8D1B-FB6B5275BD37}"/>
          </ac:picMkLst>
        </pc:picChg>
      </pc:sldChg>
      <pc:sldMasterChg chg="add del addSldLayout delSldLayout">
        <pc:chgData name="Гост потребител" userId="S::urn:spo:tenantanon#5e6cfd4b-12d3-4ba4-8ea9-19db195abda4::" providerId="AD" clId="Web-{B328ED10-6AE6-9161-7E5E-E2E1972A9270}" dt="2025-05-09T19:48:29.569" v="26"/>
        <pc:sldMasterMkLst>
          <pc:docMk/>
          <pc:sldMasterMk cId="2718059455" sldId="2147483672"/>
        </pc:sldMasterMkLst>
        <pc:sldLayoutChg chg="add del">
          <pc:chgData name="Гост потребител" userId="S::urn:spo:tenantanon#5e6cfd4b-12d3-4ba4-8ea9-19db195abda4::" providerId="AD" clId="Web-{B328ED10-6AE6-9161-7E5E-E2E1972A9270}" dt="2025-05-09T19:48:29.569" v="26"/>
          <pc:sldLayoutMkLst>
            <pc:docMk/>
            <pc:sldMasterMk cId="2718059455" sldId="2147483672"/>
            <pc:sldLayoutMk cId="1068651482" sldId="2147483673"/>
          </pc:sldLayoutMkLst>
        </pc:sldLayoutChg>
        <pc:sldLayoutChg chg="add del">
          <pc:chgData name="Гост потребител" userId="S::urn:spo:tenantanon#5e6cfd4b-12d3-4ba4-8ea9-19db195abda4::" providerId="AD" clId="Web-{B328ED10-6AE6-9161-7E5E-E2E1972A9270}" dt="2025-05-09T19:48:29.569" v="26"/>
          <pc:sldLayoutMkLst>
            <pc:docMk/>
            <pc:sldMasterMk cId="2718059455" sldId="2147483672"/>
            <pc:sldLayoutMk cId="4044871558" sldId="2147483674"/>
          </pc:sldLayoutMkLst>
        </pc:sldLayoutChg>
        <pc:sldLayoutChg chg="add del">
          <pc:chgData name="Гост потребител" userId="S::urn:spo:tenantanon#5e6cfd4b-12d3-4ba4-8ea9-19db195abda4::" providerId="AD" clId="Web-{B328ED10-6AE6-9161-7E5E-E2E1972A9270}" dt="2025-05-09T19:48:29.569" v="26"/>
          <pc:sldLayoutMkLst>
            <pc:docMk/>
            <pc:sldMasterMk cId="2718059455" sldId="2147483672"/>
            <pc:sldLayoutMk cId="871008501" sldId="2147483675"/>
          </pc:sldLayoutMkLst>
        </pc:sldLayoutChg>
        <pc:sldLayoutChg chg="add del">
          <pc:chgData name="Гост потребител" userId="S::urn:spo:tenantanon#5e6cfd4b-12d3-4ba4-8ea9-19db195abda4::" providerId="AD" clId="Web-{B328ED10-6AE6-9161-7E5E-E2E1972A9270}" dt="2025-05-09T19:48:29.569" v="26"/>
          <pc:sldLayoutMkLst>
            <pc:docMk/>
            <pc:sldMasterMk cId="2718059455" sldId="2147483672"/>
            <pc:sldLayoutMk cId="1868265513" sldId="2147483676"/>
          </pc:sldLayoutMkLst>
        </pc:sldLayoutChg>
        <pc:sldLayoutChg chg="add del">
          <pc:chgData name="Гост потребител" userId="S::urn:spo:tenantanon#5e6cfd4b-12d3-4ba4-8ea9-19db195abda4::" providerId="AD" clId="Web-{B328ED10-6AE6-9161-7E5E-E2E1972A9270}" dt="2025-05-09T19:48:29.569" v="26"/>
          <pc:sldLayoutMkLst>
            <pc:docMk/>
            <pc:sldMasterMk cId="2718059455" sldId="2147483672"/>
            <pc:sldLayoutMk cId="2675428522" sldId="2147483677"/>
          </pc:sldLayoutMkLst>
        </pc:sldLayoutChg>
        <pc:sldLayoutChg chg="add del">
          <pc:chgData name="Гост потребител" userId="S::urn:spo:tenantanon#5e6cfd4b-12d3-4ba4-8ea9-19db195abda4::" providerId="AD" clId="Web-{B328ED10-6AE6-9161-7E5E-E2E1972A9270}" dt="2025-05-09T19:48:29.569" v="26"/>
          <pc:sldLayoutMkLst>
            <pc:docMk/>
            <pc:sldMasterMk cId="2718059455" sldId="2147483672"/>
            <pc:sldLayoutMk cId="1890875417" sldId="2147483678"/>
          </pc:sldLayoutMkLst>
        </pc:sldLayoutChg>
        <pc:sldLayoutChg chg="add del">
          <pc:chgData name="Гост потребител" userId="S::urn:spo:tenantanon#5e6cfd4b-12d3-4ba4-8ea9-19db195abda4::" providerId="AD" clId="Web-{B328ED10-6AE6-9161-7E5E-E2E1972A9270}" dt="2025-05-09T19:48:29.569" v="26"/>
          <pc:sldLayoutMkLst>
            <pc:docMk/>
            <pc:sldMasterMk cId="2718059455" sldId="2147483672"/>
            <pc:sldLayoutMk cId="2613432059" sldId="2147483679"/>
          </pc:sldLayoutMkLst>
        </pc:sldLayoutChg>
        <pc:sldLayoutChg chg="add del">
          <pc:chgData name="Гост потребител" userId="S::urn:spo:tenantanon#5e6cfd4b-12d3-4ba4-8ea9-19db195abda4::" providerId="AD" clId="Web-{B328ED10-6AE6-9161-7E5E-E2E1972A9270}" dt="2025-05-09T19:48:29.569" v="26"/>
          <pc:sldLayoutMkLst>
            <pc:docMk/>
            <pc:sldMasterMk cId="2718059455" sldId="2147483672"/>
            <pc:sldLayoutMk cId="2461699936" sldId="2147483680"/>
          </pc:sldLayoutMkLst>
        </pc:sldLayoutChg>
        <pc:sldLayoutChg chg="add del">
          <pc:chgData name="Гост потребител" userId="S::urn:spo:tenantanon#5e6cfd4b-12d3-4ba4-8ea9-19db195abda4::" providerId="AD" clId="Web-{B328ED10-6AE6-9161-7E5E-E2E1972A9270}" dt="2025-05-09T19:48:29.569" v="26"/>
          <pc:sldLayoutMkLst>
            <pc:docMk/>
            <pc:sldMasterMk cId="2718059455" sldId="2147483672"/>
            <pc:sldLayoutMk cId="2819491286" sldId="2147483681"/>
          </pc:sldLayoutMkLst>
        </pc:sldLayoutChg>
        <pc:sldLayoutChg chg="add del">
          <pc:chgData name="Гост потребител" userId="S::urn:spo:tenantanon#5e6cfd4b-12d3-4ba4-8ea9-19db195abda4::" providerId="AD" clId="Web-{B328ED10-6AE6-9161-7E5E-E2E1972A9270}" dt="2025-05-09T19:48:29.569" v="26"/>
          <pc:sldLayoutMkLst>
            <pc:docMk/>
            <pc:sldMasterMk cId="2718059455" sldId="2147483672"/>
            <pc:sldLayoutMk cId="3010309889" sldId="2147483682"/>
          </pc:sldLayoutMkLst>
        </pc:sldLayoutChg>
        <pc:sldLayoutChg chg="add del">
          <pc:chgData name="Гост потребител" userId="S::urn:spo:tenantanon#5e6cfd4b-12d3-4ba4-8ea9-19db195abda4::" providerId="AD" clId="Web-{B328ED10-6AE6-9161-7E5E-E2E1972A9270}" dt="2025-05-09T19:48:29.569" v="26"/>
          <pc:sldLayoutMkLst>
            <pc:docMk/>
            <pc:sldMasterMk cId="2718059455" sldId="2147483672"/>
            <pc:sldLayoutMk cId="2927647606" sldId="2147483683"/>
          </pc:sldLayoutMkLst>
        </pc:sldLayoutChg>
      </pc:sldMasterChg>
      <pc:sldMasterChg chg="add del modTransition addSldLayout delSldLayout modSldLayout">
        <pc:chgData name="Гост потребител" userId="S::urn:spo:tenantanon#5e6cfd4b-12d3-4ba4-8ea9-19db195abda4::" providerId="AD" clId="Web-{B328ED10-6AE6-9161-7E5E-E2E1972A9270}" dt="2025-05-09T19:36:21.167" v="23"/>
        <pc:sldMasterMkLst>
          <pc:docMk/>
          <pc:sldMasterMk cId="1073370470" sldId="2147483684"/>
        </pc:sldMasterMkLst>
        <pc:sldLayoutChg chg="add del mod replId">
          <pc:chgData name="Гост потребител" userId="S::urn:spo:tenantanon#5e6cfd4b-12d3-4ba4-8ea9-19db195abda4::" providerId="AD" clId="Web-{B328ED10-6AE6-9161-7E5E-E2E1972A9270}" dt="2025-05-09T19:36:21.167" v="23"/>
          <pc:sldLayoutMkLst>
            <pc:docMk/>
            <pc:sldMasterMk cId="1073370470" sldId="2147483684"/>
            <pc:sldLayoutMk cId="4291389645" sldId="2147483685"/>
          </pc:sldLayoutMkLst>
        </pc:sldLayoutChg>
        <pc:sldLayoutChg chg="add del mod replId">
          <pc:chgData name="Гост потребител" userId="S::urn:spo:tenantanon#5e6cfd4b-12d3-4ba4-8ea9-19db195abda4::" providerId="AD" clId="Web-{B328ED10-6AE6-9161-7E5E-E2E1972A9270}" dt="2025-05-09T19:36:21.167" v="23"/>
          <pc:sldLayoutMkLst>
            <pc:docMk/>
            <pc:sldMasterMk cId="1073370470" sldId="2147483684"/>
            <pc:sldLayoutMk cId="3344870176" sldId="2147483686"/>
          </pc:sldLayoutMkLst>
        </pc:sldLayoutChg>
        <pc:sldLayoutChg chg="add del mod replId">
          <pc:chgData name="Гост потребител" userId="S::urn:spo:tenantanon#5e6cfd4b-12d3-4ba4-8ea9-19db195abda4::" providerId="AD" clId="Web-{B328ED10-6AE6-9161-7E5E-E2E1972A9270}" dt="2025-05-09T19:36:21.167" v="23"/>
          <pc:sldLayoutMkLst>
            <pc:docMk/>
            <pc:sldMasterMk cId="1073370470" sldId="2147483684"/>
            <pc:sldLayoutMk cId="1063462389" sldId="2147483687"/>
          </pc:sldLayoutMkLst>
        </pc:sldLayoutChg>
        <pc:sldLayoutChg chg="add del mod replId">
          <pc:chgData name="Гост потребител" userId="S::urn:spo:tenantanon#5e6cfd4b-12d3-4ba4-8ea9-19db195abda4::" providerId="AD" clId="Web-{B328ED10-6AE6-9161-7E5E-E2E1972A9270}" dt="2025-05-09T19:36:21.167" v="23"/>
          <pc:sldLayoutMkLst>
            <pc:docMk/>
            <pc:sldMasterMk cId="1073370470" sldId="2147483684"/>
            <pc:sldLayoutMk cId="3144215362" sldId="2147483688"/>
          </pc:sldLayoutMkLst>
        </pc:sldLayoutChg>
        <pc:sldLayoutChg chg="add del mod replId">
          <pc:chgData name="Гост потребител" userId="S::urn:spo:tenantanon#5e6cfd4b-12d3-4ba4-8ea9-19db195abda4::" providerId="AD" clId="Web-{B328ED10-6AE6-9161-7E5E-E2E1972A9270}" dt="2025-05-09T19:36:21.167" v="23"/>
          <pc:sldLayoutMkLst>
            <pc:docMk/>
            <pc:sldMasterMk cId="1073370470" sldId="2147483684"/>
            <pc:sldLayoutMk cId="668806710" sldId="2147483689"/>
          </pc:sldLayoutMkLst>
        </pc:sldLayoutChg>
        <pc:sldLayoutChg chg="add del mod replId">
          <pc:chgData name="Гост потребител" userId="S::urn:spo:tenantanon#5e6cfd4b-12d3-4ba4-8ea9-19db195abda4::" providerId="AD" clId="Web-{B328ED10-6AE6-9161-7E5E-E2E1972A9270}" dt="2025-05-09T19:36:21.167" v="23"/>
          <pc:sldLayoutMkLst>
            <pc:docMk/>
            <pc:sldMasterMk cId="1073370470" sldId="2147483684"/>
            <pc:sldLayoutMk cId="1696366095" sldId="2147483690"/>
          </pc:sldLayoutMkLst>
        </pc:sldLayoutChg>
        <pc:sldLayoutChg chg="add del mod replId">
          <pc:chgData name="Гост потребител" userId="S::urn:spo:tenantanon#5e6cfd4b-12d3-4ba4-8ea9-19db195abda4::" providerId="AD" clId="Web-{B328ED10-6AE6-9161-7E5E-E2E1972A9270}" dt="2025-05-09T19:36:21.167" v="23"/>
          <pc:sldLayoutMkLst>
            <pc:docMk/>
            <pc:sldMasterMk cId="1073370470" sldId="2147483684"/>
            <pc:sldLayoutMk cId="2524255605" sldId="2147483691"/>
          </pc:sldLayoutMkLst>
        </pc:sldLayoutChg>
        <pc:sldLayoutChg chg="add del mod replId">
          <pc:chgData name="Гост потребител" userId="S::urn:spo:tenantanon#5e6cfd4b-12d3-4ba4-8ea9-19db195abda4::" providerId="AD" clId="Web-{B328ED10-6AE6-9161-7E5E-E2E1972A9270}" dt="2025-05-09T19:36:21.167" v="23"/>
          <pc:sldLayoutMkLst>
            <pc:docMk/>
            <pc:sldMasterMk cId="1073370470" sldId="2147483684"/>
            <pc:sldLayoutMk cId="679444153" sldId="2147483692"/>
          </pc:sldLayoutMkLst>
        </pc:sldLayoutChg>
        <pc:sldLayoutChg chg="add del mod replId">
          <pc:chgData name="Гост потребител" userId="S::urn:spo:tenantanon#5e6cfd4b-12d3-4ba4-8ea9-19db195abda4::" providerId="AD" clId="Web-{B328ED10-6AE6-9161-7E5E-E2E1972A9270}" dt="2025-05-09T19:36:21.167" v="23"/>
          <pc:sldLayoutMkLst>
            <pc:docMk/>
            <pc:sldMasterMk cId="1073370470" sldId="2147483684"/>
            <pc:sldLayoutMk cId="3035928923" sldId="2147483693"/>
          </pc:sldLayoutMkLst>
        </pc:sldLayoutChg>
        <pc:sldLayoutChg chg="add del mod replId">
          <pc:chgData name="Гост потребител" userId="S::urn:spo:tenantanon#5e6cfd4b-12d3-4ba4-8ea9-19db195abda4::" providerId="AD" clId="Web-{B328ED10-6AE6-9161-7E5E-E2E1972A9270}" dt="2025-05-09T19:36:21.167" v="23"/>
          <pc:sldLayoutMkLst>
            <pc:docMk/>
            <pc:sldMasterMk cId="1073370470" sldId="2147483684"/>
            <pc:sldLayoutMk cId="1923373830" sldId="2147483694"/>
          </pc:sldLayoutMkLst>
        </pc:sldLayoutChg>
        <pc:sldLayoutChg chg="add del mod replId">
          <pc:chgData name="Гост потребител" userId="S::urn:spo:tenantanon#5e6cfd4b-12d3-4ba4-8ea9-19db195abda4::" providerId="AD" clId="Web-{B328ED10-6AE6-9161-7E5E-E2E1972A9270}" dt="2025-05-09T19:36:21.167" v="23"/>
          <pc:sldLayoutMkLst>
            <pc:docMk/>
            <pc:sldMasterMk cId="1073370470" sldId="2147483684"/>
            <pc:sldLayoutMk cId="2737770098" sldId="2147483695"/>
          </pc:sldLayoutMkLst>
        </pc:sldLayoutChg>
        <pc:sldLayoutChg chg="add del mod replId">
          <pc:chgData name="Гост потребител" userId="S::urn:spo:tenantanon#5e6cfd4b-12d3-4ba4-8ea9-19db195abda4::" providerId="AD" clId="Web-{B328ED10-6AE6-9161-7E5E-E2E1972A9270}" dt="2025-05-09T19:36:21.167" v="23"/>
          <pc:sldLayoutMkLst>
            <pc:docMk/>
            <pc:sldMasterMk cId="1073370470" sldId="2147483684"/>
            <pc:sldLayoutMk cId="2621554410" sldId="2147483696"/>
          </pc:sldLayoutMkLst>
        </pc:sldLayoutChg>
        <pc:sldLayoutChg chg="add del mod replId">
          <pc:chgData name="Гост потребител" userId="S::urn:spo:tenantanon#5e6cfd4b-12d3-4ba4-8ea9-19db195abda4::" providerId="AD" clId="Web-{B328ED10-6AE6-9161-7E5E-E2E1972A9270}" dt="2025-05-09T19:36:21.167" v="23"/>
          <pc:sldLayoutMkLst>
            <pc:docMk/>
            <pc:sldMasterMk cId="1073370470" sldId="2147483684"/>
            <pc:sldLayoutMk cId="2647848376" sldId="2147483697"/>
          </pc:sldLayoutMkLst>
        </pc:sldLayoutChg>
        <pc:sldLayoutChg chg="add del mod replId">
          <pc:chgData name="Гост потребител" userId="S::urn:spo:tenantanon#5e6cfd4b-12d3-4ba4-8ea9-19db195abda4::" providerId="AD" clId="Web-{B328ED10-6AE6-9161-7E5E-E2E1972A9270}" dt="2025-05-09T19:36:21.167" v="23"/>
          <pc:sldLayoutMkLst>
            <pc:docMk/>
            <pc:sldMasterMk cId="1073370470" sldId="2147483684"/>
            <pc:sldLayoutMk cId="224033368" sldId="2147483698"/>
          </pc:sldLayoutMkLst>
        </pc:sldLayoutChg>
        <pc:sldLayoutChg chg="add del mod replId">
          <pc:chgData name="Гост потребител" userId="S::urn:spo:tenantanon#5e6cfd4b-12d3-4ba4-8ea9-19db195abda4::" providerId="AD" clId="Web-{B328ED10-6AE6-9161-7E5E-E2E1972A9270}" dt="2025-05-09T19:36:21.167" v="23"/>
          <pc:sldLayoutMkLst>
            <pc:docMk/>
            <pc:sldMasterMk cId="1073370470" sldId="2147483684"/>
            <pc:sldLayoutMk cId="2150777602" sldId="2147483699"/>
          </pc:sldLayoutMkLst>
        </pc:sldLayoutChg>
        <pc:sldLayoutChg chg="add del mod replId">
          <pc:chgData name="Гост потребител" userId="S::urn:spo:tenantanon#5e6cfd4b-12d3-4ba4-8ea9-19db195abda4::" providerId="AD" clId="Web-{B328ED10-6AE6-9161-7E5E-E2E1972A9270}" dt="2025-05-09T19:36:21.167" v="23"/>
          <pc:sldLayoutMkLst>
            <pc:docMk/>
            <pc:sldMasterMk cId="1073370470" sldId="2147483684"/>
            <pc:sldLayoutMk cId="595883304" sldId="2147483700"/>
          </pc:sldLayoutMkLst>
        </pc:sldLayoutChg>
        <pc:sldLayoutChg chg="add del mod replId">
          <pc:chgData name="Гост потребител" userId="S::urn:spo:tenantanon#5e6cfd4b-12d3-4ba4-8ea9-19db195abda4::" providerId="AD" clId="Web-{B328ED10-6AE6-9161-7E5E-E2E1972A9270}" dt="2025-05-09T19:36:21.167" v="23"/>
          <pc:sldLayoutMkLst>
            <pc:docMk/>
            <pc:sldMasterMk cId="1073370470" sldId="2147483684"/>
            <pc:sldLayoutMk cId="4192797006" sldId="2147483701"/>
          </pc:sldLayoutMkLst>
        </pc:sldLayoutChg>
      </pc:sldMasterChg>
      <pc:sldMasterChg chg="add del modTransition addSldLayout delSldLayout modSldLayout">
        <pc:chgData name="Гост потребител" userId="S::urn:spo:tenantanon#5e6cfd4b-12d3-4ba4-8ea9-19db195abda4::" providerId="AD" clId="Web-{B328ED10-6AE6-9161-7E5E-E2E1972A9270}" dt="2025-05-09T19:35:23.943" v="13"/>
        <pc:sldMasterMkLst>
          <pc:docMk/>
          <pc:sldMasterMk cId="2348868602" sldId="2147483684"/>
        </pc:sldMasterMkLst>
        <pc:sldLayoutChg chg="add del mod replId">
          <pc:chgData name="Гост потребител" userId="S::urn:spo:tenantanon#5e6cfd4b-12d3-4ba4-8ea9-19db195abda4::" providerId="AD" clId="Web-{B328ED10-6AE6-9161-7E5E-E2E1972A9270}" dt="2025-05-09T19:35:23.943" v="13"/>
          <pc:sldLayoutMkLst>
            <pc:docMk/>
            <pc:sldMasterMk cId="2348868602" sldId="2147483684"/>
            <pc:sldLayoutMk cId="1009455735" sldId="2147483685"/>
          </pc:sldLayoutMkLst>
        </pc:sldLayoutChg>
        <pc:sldLayoutChg chg="add del mod replId">
          <pc:chgData name="Гост потребител" userId="S::urn:spo:tenantanon#5e6cfd4b-12d3-4ba4-8ea9-19db195abda4::" providerId="AD" clId="Web-{B328ED10-6AE6-9161-7E5E-E2E1972A9270}" dt="2025-05-09T19:35:23.943" v="13"/>
          <pc:sldLayoutMkLst>
            <pc:docMk/>
            <pc:sldMasterMk cId="2348868602" sldId="2147483684"/>
            <pc:sldLayoutMk cId="2299553943" sldId="2147483686"/>
          </pc:sldLayoutMkLst>
        </pc:sldLayoutChg>
        <pc:sldLayoutChg chg="add del mod replId">
          <pc:chgData name="Гост потребител" userId="S::urn:spo:tenantanon#5e6cfd4b-12d3-4ba4-8ea9-19db195abda4::" providerId="AD" clId="Web-{B328ED10-6AE6-9161-7E5E-E2E1972A9270}" dt="2025-05-09T19:35:23.943" v="13"/>
          <pc:sldLayoutMkLst>
            <pc:docMk/>
            <pc:sldMasterMk cId="2348868602" sldId="2147483684"/>
            <pc:sldLayoutMk cId="532038670" sldId="2147483687"/>
          </pc:sldLayoutMkLst>
        </pc:sldLayoutChg>
        <pc:sldLayoutChg chg="add del mod replId">
          <pc:chgData name="Гост потребител" userId="S::urn:spo:tenantanon#5e6cfd4b-12d3-4ba4-8ea9-19db195abda4::" providerId="AD" clId="Web-{B328ED10-6AE6-9161-7E5E-E2E1972A9270}" dt="2025-05-09T19:35:23.943" v="13"/>
          <pc:sldLayoutMkLst>
            <pc:docMk/>
            <pc:sldMasterMk cId="2348868602" sldId="2147483684"/>
            <pc:sldLayoutMk cId="3916634326" sldId="2147483688"/>
          </pc:sldLayoutMkLst>
        </pc:sldLayoutChg>
        <pc:sldLayoutChg chg="add del mod replId">
          <pc:chgData name="Гост потребител" userId="S::urn:spo:tenantanon#5e6cfd4b-12d3-4ba4-8ea9-19db195abda4::" providerId="AD" clId="Web-{B328ED10-6AE6-9161-7E5E-E2E1972A9270}" dt="2025-05-09T19:35:23.943" v="13"/>
          <pc:sldLayoutMkLst>
            <pc:docMk/>
            <pc:sldMasterMk cId="2348868602" sldId="2147483684"/>
            <pc:sldLayoutMk cId="4054393647" sldId="2147483689"/>
          </pc:sldLayoutMkLst>
        </pc:sldLayoutChg>
        <pc:sldLayoutChg chg="add del mod replId">
          <pc:chgData name="Гост потребител" userId="S::urn:spo:tenantanon#5e6cfd4b-12d3-4ba4-8ea9-19db195abda4::" providerId="AD" clId="Web-{B328ED10-6AE6-9161-7E5E-E2E1972A9270}" dt="2025-05-09T19:35:23.943" v="13"/>
          <pc:sldLayoutMkLst>
            <pc:docMk/>
            <pc:sldMasterMk cId="2348868602" sldId="2147483684"/>
            <pc:sldLayoutMk cId="1749865737" sldId="2147483690"/>
          </pc:sldLayoutMkLst>
        </pc:sldLayoutChg>
        <pc:sldLayoutChg chg="add del mod replId">
          <pc:chgData name="Гост потребител" userId="S::urn:spo:tenantanon#5e6cfd4b-12d3-4ba4-8ea9-19db195abda4::" providerId="AD" clId="Web-{B328ED10-6AE6-9161-7E5E-E2E1972A9270}" dt="2025-05-09T19:35:23.943" v="13"/>
          <pc:sldLayoutMkLst>
            <pc:docMk/>
            <pc:sldMasterMk cId="2348868602" sldId="2147483684"/>
            <pc:sldLayoutMk cId="450290200" sldId="2147483691"/>
          </pc:sldLayoutMkLst>
        </pc:sldLayoutChg>
        <pc:sldLayoutChg chg="add del mod replId">
          <pc:chgData name="Гост потребител" userId="S::urn:spo:tenantanon#5e6cfd4b-12d3-4ba4-8ea9-19db195abda4::" providerId="AD" clId="Web-{B328ED10-6AE6-9161-7E5E-E2E1972A9270}" dt="2025-05-09T19:35:23.943" v="13"/>
          <pc:sldLayoutMkLst>
            <pc:docMk/>
            <pc:sldMasterMk cId="2348868602" sldId="2147483684"/>
            <pc:sldLayoutMk cId="2131831969" sldId="2147483692"/>
          </pc:sldLayoutMkLst>
        </pc:sldLayoutChg>
        <pc:sldLayoutChg chg="add del mod replId">
          <pc:chgData name="Гост потребител" userId="S::urn:spo:tenantanon#5e6cfd4b-12d3-4ba4-8ea9-19db195abda4::" providerId="AD" clId="Web-{B328ED10-6AE6-9161-7E5E-E2E1972A9270}" dt="2025-05-09T19:35:23.943" v="13"/>
          <pc:sldLayoutMkLst>
            <pc:docMk/>
            <pc:sldMasterMk cId="2348868602" sldId="2147483684"/>
            <pc:sldLayoutMk cId="3215989668" sldId="2147483693"/>
          </pc:sldLayoutMkLst>
        </pc:sldLayoutChg>
        <pc:sldLayoutChg chg="add del mod replId">
          <pc:chgData name="Гост потребител" userId="S::urn:spo:tenantanon#5e6cfd4b-12d3-4ba4-8ea9-19db195abda4::" providerId="AD" clId="Web-{B328ED10-6AE6-9161-7E5E-E2E1972A9270}" dt="2025-05-09T19:35:23.943" v="13"/>
          <pc:sldLayoutMkLst>
            <pc:docMk/>
            <pc:sldMasterMk cId="2348868602" sldId="2147483684"/>
            <pc:sldLayoutMk cId="4268605528" sldId="2147483694"/>
          </pc:sldLayoutMkLst>
        </pc:sldLayoutChg>
        <pc:sldLayoutChg chg="add del mod replId">
          <pc:chgData name="Гост потребител" userId="S::urn:spo:tenantanon#5e6cfd4b-12d3-4ba4-8ea9-19db195abda4::" providerId="AD" clId="Web-{B328ED10-6AE6-9161-7E5E-E2E1972A9270}" dt="2025-05-09T19:35:23.943" v="13"/>
          <pc:sldLayoutMkLst>
            <pc:docMk/>
            <pc:sldMasterMk cId="2348868602" sldId="2147483684"/>
            <pc:sldLayoutMk cId="3285133162" sldId="2147483695"/>
          </pc:sldLayoutMkLst>
        </pc:sldLayoutChg>
        <pc:sldLayoutChg chg="add del mod replId">
          <pc:chgData name="Гост потребител" userId="S::urn:spo:tenantanon#5e6cfd4b-12d3-4ba4-8ea9-19db195abda4::" providerId="AD" clId="Web-{B328ED10-6AE6-9161-7E5E-E2E1972A9270}" dt="2025-05-09T19:35:23.943" v="13"/>
          <pc:sldLayoutMkLst>
            <pc:docMk/>
            <pc:sldMasterMk cId="2348868602" sldId="2147483684"/>
            <pc:sldLayoutMk cId="3029230714" sldId="2147483696"/>
          </pc:sldLayoutMkLst>
        </pc:sldLayoutChg>
        <pc:sldLayoutChg chg="add del mod replId">
          <pc:chgData name="Гост потребител" userId="S::urn:spo:tenantanon#5e6cfd4b-12d3-4ba4-8ea9-19db195abda4::" providerId="AD" clId="Web-{B328ED10-6AE6-9161-7E5E-E2E1972A9270}" dt="2025-05-09T19:35:23.943" v="13"/>
          <pc:sldLayoutMkLst>
            <pc:docMk/>
            <pc:sldMasterMk cId="2348868602" sldId="2147483684"/>
            <pc:sldLayoutMk cId="828837863" sldId="2147483697"/>
          </pc:sldLayoutMkLst>
        </pc:sldLayoutChg>
        <pc:sldLayoutChg chg="add del mod replId">
          <pc:chgData name="Гост потребител" userId="S::urn:spo:tenantanon#5e6cfd4b-12d3-4ba4-8ea9-19db195abda4::" providerId="AD" clId="Web-{B328ED10-6AE6-9161-7E5E-E2E1972A9270}" dt="2025-05-09T19:35:23.943" v="13"/>
          <pc:sldLayoutMkLst>
            <pc:docMk/>
            <pc:sldMasterMk cId="2348868602" sldId="2147483684"/>
            <pc:sldLayoutMk cId="3742274230" sldId="2147483698"/>
          </pc:sldLayoutMkLst>
        </pc:sldLayoutChg>
        <pc:sldLayoutChg chg="add del mod replId">
          <pc:chgData name="Гост потребител" userId="S::urn:spo:tenantanon#5e6cfd4b-12d3-4ba4-8ea9-19db195abda4::" providerId="AD" clId="Web-{B328ED10-6AE6-9161-7E5E-E2E1972A9270}" dt="2025-05-09T19:35:23.943" v="13"/>
          <pc:sldLayoutMkLst>
            <pc:docMk/>
            <pc:sldMasterMk cId="2348868602" sldId="2147483684"/>
            <pc:sldLayoutMk cId="3965207501" sldId="2147483699"/>
          </pc:sldLayoutMkLst>
        </pc:sldLayoutChg>
        <pc:sldLayoutChg chg="add del mod replId">
          <pc:chgData name="Гост потребител" userId="S::urn:spo:tenantanon#5e6cfd4b-12d3-4ba4-8ea9-19db195abda4::" providerId="AD" clId="Web-{B328ED10-6AE6-9161-7E5E-E2E1972A9270}" dt="2025-05-09T19:35:23.943" v="13"/>
          <pc:sldLayoutMkLst>
            <pc:docMk/>
            <pc:sldMasterMk cId="2348868602" sldId="2147483684"/>
            <pc:sldLayoutMk cId="3535615353" sldId="2147483700"/>
          </pc:sldLayoutMkLst>
        </pc:sldLayoutChg>
        <pc:sldLayoutChg chg="add del mod replId">
          <pc:chgData name="Гост потребител" userId="S::urn:spo:tenantanon#5e6cfd4b-12d3-4ba4-8ea9-19db195abda4::" providerId="AD" clId="Web-{B328ED10-6AE6-9161-7E5E-E2E1972A9270}" dt="2025-05-09T19:35:23.943" v="13"/>
          <pc:sldLayoutMkLst>
            <pc:docMk/>
            <pc:sldMasterMk cId="2348868602" sldId="2147483684"/>
            <pc:sldLayoutMk cId="2357589987" sldId="2147483701"/>
          </pc:sldLayoutMkLst>
        </pc:sldLayoutChg>
      </pc:sldMasterChg>
      <pc:sldMasterChg chg="add modTransition addSldLayout modSldLayout">
        <pc:chgData name="Гост потребител" userId="S::urn:spo:tenantanon#5e6cfd4b-12d3-4ba4-8ea9-19db195abda4::" providerId="AD" clId="Web-{B328ED10-6AE6-9161-7E5E-E2E1972A9270}" dt="2025-05-09T19:48:29.569" v="26"/>
        <pc:sldMasterMkLst>
          <pc:docMk/>
          <pc:sldMasterMk cId="2677162030" sldId="2147483684"/>
        </pc:sldMasterMkLst>
        <pc:sldLayoutChg chg="add mod replId">
          <pc:chgData name="Гост потребител" userId="S::urn:spo:tenantanon#5e6cfd4b-12d3-4ba4-8ea9-19db195abda4::" providerId="AD" clId="Web-{B328ED10-6AE6-9161-7E5E-E2E1972A9270}" dt="2025-05-09T19:48:29.569" v="26"/>
          <pc:sldLayoutMkLst>
            <pc:docMk/>
            <pc:sldMasterMk cId="2677162030" sldId="2147483684"/>
            <pc:sldLayoutMk cId="4095278294" sldId="2147483685"/>
          </pc:sldLayoutMkLst>
        </pc:sldLayoutChg>
        <pc:sldLayoutChg chg="add mod replId">
          <pc:chgData name="Гост потребител" userId="S::urn:spo:tenantanon#5e6cfd4b-12d3-4ba4-8ea9-19db195abda4::" providerId="AD" clId="Web-{B328ED10-6AE6-9161-7E5E-E2E1972A9270}" dt="2025-05-09T19:48:29.569" v="26"/>
          <pc:sldLayoutMkLst>
            <pc:docMk/>
            <pc:sldMasterMk cId="2677162030" sldId="2147483684"/>
            <pc:sldLayoutMk cId="2381831567" sldId="2147483686"/>
          </pc:sldLayoutMkLst>
        </pc:sldLayoutChg>
        <pc:sldLayoutChg chg="add mod replId">
          <pc:chgData name="Гост потребител" userId="S::urn:spo:tenantanon#5e6cfd4b-12d3-4ba4-8ea9-19db195abda4::" providerId="AD" clId="Web-{B328ED10-6AE6-9161-7E5E-E2E1972A9270}" dt="2025-05-09T19:48:29.569" v="26"/>
          <pc:sldLayoutMkLst>
            <pc:docMk/>
            <pc:sldMasterMk cId="2677162030" sldId="2147483684"/>
            <pc:sldLayoutMk cId="3886847191" sldId="2147483687"/>
          </pc:sldLayoutMkLst>
        </pc:sldLayoutChg>
        <pc:sldLayoutChg chg="add mod replId">
          <pc:chgData name="Гост потребител" userId="S::urn:spo:tenantanon#5e6cfd4b-12d3-4ba4-8ea9-19db195abda4::" providerId="AD" clId="Web-{B328ED10-6AE6-9161-7E5E-E2E1972A9270}" dt="2025-05-09T19:48:29.569" v="26"/>
          <pc:sldLayoutMkLst>
            <pc:docMk/>
            <pc:sldMasterMk cId="2677162030" sldId="2147483684"/>
            <pc:sldLayoutMk cId="1845452045" sldId="2147483688"/>
          </pc:sldLayoutMkLst>
        </pc:sldLayoutChg>
        <pc:sldLayoutChg chg="add mod replId">
          <pc:chgData name="Гост потребител" userId="S::urn:spo:tenantanon#5e6cfd4b-12d3-4ba4-8ea9-19db195abda4::" providerId="AD" clId="Web-{B328ED10-6AE6-9161-7E5E-E2E1972A9270}" dt="2025-05-09T19:48:29.569" v="26"/>
          <pc:sldLayoutMkLst>
            <pc:docMk/>
            <pc:sldMasterMk cId="2677162030" sldId="2147483684"/>
            <pc:sldLayoutMk cId="2754186625" sldId="2147483689"/>
          </pc:sldLayoutMkLst>
        </pc:sldLayoutChg>
        <pc:sldLayoutChg chg="add mod replId">
          <pc:chgData name="Гост потребител" userId="S::urn:spo:tenantanon#5e6cfd4b-12d3-4ba4-8ea9-19db195abda4::" providerId="AD" clId="Web-{B328ED10-6AE6-9161-7E5E-E2E1972A9270}" dt="2025-05-09T19:48:29.569" v="26"/>
          <pc:sldLayoutMkLst>
            <pc:docMk/>
            <pc:sldMasterMk cId="2677162030" sldId="2147483684"/>
            <pc:sldLayoutMk cId="1501544062" sldId="2147483690"/>
          </pc:sldLayoutMkLst>
        </pc:sldLayoutChg>
        <pc:sldLayoutChg chg="add mod replId">
          <pc:chgData name="Гост потребител" userId="S::urn:spo:tenantanon#5e6cfd4b-12d3-4ba4-8ea9-19db195abda4::" providerId="AD" clId="Web-{B328ED10-6AE6-9161-7E5E-E2E1972A9270}" dt="2025-05-09T19:48:29.569" v="26"/>
          <pc:sldLayoutMkLst>
            <pc:docMk/>
            <pc:sldMasterMk cId="2677162030" sldId="2147483684"/>
            <pc:sldLayoutMk cId="808978179" sldId="2147483691"/>
          </pc:sldLayoutMkLst>
        </pc:sldLayoutChg>
        <pc:sldLayoutChg chg="add mod replId">
          <pc:chgData name="Гост потребител" userId="S::urn:spo:tenantanon#5e6cfd4b-12d3-4ba4-8ea9-19db195abda4::" providerId="AD" clId="Web-{B328ED10-6AE6-9161-7E5E-E2E1972A9270}" dt="2025-05-09T19:48:29.569" v="26"/>
          <pc:sldLayoutMkLst>
            <pc:docMk/>
            <pc:sldMasterMk cId="2677162030" sldId="2147483684"/>
            <pc:sldLayoutMk cId="2215530046" sldId="2147483692"/>
          </pc:sldLayoutMkLst>
        </pc:sldLayoutChg>
        <pc:sldLayoutChg chg="add mod replId">
          <pc:chgData name="Гост потребител" userId="S::urn:spo:tenantanon#5e6cfd4b-12d3-4ba4-8ea9-19db195abda4::" providerId="AD" clId="Web-{B328ED10-6AE6-9161-7E5E-E2E1972A9270}" dt="2025-05-09T19:48:29.569" v="26"/>
          <pc:sldLayoutMkLst>
            <pc:docMk/>
            <pc:sldMasterMk cId="2677162030" sldId="2147483684"/>
            <pc:sldLayoutMk cId="179027613" sldId="2147483693"/>
          </pc:sldLayoutMkLst>
        </pc:sldLayoutChg>
        <pc:sldLayoutChg chg="add mod replId">
          <pc:chgData name="Гост потребител" userId="S::urn:spo:tenantanon#5e6cfd4b-12d3-4ba4-8ea9-19db195abda4::" providerId="AD" clId="Web-{B328ED10-6AE6-9161-7E5E-E2E1972A9270}" dt="2025-05-09T19:48:29.569" v="26"/>
          <pc:sldLayoutMkLst>
            <pc:docMk/>
            <pc:sldMasterMk cId="2677162030" sldId="2147483684"/>
            <pc:sldLayoutMk cId="544819901" sldId="2147483694"/>
          </pc:sldLayoutMkLst>
        </pc:sldLayoutChg>
        <pc:sldLayoutChg chg="add mod replId">
          <pc:chgData name="Гост потребител" userId="S::urn:spo:tenantanon#5e6cfd4b-12d3-4ba4-8ea9-19db195abda4::" providerId="AD" clId="Web-{B328ED10-6AE6-9161-7E5E-E2E1972A9270}" dt="2025-05-09T19:48:29.569" v="26"/>
          <pc:sldLayoutMkLst>
            <pc:docMk/>
            <pc:sldMasterMk cId="2677162030" sldId="2147483684"/>
            <pc:sldLayoutMk cId="3328367706" sldId="2147483695"/>
          </pc:sldLayoutMkLst>
        </pc:sldLayoutChg>
        <pc:sldLayoutChg chg="add mod replId">
          <pc:chgData name="Гост потребител" userId="S::urn:spo:tenantanon#5e6cfd4b-12d3-4ba4-8ea9-19db195abda4::" providerId="AD" clId="Web-{B328ED10-6AE6-9161-7E5E-E2E1972A9270}" dt="2025-05-09T19:48:29.569" v="26"/>
          <pc:sldLayoutMkLst>
            <pc:docMk/>
            <pc:sldMasterMk cId="2677162030" sldId="2147483684"/>
            <pc:sldLayoutMk cId="171810395" sldId="2147483696"/>
          </pc:sldLayoutMkLst>
        </pc:sldLayoutChg>
        <pc:sldLayoutChg chg="add mod replId">
          <pc:chgData name="Гост потребител" userId="S::urn:spo:tenantanon#5e6cfd4b-12d3-4ba4-8ea9-19db195abda4::" providerId="AD" clId="Web-{B328ED10-6AE6-9161-7E5E-E2E1972A9270}" dt="2025-05-09T19:48:29.569" v="26"/>
          <pc:sldLayoutMkLst>
            <pc:docMk/>
            <pc:sldMasterMk cId="2677162030" sldId="2147483684"/>
            <pc:sldLayoutMk cId="3824379638" sldId="2147483697"/>
          </pc:sldLayoutMkLst>
        </pc:sldLayoutChg>
        <pc:sldLayoutChg chg="add mod replId">
          <pc:chgData name="Гост потребител" userId="S::urn:spo:tenantanon#5e6cfd4b-12d3-4ba4-8ea9-19db195abda4::" providerId="AD" clId="Web-{B328ED10-6AE6-9161-7E5E-E2E1972A9270}" dt="2025-05-09T19:48:29.569" v="26"/>
          <pc:sldLayoutMkLst>
            <pc:docMk/>
            <pc:sldMasterMk cId="2677162030" sldId="2147483684"/>
            <pc:sldLayoutMk cId="580471415" sldId="2147483698"/>
          </pc:sldLayoutMkLst>
        </pc:sldLayoutChg>
        <pc:sldLayoutChg chg="add mod replId">
          <pc:chgData name="Гост потребител" userId="S::urn:spo:tenantanon#5e6cfd4b-12d3-4ba4-8ea9-19db195abda4::" providerId="AD" clId="Web-{B328ED10-6AE6-9161-7E5E-E2E1972A9270}" dt="2025-05-09T19:48:29.569" v="26"/>
          <pc:sldLayoutMkLst>
            <pc:docMk/>
            <pc:sldMasterMk cId="2677162030" sldId="2147483684"/>
            <pc:sldLayoutMk cId="364085834" sldId="2147483699"/>
          </pc:sldLayoutMkLst>
        </pc:sldLayoutChg>
        <pc:sldLayoutChg chg="add mod replId">
          <pc:chgData name="Гост потребител" userId="S::urn:spo:tenantanon#5e6cfd4b-12d3-4ba4-8ea9-19db195abda4::" providerId="AD" clId="Web-{B328ED10-6AE6-9161-7E5E-E2E1972A9270}" dt="2025-05-09T19:48:29.569" v="26"/>
          <pc:sldLayoutMkLst>
            <pc:docMk/>
            <pc:sldMasterMk cId="2677162030" sldId="2147483684"/>
            <pc:sldLayoutMk cId="3497238815" sldId="2147483700"/>
          </pc:sldLayoutMkLst>
        </pc:sldLayoutChg>
        <pc:sldLayoutChg chg="add mod replId">
          <pc:chgData name="Гост потребител" userId="S::urn:spo:tenantanon#5e6cfd4b-12d3-4ba4-8ea9-19db195abda4::" providerId="AD" clId="Web-{B328ED10-6AE6-9161-7E5E-E2E1972A9270}" dt="2025-05-09T19:48:29.569" v="26"/>
          <pc:sldLayoutMkLst>
            <pc:docMk/>
            <pc:sldMasterMk cId="2677162030" sldId="2147483684"/>
            <pc:sldLayoutMk cId="3423212865" sldId="2147483701"/>
          </pc:sldLayoutMkLst>
        </pc:sldLayoutChg>
      </pc:sldMasterChg>
    </pc:docChg>
  </pc:docChgLst>
  <pc:docChgLst>
    <pc:chgData name="Гост потребител" userId="S::urn:spo:tenantanon#5e6cfd4b-12d3-4ba4-8ea9-19db195abda4::" providerId="AD" clId="Web-{A2EB587F-A3AD-18D6-2778-6F076ED3EBB9}"/>
    <pc:docChg chg="modSld">
      <pc:chgData name="Гост потребител" userId="S::urn:spo:tenantanon#5e6cfd4b-12d3-4ba4-8ea9-19db195abda4::" providerId="AD" clId="Web-{A2EB587F-A3AD-18D6-2778-6F076ED3EBB9}" dt="2025-05-12T21:20:17.698" v="14" actId="20577"/>
      <pc:docMkLst>
        <pc:docMk/>
      </pc:docMkLst>
      <pc:sldChg chg="modSp">
        <pc:chgData name="Гост потребител" userId="S::urn:spo:tenantanon#5e6cfd4b-12d3-4ba4-8ea9-19db195abda4::" providerId="AD" clId="Web-{A2EB587F-A3AD-18D6-2778-6F076ED3EBB9}" dt="2025-05-12T21:20:17.698" v="14" actId="20577"/>
        <pc:sldMkLst>
          <pc:docMk/>
          <pc:sldMk cId="1920111014" sldId="256"/>
        </pc:sldMkLst>
        <pc:spChg chg="mod">
          <ac:chgData name="Гост потребител" userId="S::urn:spo:tenantanon#5e6cfd4b-12d3-4ba4-8ea9-19db195abda4::" providerId="AD" clId="Web-{A2EB587F-A3AD-18D6-2778-6F076ED3EBB9}" dt="2025-05-12T21:20:17.698" v="14" actId="20577"/>
          <ac:spMkLst>
            <pc:docMk/>
            <pc:sldMk cId="1920111014" sldId="256"/>
            <ac:spMk id="3" creationId="{00000000-0000-0000-0000-000000000000}"/>
          </ac:spMkLst>
        </pc:spChg>
        <pc:picChg chg="mod">
          <ac:chgData name="Гост потребител" userId="S::urn:spo:tenantanon#5e6cfd4b-12d3-4ba4-8ea9-19db195abda4::" providerId="AD" clId="Web-{A2EB587F-A3AD-18D6-2778-6F076ED3EBB9}" dt="2025-05-12T21:19:08.977" v="12" actId="1076"/>
          <ac:picMkLst>
            <pc:docMk/>
            <pc:sldMk cId="1920111014" sldId="256"/>
            <ac:picMk id="6" creationId="{BF9712A6-978C-17A5-B765-1263B16FFABA}"/>
          </ac:picMkLst>
        </pc:picChg>
      </pc:sldChg>
      <pc:sldChg chg="modSp">
        <pc:chgData name="Гост потребител" userId="S::urn:spo:tenantanon#5e6cfd4b-12d3-4ba4-8ea9-19db195abda4::" providerId="AD" clId="Web-{A2EB587F-A3AD-18D6-2778-6F076ED3EBB9}" dt="2025-05-12T21:18:22.304" v="10" actId="20577"/>
        <pc:sldMkLst>
          <pc:docMk/>
          <pc:sldMk cId="3465495323" sldId="267"/>
        </pc:sldMkLst>
        <pc:spChg chg="mod">
          <ac:chgData name="Гост потребител" userId="S::urn:spo:tenantanon#5e6cfd4b-12d3-4ba4-8ea9-19db195abda4::" providerId="AD" clId="Web-{A2EB587F-A3AD-18D6-2778-6F076ED3EBB9}" dt="2025-05-12T21:18:22.304" v="10" actId="20577"/>
          <ac:spMkLst>
            <pc:docMk/>
            <pc:sldMk cId="3465495323" sldId="267"/>
            <ac:spMk id="3" creationId="{184F4066-CD22-F4D2-3F02-1415F4072DFB}"/>
          </ac:spMkLst>
        </pc:spChg>
      </pc:sldChg>
    </pc:docChg>
  </pc:docChgLst>
  <pc:docChgLst>
    <pc:chgData name="Гост потребител" userId="S::urn:spo:tenantanon#5e6cfd4b-12d3-4ba4-8ea9-19db195abda4::" providerId="AD" clId="Web-{9DE4BFCC-F389-B100-D83A-08D6502EE8BD}"/>
    <pc:docChg chg="modSld">
      <pc:chgData name="Гост потребител" userId="S::urn:spo:tenantanon#5e6cfd4b-12d3-4ba4-8ea9-19db195abda4::" providerId="AD" clId="Web-{9DE4BFCC-F389-B100-D83A-08D6502EE8BD}" dt="2025-05-08T20:34:52.680" v="186"/>
      <pc:docMkLst>
        <pc:docMk/>
      </pc:docMkLst>
      <pc:sldChg chg="modSp">
        <pc:chgData name="Гост потребител" userId="S::urn:spo:tenantanon#5e6cfd4b-12d3-4ba4-8ea9-19db195abda4::" providerId="AD" clId="Web-{9DE4BFCC-F389-B100-D83A-08D6502EE8BD}" dt="2025-05-08T20:30:09.107" v="25" actId="20577"/>
        <pc:sldMkLst>
          <pc:docMk/>
          <pc:sldMk cId="2128536031" sldId="257"/>
        </pc:sldMkLst>
        <pc:spChg chg="mod">
          <ac:chgData name="Гост потребител" userId="S::urn:spo:tenantanon#5e6cfd4b-12d3-4ba4-8ea9-19db195abda4::" providerId="AD" clId="Web-{9DE4BFCC-F389-B100-D83A-08D6502EE8BD}" dt="2025-05-08T20:30:09.107" v="25" actId="20577"/>
          <ac:spMkLst>
            <pc:docMk/>
            <pc:sldMk cId="2128536031" sldId="257"/>
            <ac:spMk id="14" creationId="{00000000-0000-0000-0000-000000000000}"/>
          </ac:spMkLst>
        </pc:spChg>
      </pc:sldChg>
      <pc:sldChg chg="modSp">
        <pc:chgData name="Гост потребител" userId="S::urn:spo:tenantanon#5e6cfd4b-12d3-4ba4-8ea9-19db195abda4::" providerId="AD" clId="Web-{9DE4BFCC-F389-B100-D83A-08D6502EE8BD}" dt="2025-05-08T20:31:08.844" v="45" actId="20577"/>
        <pc:sldMkLst>
          <pc:docMk/>
          <pc:sldMk cId="4135151317" sldId="260"/>
        </pc:sldMkLst>
        <pc:spChg chg="mod">
          <ac:chgData name="Гост потребител" userId="S::urn:spo:tenantanon#5e6cfd4b-12d3-4ba4-8ea9-19db195abda4::" providerId="AD" clId="Web-{9DE4BFCC-F389-B100-D83A-08D6502EE8BD}" dt="2025-05-08T20:31:08.844" v="45" actId="20577"/>
          <ac:spMkLst>
            <pc:docMk/>
            <pc:sldMk cId="4135151317" sldId="260"/>
            <ac:spMk id="4" creationId="{00000000-0000-0000-0000-000000000000}"/>
          </ac:spMkLst>
        </pc:spChg>
        <pc:spChg chg="mod">
          <ac:chgData name="Гост потребител" userId="S::urn:spo:tenantanon#5e6cfd4b-12d3-4ba4-8ea9-19db195abda4::" providerId="AD" clId="Web-{9DE4BFCC-F389-B100-D83A-08D6502EE8BD}" dt="2025-05-08T20:31:06.438" v="39" actId="20577"/>
          <ac:spMkLst>
            <pc:docMk/>
            <pc:sldMk cId="4135151317" sldId="260"/>
            <ac:spMk id="6" creationId="{00000000-0000-0000-0000-000000000000}"/>
          </ac:spMkLst>
        </pc:spChg>
      </pc:sldChg>
      <pc:sldChg chg="modSp">
        <pc:chgData name="Гост потребител" userId="S::urn:spo:tenantanon#5e6cfd4b-12d3-4ba4-8ea9-19db195abda4::" providerId="AD" clId="Web-{9DE4BFCC-F389-B100-D83A-08D6502EE8BD}" dt="2025-05-08T20:33:38.084" v="176" actId="20577"/>
        <pc:sldMkLst>
          <pc:docMk/>
          <pc:sldMk cId="3465495323" sldId="267"/>
        </pc:sldMkLst>
        <pc:spChg chg="mod">
          <ac:chgData name="Гост потребител" userId="S::urn:spo:tenantanon#5e6cfd4b-12d3-4ba4-8ea9-19db195abda4::" providerId="AD" clId="Web-{9DE4BFCC-F389-B100-D83A-08D6502EE8BD}" dt="2025-05-08T20:33:38.084" v="176" actId="20577"/>
          <ac:spMkLst>
            <pc:docMk/>
            <pc:sldMk cId="3465495323" sldId="267"/>
            <ac:spMk id="3" creationId="{184F4066-CD22-F4D2-3F02-1415F4072DFB}"/>
          </ac:spMkLst>
        </pc:spChg>
      </pc:sldChg>
      <pc:sldChg chg="modSp">
        <pc:chgData name="Гост потребител" userId="S::urn:spo:tenantanon#5e6cfd4b-12d3-4ba4-8ea9-19db195abda4::" providerId="AD" clId="Web-{9DE4BFCC-F389-B100-D83A-08D6502EE8BD}" dt="2025-05-08T20:32:34.285" v="137" actId="20577"/>
        <pc:sldMkLst>
          <pc:docMk/>
          <pc:sldMk cId="4195839505" sldId="269"/>
        </pc:sldMkLst>
        <pc:spChg chg="mod">
          <ac:chgData name="Гост потребител" userId="S::urn:spo:tenantanon#5e6cfd4b-12d3-4ba4-8ea9-19db195abda4::" providerId="AD" clId="Web-{9DE4BFCC-F389-B100-D83A-08D6502EE8BD}" dt="2025-05-08T20:32:34.285" v="137" actId="20577"/>
          <ac:spMkLst>
            <pc:docMk/>
            <pc:sldMk cId="4195839505" sldId="269"/>
            <ac:spMk id="3" creationId="{20C5ED5E-B1D8-0346-6E20-3112B77AA55E}"/>
          </ac:spMkLst>
        </pc:spChg>
      </pc:sldChg>
      <pc:sldChg chg="addSp delSp modSp">
        <pc:chgData name="Гост потребител" userId="S::urn:spo:tenantanon#5e6cfd4b-12d3-4ba4-8ea9-19db195abda4::" providerId="AD" clId="Web-{9DE4BFCC-F389-B100-D83A-08D6502EE8BD}" dt="2025-05-08T20:34:52.680" v="186"/>
        <pc:sldMkLst>
          <pc:docMk/>
          <pc:sldMk cId="956178422" sldId="270"/>
        </pc:sldMkLst>
        <pc:picChg chg="add del mod">
          <ac:chgData name="Гост потребител" userId="S::urn:spo:tenantanon#5e6cfd4b-12d3-4ba4-8ea9-19db195abda4::" providerId="AD" clId="Web-{9DE4BFCC-F389-B100-D83A-08D6502EE8BD}" dt="2025-05-08T20:34:52.680" v="186"/>
          <ac:picMkLst>
            <pc:docMk/>
            <pc:sldMk cId="956178422" sldId="270"/>
            <ac:picMk id="3" creationId="{86B869F5-46B8-520A-5008-6D36B80DDD81}"/>
          </ac:picMkLst>
        </pc:picChg>
        <pc:picChg chg="mod">
          <ac:chgData name="Гост потребител" userId="S::urn:spo:tenantanon#5e6cfd4b-12d3-4ba4-8ea9-19db195abda4::" providerId="AD" clId="Web-{9DE4BFCC-F389-B100-D83A-08D6502EE8BD}" dt="2025-05-08T20:33:34.896" v="169" actId="14100"/>
          <ac:picMkLst>
            <pc:docMk/>
            <pc:sldMk cId="956178422" sldId="270"/>
            <ac:picMk id="7" creationId="{480DAACB-8DED-5576-C1EF-EB247CF79DAC}"/>
          </ac:picMkLst>
        </pc:picChg>
        <pc:picChg chg="mod ord">
          <ac:chgData name="Гост потребител" userId="S::urn:spo:tenantanon#5e6cfd4b-12d3-4ba4-8ea9-19db195abda4::" providerId="AD" clId="Web-{9DE4BFCC-F389-B100-D83A-08D6502EE8BD}" dt="2025-05-08T20:33:34.584" v="168" actId="1076"/>
          <ac:picMkLst>
            <pc:docMk/>
            <pc:sldMk cId="956178422" sldId="270"/>
            <ac:picMk id="11" creationId="{6D2B3704-301E-2287-1142-C366824E344C}"/>
          </ac:picMkLst>
        </pc:picChg>
      </pc:sldChg>
    </pc:docChg>
  </pc:docChgLst>
  <pc:docChgLst>
    <pc:chgData name="Guest User" userId="S::urn:spo:tenantanon#5e6cfd4b-12d3-4ba4-8ea9-19db195abda4::" providerId="AD" clId="Web-{2853DB1B-637C-458F-D085-07A28DD8E238}"/>
    <pc:docChg chg="modSld">
      <pc:chgData name="Guest User" userId="S::urn:spo:tenantanon#5e6cfd4b-12d3-4ba4-8ea9-19db195abda4::" providerId="AD" clId="Web-{2853DB1B-637C-458F-D085-07A28DD8E238}" dt="2025-05-12T20:21:13.870" v="36" actId="14100"/>
      <pc:docMkLst>
        <pc:docMk/>
      </pc:docMkLst>
      <pc:sldChg chg="modSp">
        <pc:chgData name="Guest User" userId="S::urn:spo:tenantanon#5e6cfd4b-12d3-4ba4-8ea9-19db195abda4::" providerId="AD" clId="Web-{2853DB1B-637C-458F-D085-07A28DD8E238}" dt="2025-05-12T20:21:13.870" v="36" actId="14100"/>
        <pc:sldMkLst>
          <pc:docMk/>
          <pc:sldMk cId="1920111014" sldId="256"/>
        </pc:sldMkLst>
        <pc:spChg chg="mod">
          <ac:chgData name="Guest User" userId="S::urn:spo:tenantanon#5e6cfd4b-12d3-4ba4-8ea9-19db195abda4::" providerId="AD" clId="Web-{2853DB1B-637C-458F-D085-07A28DD8E238}" dt="2025-05-12T20:21:13.870" v="36" actId="14100"/>
          <ac:spMkLst>
            <pc:docMk/>
            <pc:sldMk cId="1920111014" sldId="256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5/12/2025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5/12/2025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5958" y="-4763"/>
            <a:ext cx="5013606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7638" y="1380069"/>
            <a:ext cx="8572389" cy="2616199"/>
          </a:xfrm>
        </p:spPr>
        <p:txBody>
          <a:bodyPr anchor="b">
            <a:normAutofit/>
          </a:bodyPr>
          <a:lstStyle>
            <a:lvl1pPr algn="r">
              <a:defRPr sz="10664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4202" y="3996267"/>
            <a:ext cx="698582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3732">
                <a:solidFill>
                  <a:schemeClr val="tx1"/>
                </a:solidFill>
              </a:defRPr>
            </a:lvl1pPr>
            <a:lvl2pPr marL="812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7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0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2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5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80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0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1023" y="5883276"/>
            <a:ext cx="432291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78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4732865"/>
            <a:ext cx="10016102" cy="566738"/>
          </a:xfrm>
        </p:spPr>
        <p:txBody>
          <a:bodyPr anchor="b">
            <a:normAutofit/>
          </a:bodyPr>
          <a:lstStyle>
            <a:lvl1pPr algn="ctr">
              <a:defRPr sz="4266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5391" y="932112"/>
            <a:ext cx="8223802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582" indent="0">
              <a:buNone/>
              <a:defRPr sz="2844"/>
            </a:lvl2pPr>
            <a:lvl3pPr marL="1625163" indent="0">
              <a:buNone/>
              <a:defRPr sz="2844"/>
            </a:lvl3pPr>
            <a:lvl4pPr marL="2437745" indent="0">
              <a:buNone/>
              <a:defRPr sz="2844"/>
            </a:lvl4pPr>
            <a:lvl5pPr marL="3250326" indent="0">
              <a:buNone/>
              <a:defRPr sz="2844"/>
            </a:lvl5pPr>
            <a:lvl6pPr marL="4062908" indent="0">
              <a:buNone/>
              <a:defRPr sz="2844"/>
            </a:lvl6pPr>
            <a:lvl7pPr marL="4875489" indent="0">
              <a:buNone/>
              <a:defRPr sz="2844"/>
            </a:lvl7pPr>
            <a:lvl8pPr marL="5688071" indent="0">
              <a:buNone/>
              <a:defRPr sz="2844"/>
            </a:lvl8pPr>
            <a:lvl9pPr marL="6500652" indent="0">
              <a:buNone/>
              <a:defRPr sz="284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925" y="5299603"/>
            <a:ext cx="10016102" cy="493712"/>
          </a:xfrm>
        </p:spPr>
        <p:txBody>
          <a:bodyPr>
            <a:normAutofit/>
          </a:bodyPr>
          <a:lstStyle>
            <a:lvl1pPr marL="0" indent="0" algn="ctr">
              <a:buNone/>
              <a:defRPr sz="2488"/>
            </a:lvl1pPr>
            <a:lvl2pPr marL="812582" indent="0">
              <a:buNone/>
              <a:defRPr sz="2133"/>
            </a:lvl2pPr>
            <a:lvl3pPr marL="1625163" indent="0">
              <a:buNone/>
              <a:defRPr sz="1777"/>
            </a:lvl3pPr>
            <a:lvl4pPr marL="2437745" indent="0">
              <a:buNone/>
              <a:defRPr sz="1600"/>
            </a:lvl4pPr>
            <a:lvl5pPr marL="3250326" indent="0">
              <a:buNone/>
              <a:defRPr sz="1600"/>
            </a:lvl5pPr>
            <a:lvl6pPr marL="4062908" indent="0">
              <a:buNone/>
              <a:defRPr sz="1600"/>
            </a:lvl6pPr>
            <a:lvl7pPr marL="4875489" indent="0">
              <a:buNone/>
              <a:defRPr sz="1600"/>
            </a:lvl7pPr>
            <a:lvl8pPr marL="5688071" indent="0">
              <a:buNone/>
              <a:defRPr sz="1600"/>
            </a:lvl8pPr>
            <a:lvl9pPr marL="6500652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819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685800"/>
            <a:ext cx="10016102" cy="3048000"/>
          </a:xfrm>
        </p:spPr>
        <p:txBody>
          <a:bodyPr anchor="ctr">
            <a:normAutofit/>
          </a:bodyPr>
          <a:lstStyle>
            <a:lvl1pPr algn="ctr">
              <a:defRPr sz="5687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6" y="4343400"/>
            <a:ext cx="10016104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555">
                <a:solidFill>
                  <a:schemeClr val="tx1"/>
                </a:solidFill>
              </a:defRPr>
            </a:lvl1pPr>
            <a:lvl2pPr marL="812582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2pPr>
            <a:lvl3pPr marL="162516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7745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4pPr>
            <a:lvl5pPr marL="3250326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5pPr>
            <a:lvl6pPr marL="4062908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6pPr>
            <a:lvl7pPr marL="4875489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7pPr>
            <a:lvl8pPr marL="5688071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8pPr>
            <a:lvl9pPr marL="6500652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367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196" y="863023"/>
            <a:ext cx="609441" cy="584776"/>
          </a:xfrm>
          <a:prstGeom prst="rect">
            <a:avLst/>
          </a:prstGeom>
        </p:spPr>
        <p:txBody>
          <a:bodyPr vert="horz" lIns="162518" tIns="81259" rIns="162518" bIns="8125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4218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0588" y="2819399"/>
            <a:ext cx="609441" cy="584776"/>
          </a:xfrm>
          <a:prstGeom prst="rect">
            <a:avLst/>
          </a:prstGeom>
        </p:spPr>
        <p:txBody>
          <a:bodyPr vert="horz" lIns="162518" tIns="81259" rIns="162518" bIns="8125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4218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637" y="685801"/>
            <a:ext cx="8987671" cy="2743199"/>
          </a:xfrm>
        </p:spPr>
        <p:txBody>
          <a:bodyPr anchor="ctr">
            <a:normAutofit/>
          </a:bodyPr>
          <a:lstStyle>
            <a:lvl1pPr algn="ctr">
              <a:defRPr sz="5687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177" y="3428999"/>
            <a:ext cx="853059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3199"/>
            </a:lvl1pPr>
            <a:lvl2pPr marL="812582" indent="0">
              <a:buFontTx/>
              <a:buNone/>
              <a:defRPr/>
            </a:lvl2pPr>
            <a:lvl3pPr marL="1625163" indent="0">
              <a:buFontTx/>
              <a:buNone/>
              <a:defRPr/>
            </a:lvl3pPr>
            <a:lvl4pPr marL="2437745" indent="0">
              <a:buFontTx/>
              <a:buNone/>
              <a:defRPr/>
            </a:lvl4pPr>
            <a:lvl5pPr marL="3250326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343400"/>
            <a:ext cx="1001610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555">
                <a:solidFill>
                  <a:schemeClr val="tx1"/>
                </a:solidFill>
              </a:defRPr>
            </a:lvl1pPr>
            <a:lvl2pPr marL="812582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2pPr>
            <a:lvl3pPr marL="162516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7745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4pPr>
            <a:lvl5pPr marL="3250326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5pPr>
            <a:lvl6pPr marL="4062908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6pPr>
            <a:lvl7pPr marL="4875489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7pPr>
            <a:lvl8pPr marL="5688071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8pPr>
            <a:lvl9pPr marL="6500652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0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7" y="3308581"/>
            <a:ext cx="10016100" cy="1468800"/>
          </a:xfrm>
        </p:spPr>
        <p:txBody>
          <a:bodyPr anchor="b">
            <a:normAutofit/>
          </a:bodyPr>
          <a:lstStyle>
            <a:lvl1pPr algn="r">
              <a:defRPr sz="5687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777381"/>
            <a:ext cx="100161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3555">
                <a:solidFill>
                  <a:schemeClr val="tx1"/>
                </a:solidFill>
              </a:defRPr>
            </a:lvl1pPr>
            <a:lvl2pPr marL="812582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2pPr>
            <a:lvl3pPr marL="162516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7745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4pPr>
            <a:lvl5pPr marL="3250326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5pPr>
            <a:lvl6pPr marL="4062908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6pPr>
            <a:lvl7pPr marL="4875489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7pPr>
            <a:lvl8pPr marL="5688071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8pPr>
            <a:lvl9pPr marL="6500652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796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196" y="863023"/>
            <a:ext cx="609441" cy="584776"/>
          </a:xfrm>
          <a:prstGeom prst="rect">
            <a:avLst/>
          </a:prstGeom>
        </p:spPr>
        <p:txBody>
          <a:bodyPr vert="horz" lIns="162518" tIns="81259" rIns="162518" bIns="8125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4218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0588" y="2819399"/>
            <a:ext cx="609441" cy="584776"/>
          </a:xfrm>
          <a:prstGeom prst="rect">
            <a:avLst/>
          </a:prstGeom>
        </p:spPr>
        <p:txBody>
          <a:bodyPr vert="horz" lIns="162518" tIns="81259" rIns="162518" bIns="81259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4218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7637" y="685801"/>
            <a:ext cx="8987671" cy="2743199"/>
          </a:xfrm>
        </p:spPr>
        <p:txBody>
          <a:bodyPr anchor="ctr">
            <a:normAutofit/>
          </a:bodyPr>
          <a:lstStyle>
            <a:lvl1pPr algn="ctr">
              <a:defRPr sz="5687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3926" y="3886200"/>
            <a:ext cx="10016101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4266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775200"/>
            <a:ext cx="10016101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3199">
                <a:solidFill>
                  <a:schemeClr val="tx1"/>
                </a:solidFill>
              </a:defRPr>
            </a:lvl1pPr>
            <a:lvl2pPr marL="812582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2pPr>
            <a:lvl3pPr marL="162516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7745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4pPr>
            <a:lvl5pPr marL="3250326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5pPr>
            <a:lvl6pPr marL="4062908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6pPr>
            <a:lvl7pPr marL="4875489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7pPr>
            <a:lvl8pPr marL="5688071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8pPr>
            <a:lvl9pPr marL="6500652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71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685801"/>
            <a:ext cx="10016103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3926" y="3505200"/>
            <a:ext cx="10016104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4976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5" y="4343400"/>
            <a:ext cx="10016104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3199">
                <a:solidFill>
                  <a:schemeClr val="tx1"/>
                </a:solidFill>
              </a:defRPr>
            </a:lvl1pPr>
            <a:lvl2pPr marL="812582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2pPr>
            <a:lvl3pPr marL="162516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7745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4pPr>
            <a:lvl5pPr marL="3250326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5pPr>
            <a:lvl6pPr marL="4062908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6pPr>
            <a:lvl7pPr marL="4875489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7pPr>
            <a:lvl8pPr marL="5688071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8pPr>
            <a:lvl9pPr marL="6500652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5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2388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0121" y="685800"/>
            <a:ext cx="1769908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3925" y="685800"/>
            <a:ext cx="8017654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12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49005" y="5867132"/>
            <a:ext cx="551023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31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610" y="2666999"/>
            <a:ext cx="8928421" cy="2110382"/>
          </a:xfrm>
        </p:spPr>
        <p:txBody>
          <a:bodyPr anchor="b"/>
          <a:lstStyle>
            <a:lvl1pPr algn="r">
              <a:defRPr sz="7109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608" y="4777381"/>
            <a:ext cx="892842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3555">
                <a:solidFill>
                  <a:schemeClr val="tx1"/>
                </a:solidFill>
              </a:defRPr>
            </a:lvl1pPr>
            <a:lvl2pPr marL="812582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2pPr>
            <a:lvl3pPr marL="162516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3pPr>
            <a:lvl4pPr marL="2437745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4pPr>
            <a:lvl5pPr marL="3250326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5pPr>
            <a:lvl6pPr marL="4062908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6pPr>
            <a:lvl7pPr marL="4875489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7pPr>
            <a:lvl8pPr marL="5688071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8pPr>
            <a:lvl9pPr marL="6500652" indent="0">
              <a:buNone/>
              <a:defRPr sz="24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47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5" y="685801"/>
            <a:ext cx="10016104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3926" y="2667000"/>
            <a:ext cx="4893780" cy="3124201"/>
          </a:xfrm>
        </p:spPr>
        <p:txBody>
          <a:bodyPr>
            <a:normAutofit/>
          </a:bodyPr>
          <a:lstStyle>
            <a:lvl1pPr>
              <a:defRPr sz="3199"/>
            </a:lvl1pPr>
            <a:lvl2pPr>
              <a:defRPr sz="2844"/>
            </a:lvl2pPr>
            <a:lvl3pPr>
              <a:defRPr sz="2488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6246" y="2667000"/>
            <a:ext cx="4893781" cy="3124200"/>
          </a:xfrm>
        </p:spPr>
        <p:txBody>
          <a:bodyPr>
            <a:normAutofit/>
          </a:bodyPr>
          <a:lstStyle>
            <a:lvl1pPr>
              <a:defRPr sz="3199"/>
            </a:lvl1pPr>
            <a:lvl2pPr>
              <a:defRPr sz="2844"/>
            </a:lvl2pPr>
            <a:lvl3pPr>
              <a:defRPr sz="2488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5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1718" y="2658533"/>
            <a:ext cx="4605988" cy="576262"/>
          </a:xfrm>
        </p:spPr>
        <p:txBody>
          <a:bodyPr anchor="b">
            <a:noAutofit/>
          </a:bodyPr>
          <a:lstStyle>
            <a:lvl1pPr marL="0" indent="0">
              <a:buNone/>
              <a:defRPr sz="4976" b="0">
                <a:solidFill>
                  <a:schemeClr val="accent1">
                    <a:lumMod val="75000"/>
                  </a:schemeClr>
                </a:solidFill>
              </a:defRPr>
            </a:lvl1pPr>
            <a:lvl2pPr marL="812582" indent="0">
              <a:buNone/>
              <a:defRPr sz="3555" b="1"/>
            </a:lvl2pPr>
            <a:lvl3pPr marL="1625163" indent="0">
              <a:buNone/>
              <a:defRPr sz="3199" b="1"/>
            </a:lvl3pPr>
            <a:lvl4pPr marL="2437745" indent="0">
              <a:buNone/>
              <a:defRPr sz="2844" b="1"/>
            </a:lvl4pPr>
            <a:lvl5pPr marL="3250326" indent="0">
              <a:buNone/>
              <a:defRPr sz="2844" b="1"/>
            </a:lvl5pPr>
            <a:lvl6pPr marL="4062908" indent="0">
              <a:buNone/>
              <a:defRPr sz="2844" b="1"/>
            </a:lvl6pPr>
            <a:lvl7pPr marL="4875489" indent="0">
              <a:buNone/>
              <a:defRPr sz="2844" b="1"/>
            </a:lvl7pPr>
            <a:lvl8pPr marL="5688071" indent="0">
              <a:buNone/>
              <a:defRPr sz="2844" b="1"/>
            </a:lvl8pPr>
            <a:lvl9pPr marL="6500652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3925" y="3335337"/>
            <a:ext cx="4893781" cy="2455862"/>
          </a:xfrm>
        </p:spPr>
        <p:txBody>
          <a:bodyPr anchor="t">
            <a:normAutofit/>
          </a:bodyPr>
          <a:lstStyle>
            <a:lvl1pPr>
              <a:defRPr sz="3199"/>
            </a:lvl1pPr>
            <a:lvl2pPr>
              <a:defRPr sz="2844"/>
            </a:lvl2pPr>
            <a:lvl3pPr>
              <a:defRPr sz="2488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78696" y="2667000"/>
            <a:ext cx="4621333" cy="576262"/>
          </a:xfrm>
        </p:spPr>
        <p:txBody>
          <a:bodyPr anchor="b">
            <a:noAutofit/>
          </a:bodyPr>
          <a:lstStyle>
            <a:lvl1pPr marL="0" indent="0">
              <a:buNone/>
              <a:defRPr sz="4976" b="0">
                <a:solidFill>
                  <a:schemeClr val="accent1">
                    <a:lumMod val="75000"/>
                  </a:schemeClr>
                </a:solidFill>
              </a:defRPr>
            </a:lvl1pPr>
            <a:lvl2pPr marL="812582" indent="0">
              <a:buNone/>
              <a:defRPr sz="3555" b="1"/>
            </a:lvl2pPr>
            <a:lvl3pPr marL="1625163" indent="0">
              <a:buNone/>
              <a:defRPr sz="3199" b="1"/>
            </a:lvl3pPr>
            <a:lvl4pPr marL="2437745" indent="0">
              <a:buNone/>
              <a:defRPr sz="2844" b="1"/>
            </a:lvl4pPr>
            <a:lvl5pPr marL="3250326" indent="0">
              <a:buNone/>
              <a:defRPr sz="2844" b="1"/>
            </a:lvl5pPr>
            <a:lvl6pPr marL="4062908" indent="0">
              <a:buNone/>
              <a:defRPr sz="2844" b="1"/>
            </a:lvl6pPr>
            <a:lvl7pPr marL="4875489" indent="0">
              <a:buNone/>
              <a:defRPr sz="2844" b="1"/>
            </a:lvl7pPr>
            <a:lvl8pPr marL="5688071" indent="0">
              <a:buNone/>
              <a:defRPr sz="2844" b="1"/>
            </a:lvl8pPr>
            <a:lvl9pPr marL="6500652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6246" y="3335337"/>
            <a:ext cx="4893781" cy="2455862"/>
          </a:xfrm>
        </p:spPr>
        <p:txBody>
          <a:bodyPr anchor="t">
            <a:normAutofit/>
          </a:bodyPr>
          <a:lstStyle>
            <a:lvl1pPr>
              <a:defRPr sz="3199"/>
            </a:lvl1pPr>
            <a:lvl2pPr>
              <a:defRPr sz="2844"/>
            </a:lvl2pPr>
            <a:lvl3pPr>
              <a:defRPr sz="2488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86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44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78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3926" y="1600200"/>
            <a:ext cx="3548197" cy="1371600"/>
          </a:xfrm>
        </p:spPr>
        <p:txBody>
          <a:bodyPr anchor="b">
            <a:normAutofit/>
          </a:bodyPr>
          <a:lstStyle>
            <a:lvl1pPr algn="ctr">
              <a:defRPr sz="4266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0663" y="685800"/>
            <a:ext cx="6239365" cy="5105401"/>
          </a:xfrm>
        </p:spPr>
        <p:txBody>
          <a:bodyPr anchor="ctr">
            <a:normAutofit/>
          </a:bodyPr>
          <a:lstStyle>
            <a:lvl1pPr>
              <a:defRPr sz="3555"/>
            </a:lvl1pPr>
            <a:lvl2pPr>
              <a:defRPr sz="3199"/>
            </a:lvl2pPr>
            <a:lvl3pPr>
              <a:defRPr sz="2844"/>
            </a:lvl3pPr>
            <a:lvl4pPr>
              <a:defRPr sz="2488"/>
            </a:lvl4pPr>
            <a:lvl5pPr>
              <a:defRPr sz="2488"/>
            </a:lvl5pPr>
            <a:lvl6pPr>
              <a:defRPr sz="2488"/>
            </a:lvl6pPr>
            <a:lvl7pPr>
              <a:defRPr sz="2488"/>
            </a:lvl7pPr>
            <a:lvl8pPr>
              <a:defRPr sz="2488"/>
            </a:lvl8pPr>
            <a:lvl9pPr>
              <a:defRPr sz="24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3926" y="2971800"/>
            <a:ext cx="3548197" cy="1828800"/>
          </a:xfrm>
        </p:spPr>
        <p:txBody>
          <a:bodyPr>
            <a:normAutofit/>
          </a:bodyPr>
          <a:lstStyle>
            <a:lvl1pPr marL="0" indent="0" algn="ctr">
              <a:buNone/>
              <a:defRPr sz="2844"/>
            </a:lvl1pPr>
            <a:lvl2pPr marL="812582" indent="0">
              <a:buNone/>
              <a:defRPr sz="2133"/>
            </a:lvl2pPr>
            <a:lvl3pPr marL="1625163" indent="0">
              <a:buNone/>
              <a:defRPr sz="1777"/>
            </a:lvl3pPr>
            <a:lvl4pPr marL="2437745" indent="0">
              <a:buNone/>
              <a:defRPr sz="1600"/>
            </a:lvl4pPr>
            <a:lvl5pPr marL="3250326" indent="0">
              <a:buNone/>
              <a:defRPr sz="1600"/>
            </a:lvl5pPr>
            <a:lvl6pPr marL="4062908" indent="0">
              <a:buNone/>
              <a:defRPr sz="1600"/>
            </a:lvl6pPr>
            <a:lvl7pPr marL="4875489" indent="0">
              <a:buNone/>
              <a:defRPr sz="1600"/>
            </a:lvl7pPr>
            <a:lvl8pPr marL="5688071" indent="0">
              <a:buNone/>
              <a:defRPr sz="1600"/>
            </a:lvl8pPr>
            <a:lvl9pPr marL="6500652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53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38" y="1752599"/>
            <a:ext cx="5424745" cy="1371600"/>
          </a:xfrm>
        </p:spPr>
        <p:txBody>
          <a:bodyPr anchor="b">
            <a:normAutofit/>
          </a:bodyPr>
          <a:lstStyle>
            <a:lvl1pPr algn="ctr">
              <a:defRPr sz="4976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2704" y="914400"/>
            <a:ext cx="3280120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844"/>
            </a:lvl1pPr>
            <a:lvl2pPr marL="812582" indent="0">
              <a:buNone/>
              <a:defRPr sz="2844"/>
            </a:lvl2pPr>
            <a:lvl3pPr marL="1625163" indent="0">
              <a:buNone/>
              <a:defRPr sz="2844"/>
            </a:lvl3pPr>
            <a:lvl4pPr marL="2437745" indent="0">
              <a:buNone/>
              <a:defRPr sz="2844"/>
            </a:lvl4pPr>
            <a:lvl5pPr marL="3250326" indent="0">
              <a:buNone/>
              <a:defRPr sz="2844"/>
            </a:lvl5pPr>
            <a:lvl6pPr marL="4062908" indent="0">
              <a:buNone/>
              <a:defRPr sz="2844"/>
            </a:lvl6pPr>
            <a:lvl7pPr marL="4875489" indent="0">
              <a:buNone/>
              <a:defRPr sz="2844"/>
            </a:lvl7pPr>
            <a:lvl8pPr marL="5688071" indent="0">
              <a:buNone/>
              <a:defRPr sz="2844"/>
            </a:lvl8pPr>
            <a:lvl9pPr marL="6500652" indent="0">
              <a:buNone/>
              <a:defRPr sz="2844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38" y="3124199"/>
            <a:ext cx="5424745" cy="1828800"/>
          </a:xfrm>
        </p:spPr>
        <p:txBody>
          <a:bodyPr>
            <a:normAutofit/>
          </a:bodyPr>
          <a:lstStyle>
            <a:lvl1pPr marL="0" indent="0" algn="ctr">
              <a:buNone/>
              <a:defRPr sz="3199"/>
            </a:lvl1pPr>
            <a:lvl2pPr marL="812582" indent="0">
              <a:buNone/>
              <a:defRPr sz="2133"/>
            </a:lvl2pPr>
            <a:lvl3pPr marL="1625163" indent="0">
              <a:buNone/>
              <a:defRPr sz="1777"/>
            </a:lvl3pPr>
            <a:lvl4pPr marL="2437745" indent="0">
              <a:buNone/>
              <a:defRPr sz="1600"/>
            </a:lvl4pPr>
            <a:lvl5pPr marL="3250326" indent="0">
              <a:buNone/>
              <a:defRPr sz="1600"/>
            </a:lvl5pPr>
            <a:lvl6pPr marL="4062908" indent="0">
              <a:buNone/>
              <a:defRPr sz="1600"/>
            </a:lvl6pPr>
            <a:lvl7pPr marL="4875489" indent="0">
              <a:buNone/>
              <a:defRPr sz="1600"/>
            </a:lvl7pPr>
            <a:lvl8pPr marL="5688071" indent="0">
              <a:buNone/>
              <a:defRPr sz="1600"/>
            </a:lvl8pPr>
            <a:lvl9pPr marL="6500652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7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773" y="1"/>
            <a:ext cx="2436178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3925" y="685801"/>
            <a:ext cx="10016104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3924" y="2667000"/>
            <a:ext cx="10016104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0122" y="5883276"/>
            <a:ext cx="11427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7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1610" y="5883276"/>
            <a:ext cx="70823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7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9005" y="5883276"/>
            <a:ext cx="551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7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62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dingburgas/8grade-html-css-project-zeroflow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8488" y="-473"/>
            <a:ext cx="9144000" cy="2208410"/>
          </a:xfrm>
        </p:spPr>
        <p:txBody>
          <a:bodyPr/>
          <a:lstStyle/>
          <a:p>
            <a:pPr algn="ctr"/>
            <a:r>
              <a:rPr lang="en-US" sz="6600" err="1"/>
              <a:t>ZeroFlow</a:t>
            </a:r>
            <a:endParaRPr lang="en-US" sz="6000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55822" y="2426978"/>
            <a:ext cx="5411742" cy="304923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algn="ctr"/>
            <a:r>
              <a:rPr lang="bg-BG" sz="2000" i="1">
                <a:latin typeface="MingLiU_HKSCS"/>
                <a:ea typeface="MingLiU_HKSCS"/>
              </a:rPr>
              <a:t>Изготвено от: </a:t>
            </a:r>
            <a:endParaRPr lang="bg-BG" sz="3700"/>
          </a:p>
          <a:p>
            <a:r>
              <a:rPr lang="bg-BG" sz="2900" i="1">
                <a:latin typeface="MingLiU_HKSCS"/>
                <a:ea typeface="MingLiU_HKSCS"/>
              </a:rPr>
              <a:t>Георги Георгиев</a:t>
            </a:r>
          </a:p>
          <a:p>
            <a:r>
              <a:rPr lang="bg-BG" sz="2900" i="1">
                <a:latin typeface="MingLiU_HKSCS"/>
                <a:ea typeface="MingLiU_HKSCS"/>
              </a:rPr>
              <a:t>Георги Христов</a:t>
            </a:r>
          </a:p>
          <a:p>
            <a:r>
              <a:rPr lang="bg-BG" sz="2900" i="1">
                <a:latin typeface="MingLiU_HKSCS"/>
                <a:ea typeface="MingLiU_HKSCS"/>
              </a:rPr>
              <a:t>Кристиан Динев</a:t>
            </a:r>
          </a:p>
          <a:p>
            <a:r>
              <a:rPr lang="bg-BG" sz="2900" i="1">
                <a:latin typeface="MingLiU_HKSCS"/>
                <a:ea typeface="MingLiU_HKSCS"/>
              </a:rPr>
              <a:t>Виктор Георгиев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9712A6-978C-17A5-B765-1263B16FF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5317" y="2587407"/>
            <a:ext cx="2726272" cy="273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33935" y="929666"/>
            <a:ext cx="9143998" cy="1020762"/>
          </a:xfrm>
        </p:spPr>
        <p:txBody>
          <a:bodyPr/>
          <a:lstStyle/>
          <a:p>
            <a:r>
              <a:rPr lang="en-US" sz="4000">
                <a:ea typeface="+mj-lt"/>
                <a:cs typeface="+mj-lt"/>
              </a:rPr>
              <a:t>What is </a:t>
            </a:r>
            <a:r>
              <a:rPr lang="en-US" sz="4000" err="1">
                <a:ea typeface="+mj-lt"/>
                <a:cs typeface="+mj-lt"/>
              </a:rPr>
              <a:t>ZeroFlow</a:t>
            </a:r>
            <a:r>
              <a:rPr lang="en-US" sz="4000">
                <a:ea typeface="+mj-lt"/>
                <a:cs typeface="+mj-lt"/>
              </a:rPr>
              <a:t>?</a:t>
            </a:r>
            <a:endParaRPr lang="en-US" sz="400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4" y="3111168"/>
            <a:ext cx="9144000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err="1">
                <a:ea typeface="+mn-lt"/>
                <a:cs typeface="+mn-lt"/>
              </a:rPr>
              <a:t>ZeroFlow</a:t>
            </a:r>
            <a:r>
              <a:rPr lang="en-US">
                <a:ea typeface="+mn-lt"/>
                <a:cs typeface="+mn-lt"/>
              </a:rPr>
              <a:t> is a website we made where people can rent cars online.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 It’s simple, clean, and easy to use.</a:t>
            </a: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We imagined it as a real site where someone could pick a car, check the price, and get contact info, all in one place.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F3079C-08C8-CD58-13D7-3AFCC4B41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491" y="929192"/>
            <a:ext cx="617998" cy="85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960" y="927"/>
            <a:ext cx="10016104" cy="1752599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Tools We Used 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00874" y="2665842"/>
            <a:ext cx="395282" cy="188763"/>
          </a:xfrm>
        </p:spPr>
        <p:txBody>
          <a:bodyPr>
            <a:normAutofit fontScale="32500" lnSpcReduction="20000"/>
          </a:bodyPr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1238" y="1718456"/>
            <a:ext cx="8864952" cy="317561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▪"/>
            </a:pPr>
            <a:r>
              <a:rPr lang="en-US" b="1">
                <a:ea typeface="+mn-lt"/>
                <a:cs typeface="+mn-lt"/>
              </a:rPr>
              <a:t>Visual Studio Code</a:t>
            </a:r>
            <a:r>
              <a:rPr lang="en-US">
                <a:ea typeface="+mn-lt"/>
                <a:cs typeface="+mn-lt"/>
              </a:rPr>
              <a:t> – where we typed and saved our code</a:t>
            </a:r>
            <a:endParaRPr lang="en-US"/>
          </a:p>
          <a:p>
            <a:pPr>
              <a:buFont typeface="Arial"/>
              <a:buChar char="▪"/>
            </a:pPr>
            <a:r>
              <a:rPr lang="en-US" b="1">
                <a:ea typeface="+mn-lt"/>
                <a:cs typeface="+mn-lt"/>
              </a:rPr>
              <a:t>Images and styles</a:t>
            </a:r>
            <a:r>
              <a:rPr lang="en-US">
                <a:ea typeface="+mn-lt"/>
                <a:cs typeface="+mn-lt"/>
              </a:rPr>
              <a:t> – to make the website look better and more modern</a:t>
            </a:r>
            <a:endParaRPr lang="en-US"/>
          </a:p>
          <a:p>
            <a:pPr>
              <a:buFont typeface="Arial"/>
              <a:buChar char="▪"/>
            </a:pPr>
            <a:r>
              <a:rPr lang="en-US" b="1">
                <a:ea typeface="+mn-lt"/>
                <a:cs typeface="+mn-lt"/>
              </a:rPr>
              <a:t>GitHub</a:t>
            </a:r>
            <a:r>
              <a:rPr lang="en-US">
                <a:ea typeface="+mn-lt"/>
                <a:cs typeface="+mn-lt"/>
              </a:rPr>
              <a:t> – to store our code online and work together on the project</a:t>
            </a:r>
            <a:endParaRPr lang="en-US"/>
          </a:p>
          <a:p>
            <a:pPr>
              <a:buFont typeface="Arial"/>
              <a:buChar char="▪"/>
            </a:pPr>
            <a:r>
              <a:rPr lang="en-US">
                <a:ea typeface="+mn-lt"/>
                <a:cs typeface="+mn-lt"/>
              </a:rPr>
              <a:t>GitHub helped us keep all our files in one place and share our progress as a team.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396578" y="2103027"/>
            <a:ext cx="249433" cy="188763"/>
          </a:xfrm>
        </p:spPr>
        <p:txBody>
          <a:bodyPr>
            <a:normAutofit fontScale="32500" lnSpcReduction="20000"/>
          </a:bodyPr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C11F112-02F0-8B81-6A63-4AF95985893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 flipH="1">
            <a:off x="14073033" y="3995246"/>
            <a:ext cx="104754" cy="104772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6D6FBE9-A5AD-8027-5248-8CDCC9499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923" y="512441"/>
            <a:ext cx="742517" cy="74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8630B-C316-CE01-3B78-950961B86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966" y="645400"/>
            <a:ext cx="10016104" cy="1752599"/>
          </a:xfrm>
        </p:spPr>
        <p:txBody>
          <a:bodyPr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What’s on the Website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F4066-CD22-F4D2-3F02-1415F4072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30ACEC">
                  <a:lumMod val="75000"/>
                </a:srgbClr>
              </a:buClr>
              <a:buSzPct val="145000"/>
              <a:buChar char="•"/>
            </a:pPr>
            <a:r>
              <a:rPr lang="en-US" b="1">
                <a:ea typeface="+mn-lt"/>
                <a:cs typeface="+mn-lt"/>
              </a:rPr>
              <a:t>Home Page</a:t>
            </a:r>
            <a:r>
              <a:rPr lang="en-US">
                <a:ea typeface="+mn-lt"/>
                <a:cs typeface="+mn-lt"/>
              </a:rPr>
              <a:t> – welcomes visitors and introduces </a:t>
            </a:r>
            <a:r>
              <a:rPr lang="en-US" err="1">
                <a:ea typeface="+mn-lt"/>
                <a:cs typeface="+mn-lt"/>
              </a:rPr>
              <a:t>ZeroFlow</a:t>
            </a:r>
            <a:endParaRPr lang="en-US" err="1"/>
          </a:p>
          <a:p>
            <a:pPr marL="285750" indent="-28575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Car List Page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– shows different cars you can rent and their prices</a:t>
            </a:r>
          </a:p>
          <a:p>
            <a:pPr marL="285750" indent="-28575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Char char="•"/>
            </a:pPr>
            <a:r>
              <a:rPr lang="en-US" b="1">
                <a:solidFill>
                  <a:srgbClr val="000000"/>
                </a:solidFill>
                <a:ea typeface="+mn-lt"/>
                <a:cs typeface="+mn-lt"/>
              </a:rPr>
              <a:t>Contact Page</a:t>
            </a: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 – lets users know how to reach us for questions</a:t>
            </a:r>
            <a:endParaRPr lang="en-US">
              <a:solidFill>
                <a:srgbClr val="00000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Char char="•"/>
            </a:pPr>
            <a:r>
              <a:rPr lang="en-US">
                <a:solidFill>
                  <a:srgbClr val="000000"/>
                </a:solidFill>
                <a:ea typeface="+mn-lt"/>
                <a:cs typeface="+mn-lt"/>
              </a:rPr>
              <a:t>Each part was made using HTML and designed to be user-friendly</a:t>
            </a:r>
            <a:endParaRPr lang="en-US">
              <a:solidFill>
                <a:srgbClr val="000000"/>
              </a:solidFill>
            </a:endParaRPr>
          </a:p>
          <a:p>
            <a:pPr marL="285750" indent="-285750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30ACEC">
                  <a:lumMod val="75000"/>
                </a:srgbClr>
              </a:buClr>
              <a:buSzPct val="145000"/>
              <a:buFont typeface="Arial"/>
              <a:buChar char="•"/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0C4369-559D-95DD-5BD8-5CDB0370D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073" y="1125908"/>
            <a:ext cx="1199205" cy="77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495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D3331-CBD0-89B9-CE13-CCA1AA83A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tools and technologies we used</a:t>
            </a:r>
          </a:p>
        </p:txBody>
      </p:sp>
      <p:pic>
        <p:nvPicPr>
          <p:cNvPr id="4" name="Content Placeholder 3" descr="Connecting Visual Studio Code to Github ...">
            <a:extLst>
              <a:ext uri="{FF2B5EF4-FFF2-40B4-BE49-F238E27FC236}">
                <a16:creationId xmlns:a16="http://schemas.microsoft.com/office/drawing/2014/main" id="{7E5BB58C-61D6-808F-377D-7D18241E1F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007" y="2153063"/>
            <a:ext cx="2142767" cy="2143125"/>
          </a:xfrm>
        </p:spPr>
      </p:pic>
      <p:pic>
        <p:nvPicPr>
          <p:cNvPr id="5" name="Picture 4" descr="Powerpoint Лого На - Безплатно ...">
            <a:extLst>
              <a:ext uri="{FF2B5EF4-FFF2-40B4-BE49-F238E27FC236}">
                <a16:creationId xmlns:a16="http://schemas.microsoft.com/office/drawing/2014/main" id="{A3A763BA-7607-DE9E-18C6-C4B8B5986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2726" y="2152418"/>
            <a:ext cx="2997815" cy="1729109"/>
          </a:xfrm>
          <a:prstGeom prst="rect">
            <a:avLst/>
          </a:prstGeom>
        </p:spPr>
      </p:pic>
      <p:pic>
        <p:nvPicPr>
          <p:cNvPr id="6" name="Picture 5" descr="File:Microsoft Word 2013-2019 logo.svg ...">
            <a:extLst>
              <a:ext uri="{FF2B5EF4-FFF2-40B4-BE49-F238E27FC236}">
                <a16:creationId xmlns:a16="http://schemas.microsoft.com/office/drawing/2014/main" id="{3CADF364-6110-9998-3779-E4C02CF1C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4594" y="1965805"/>
            <a:ext cx="2199185" cy="2076450"/>
          </a:xfrm>
          <a:prstGeom prst="rect">
            <a:avLst/>
          </a:prstGeom>
        </p:spPr>
      </p:pic>
      <p:pic>
        <p:nvPicPr>
          <p:cNvPr id="7" name="Picture 6" descr="Teams | Privacy &amp; security guide ...">
            <a:extLst>
              <a:ext uri="{FF2B5EF4-FFF2-40B4-BE49-F238E27FC236}">
                <a16:creationId xmlns:a16="http://schemas.microsoft.com/office/drawing/2014/main" id="{2931AF79-DA70-E0C3-CF11-0D454D070F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8941" y="1971102"/>
            <a:ext cx="2142064" cy="2143125"/>
          </a:xfrm>
          <a:prstGeom prst="rect">
            <a:avLst/>
          </a:prstGeom>
        </p:spPr>
      </p:pic>
      <p:pic>
        <p:nvPicPr>
          <p:cNvPr id="8" name="Picture 7" descr="GitHub - Wikipedia">
            <a:extLst>
              <a:ext uri="{FF2B5EF4-FFF2-40B4-BE49-F238E27FC236}">
                <a16:creationId xmlns:a16="http://schemas.microsoft.com/office/drawing/2014/main" id="{AAAEDB1B-D464-3B6C-A60F-F8EA4DADCF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35984" y="4546678"/>
            <a:ext cx="2142064" cy="2143125"/>
          </a:xfrm>
          <a:prstGeom prst="rect">
            <a:avLst/>
          </a:prstGeom>
        </p:spPr>
      </p:pic>
      <p:pic>
        <p:nvPicPr>
          <p:cNvPr id="9" name="Picture 8" descr="Use Git Commands From Linux Terminal ...">
            <a:extLst>
              <a:ext uri="{FF2B5EF4-FFF2-40B4-BE49-F238E27FC236}">
                <a16:creationId xmlns:a16="http://schemas.microsoft.com/office/drawing/2014/main" id="{FF07E16E-10BC-82DE-B3BF-82827F9821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9400" y="4546678"/>
            <a:ext cx="2142064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181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0A0C6-8CA1-8917-4AFD-71FD85293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725" y="-287050"/>
            <a:ext cx="10016104" cy="1752599"/>
          </a:xfrm>
        </p:spPr>
        <p:txBody>
          <a:bodyPr>
            <a:normAutofit/>
          </a:bodyPr>
          <a:lstStyle/>
          <a:p>
            <a:r>
              <a:rPr lang="en-US" sz="4400">
                <a:ea typeface="+mj-lt"/>
                <a:cs typeface="+mj-lt"/>
              </a:rPr>
              <a:t>Participants</a:t>
            </a:r>
            <a:endParaRPr lang="en-US" sz="44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2C647-EC11-9B12-2CF4-A1A4F239C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3920" y="2097038"/>
            <a:ext cx="4823087" cy="388295"/>
          </a:xfrm>
        </p:spPr>
        <p:txBody>
          <a:bodyPr/>
          <a:lstStyle/>
          <a:p>
            <a:r>
              <a:rPr lang="en-US" sz="4950" err="1">
                <a:solidFill>
                  <a:schemeClr val="tx1"/>
                </a:solidFill>
              </a:rPr>
              <a:t>Георги</a:t>
            </a:r>
            <a:r>
              <a:rPr lang="en-US" sz="4950">
                <a:solidFill>
                  <a:schemeClr val="tx1"/>
                </a:solidFill>
              </a:rPr>
              <a:t> </a:t>
            </a:r>
            <a:r>
              <a:rPr lang="en-US" sz="4950" err="1">
                <a:solidFill>
                  <a:schemeClr val="tx1"/>
                </a:solidFill>
              </a:rPr>
              <a:t>Георгиев</a:t>
            </a:r>
            <a:r>
              <a:rPr lang="en-US" sz="4950"/>
              <a:t>           </a:t>
            </a:r>
            <a:r>
              <a:rPr lang="en-US" sz="4950" err="1">
                <a:solidFill>
                  <a:schemeClr val="tx1"/>
                </a:solidFill>
              </a:rPr>
              <a:t>Кристиан</a:t>
            </a:r>
            <a:r>
              <a:rPr lang="en-US" sz="4950">
                <a:solidFill>
                  <a:schemeClr val="tx1"/>
                </a:solidFill>
              </a:rPr>
              <a:t> </a:t>
            </a:r>
            <a:r>
              <a:rPr lang="en-US" sz="4950" err="1">
                <a:solidFill>
                  <a:schemeClr val="tx1"/>
                </a:solidFill>
              </a:rPr>
              <a:t>Динев</a:t>
            </a:r>
            <a:endParaRPr lang="en-US" sz="4950">
              <a:solidFill>
                <a:schemeClr val="tx1"/>
              </a:solidFill>
            </a:endParaRPr>
          </a:p>
        </p:txBody>
      </p:sp>
      <p:pic>
        <p:nvPicPr>
          <p:cNvPr id="7" name="Content Placeholder 6" descr="A child in a white shirt&#10;&#10;AI-generated content may be incorrect.">
            <a:extLst>
              <a:ext uri="{FF2B5EF4-FFF2-40B4-BE49-F238E27FC236}">
                <a16:creationId xmlns:a16="http://schemas.microsoft.com/office/drawing/2014/main" id="{480DAACB-8DED-5576-C1EF-EB247CF79D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277" y="2819400"/>
            <a:ext cx="2810359" cy="299843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06040B-EE07-7B8A-71B1-E2A620011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1381" y="1713097"/>
            <a:ext cx="6229249" cy="762000"/>
          </a:xfrm>
        </p:spPr>
        <p:txBody>
          <a:bodyPr/>
          <a:lstStyle/>
          <a:p>
            <a:r>
              <a:rPr lang="en-US" sz="4950" err="1">
                <a:solidFill>
                  <a:schemeClr val="tx1"/>
                </a:solidFill>
              </a:rPr>
              <a:t>Георги</a:t>
            </a:r>
            <a:r>
              <a:rPr lang="en-US" sz="4950">
                <a:solidFill>
                  <a:schemeClr val="tx1"/>
                </a:solidFill>
              </a:rPr>
              <a:t> </a:t>
            </a:r>
            <a:r>
              <a:rPr lang="en-US" sz="4950" err="1">
                <a:solidFill>
                  <a:schemeClr val="tx1"/>
                </a:solidFill>
              </a:rPr>
              <a:t>Христов</a:t>
            </a:r>
            <a:r>
              <a:rPr lang="en-US" sz="4950"/>
              <a:t>                     </a:t>
            </a:r>
            <a:r>
              <a:rPr lang="en-US" sz="4950" err="1">
                <a:solidFill>
                  <a:schemeClr val="tx1"/>
                </a:solidFill>
              </a:rPr>
              <a:t>Виктор</a:t>
            </a:r>
            <a:r>
              <a:rPr lang="en-US" sz="4950">
                <a:solidFill>
                  <a:schemeClr val="tx1"/>
                </a:solidFill>
              </a:rPr>
              <a:t> </a:t>
            </a:r>
            <a:r>
              <a:rPr lang="en-US" sz="4950" err="1">
                <a:solidFill>
                  <a:schemeClr val="tx1"/>
                </a:solidFill>
              </a:rPr>
              <a:t>Геориев</a:t>
            </a:r>
            <a:endParaRPr lang="en-US" sz="4950">
              <a:solidFill>
                <a:schemeClr val="tx1"/>
              </a:solidFill>
            </a:endParaRPr>
          </a:p>
        </p:txBody>
      </p:sp>
      <p:pic>
        <p:nvPicPr>
          <p:cNvPr id="11" name="Content Placeholder 10" descr="A child wearing a blue shirt&#10;&#10;AI-generated content may be incorrect.">
            <a:extLst>
              <a:ext uri="{FF2B5EF4-FFF2-40B4-BE49-F238E27FC236}">
                <a16:creationId xmlns:a16="http://schemas.microsoft.com/office/drawing/2014/main" id="{6D2B3704-301E-2287-1142-C366824E344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2971791" y="2809300"/>
            <a:ext cx="2992982" cy="3008858"/>
          </a:xfrm>
        </p:spPr>
      </p:pic>
      <p:pic>
        <p:nvPicPr>
          <p:cNvPr id="12" name="Picture 11" descr="A child with a blue lanyard&#10;&#10;AI-generated content may be incorrect.">
            <a:extLst>
              <a:ext uri="{FF2B5EF4-FFF2-40B4-BE49-F238E27FC236}">
                <a16:creationId xmlns:a16="http://schemas.microsoft.com/office/drawing/2014/main" id="{0E584D47-9AC9-D550-F834-B53668636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8799" y="2818242"/>
            <a:ext cx="2961973" cy="2993340"/>
          </a:xfrm>
          <a:prstGeom prst="rect">
            <a:avLst/>
          </a:prstGeom>
        </p:spPr>
      </p:pic>
      <p:pic>
        <p:nvPicPr>
          <p:cNvPr id="15" name="Picture 14" descr="A child with a yellow lanyard around his neck&#10;&#10;AI-generated content may be incorrect.">
            <a:extLst>
              <a:ext uri="{FF2B5EF4-FFF2-40B4-BE49-F238E27FC236}">
                <a16:creationId xmlns:a16="http://schemas.microsoft.com/office/drawing/2014/main" id="{4D0C478C-3521-F949-8D1B-FB6B5275BD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9447" y="2853359"/>
            <a:ext cx="2961973" cy="298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178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723FB-5884-E918-3441-5EBB645DD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163039"/>
                </a:solidFill>
                <a:latin typeface="OCR A Extended"/>
              </a:rPr>
              <a:t>Lets go to out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92C1F-BA51-BAF5-FF5A-1AABDF6E6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>
                <a:ea typeface="+mn-lt"/>
                <a:cs typeface="+mn-lt"/>
                <a:hlinkClick r:id="rId2"/>
              </a:rPr>
              <a:t>https://github.com/codingburgas/8grade-html-css-project-zeroflow.git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21212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A52FF4-E484-4953-8434-9402E3BE0AB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82B82EB-80D3-4DDB-9A53-0D22163B57B3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25FC92C0-A33F-467F-A65D-AA0CE0BD2B63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Custom</Template>
  <Application>Microsoft Office PowerPoint</Application>
  <PresentationFormat>Custom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Parallax</vt:lpstr>
      <vt:lpstr>ZeroFlow</vt:lpstr>
      <vt:lpstr>What is ZeroFlow?</vt:lpstr>
      <vt:lpstr>Tools We Used </vt:lpstr>
      <vt:lpstr>What’s on the Website</vt:lpstr>
      <vt:lpstr>The tools and technologies we used</vt:lpstr>
      <vt:lpstr>Participants</vt:lpstr>
      <vt:lpstr>Lets go to out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2025-05-07T19:27:54Z</dcterms:created>
  <dcterms:modified xsi:type="dcterms:W3CDTF">2025-05-12T21:20:25Z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