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</p:sldMasterIdLst>
  <p:notesMasterIdLst>
    <p:notesMasterId r:id="rId7"/>
  </p:notesMasterIdLst>
  <p:sldIdLst>
    <p:sldId id="346" r:id="rId2"/>
    <p:sldId id="257" r:id="rId3"/>
    <p:sldId id="347" r:id="rId4"/>
    <p:sldId id="348" r:id="rId5"/>
    <p:sldId id="349" r:id="rId6"/>
  </p:sldIdLst>
  <p:sldSz cx="9144000" cy="5143500" type="screen16x9"/>
  <p:notesSz cx="6858000" cy="9144000"/>
  <p:embeddedFontLst>
    <p:embeddedFont>
      <p:font typeface="Bahnschrift SemiBold SemiConden" panose="020B0502040204020203" pitchFamily="34" charset="0"/>
      <p:bold r:id="rId8"/>
    </p:embeddedFont>
    <p:embeddedFont>
      <p:font typeface="Bebas Neue" panose="020B0604020202020204" charset="0"/>
      <p:regular r:id="rId9"/>
    </p:embeddedFont>
    <p:embeddedFont>
      <p:font typeface="Overpass" panose="020B0604020202020204" charset="-52"/>
      <p:regular r:id="rId10"/>
      <p:bold r:id="rId11"/>
      <p:italic r:id="rId12"/>
      <p:boldItalic r:id="rId13"/>
    </p:embeddedFont>
    <p:embeddedFont>
      <p:font typeface="Overpass Light" panose="020B0604020202020204" charset="-52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2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885A42-73CC-41B7-B107-50345BD794DE}">
  <a:tblStyle styleId="{C2885A42-73CC-41B7-B107-50345BD794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802" y="67"/>
      </p:cViewPr>
      <p:guideLst>
        <p:guide orient="horz" pos="252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B15E0A-DE1A-4F3F-A276-D82A1E063EC1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0_1" csCatId="mainScheme" phldr="1"/>
      <dgm:spPr/>
    </dgm:pt>
    <dgm:pt modelId="{FCC16A93-A075-44DB-A497-471CAF386835}">
      <dgm:prSet phldrT="[Text]" custT="1"/>
      <dgm:spPr/>
      <dgm:t>
        <a:bodyPr/>
        <a:lstStyle/>
        <a:p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Bahnschrift SemiBold SemiConden" panose="020B0502040204020203" pitchFamily="34" charset="0"/>
              <a:ea typeface="+mn-ea"/>
              <a:cs typeface="+mn-cs"/>
            </a:rPr>
            <a:t>Juliana</a:t>
          </a:r>
          <a:r>
            <a:rPr lang="en-US" sz="1600" kern="1200" dirty="0">
              <a:latin typeface="Bahnschrift SemiBold SemiConden" panose="020B0502040204020203" pitchFamily="34" charset="0"/>
            </a:rPr>
            <a:t> </a:t>
          </a:r>
          <a:r>
            <a:rPr lang="en-US" sz="1600" kern="1200" dirty="0" err="1">
              <a:latin typeface="Bahnschrift SemiBold SemiConden" panose="020B0502040204020203" pitchFamily="34" charset="0"/>
            </a:rPr>
            <a:t>Stoykova</a:t>
          </a:r>
          <a:endParaRPr lang="en-US" sz="1600" kern="1200" dirty="0">
            <a:latin typeface="Bahnschrift SemiBold SemiConden" panose="020B0502040204020203" pitchFamily="34" charset="0"/>
          </a:endParaRPr>
        </a:p>
        <a:p>
          <a:r>
            <a:rPr lang="en-US" sz="1200" kern="1200" dirty="0">
              <a:latin typeface="Bahnschrift SemiBold SemiConden" panose="020B0502040204020203" pitchFamily="34" charset="0"/>
            </a:rPr>
            <a:t>Scrum Trainer</a:t>
          </a:r>
          <a:endParaRPr lang="bg-BG" sz="1200" kern="1200" dirty="0">
            <a:latin typeface="Bahnschrift SemiBold SemiConden" panose="020B0502040204020203" pitchFamily="34" charset="0"/>
          </a:endParaRPr>
        </a:p>
      </dgm:t>
    </dgm:pt>
    <dgm:pt modelId="{A383130B-9CD0-49A6-9D70-3A4ECDEAFD50}" type="parTrans" cxnId="{26EF15A3-51FC-4F10-B302-C8A850516125}">
      <dgm:prSet/>
      <dgm:spPr/>
      <dgm:t>
        <a:bodyPr/>
        <a:lstStyle/>
        <a:p>
          <a:endParaRPr lang="bg-BG"/>
        </a:p>
      </dgm:t>
    </dgm:pt>
    <dgm:pt modelId="{F3337AC3-E79E-4526-918F-F60177975FF5}" type="sibTrans" cxnId="{26EF15A3-51FC-4F10-B302-C8A850516125}">
      <dgm:prSet/>
      <dgm:spPr/>
      <dgm:t>
        <a:bodyPr/>
        <a:lstStyle/>
        <a:p>
          <a:endParaRPr lang="bg-BG"/>
        </a:p>
      </dgm:t>
    </dgm:pt>
    <dgm:pt modelId="{32237F58-59D4-4D11-A632-70E5511B66F3}" type="pres">
      <dgm:prSet presAssocID="{CEB15E0A-DE1A-4F3F-A276-D82A1E063EC1}" presName="Name0" presStyleCnt="0">
        <dgm:presLayoutVars>
          <dgm:chMax/>
          <dgm:chPref/>
          <dgm:dir/>
        </dgm:presLayoutVars>
      </dgm:prSet>
      <dgm:spPr/>
    </dgm:pt>
    <dgm:pt modelId="{2817AB9E-A575-447D-9CDB-D43B114E5E8F}" type="pres">
      <dgm:prSet presAssocID="{FCC16A93-A075-44DB-A497-471CAF386835}" presName="composite" presStyleCnt="0">
        <dgm:presLayoutVars>
          <dgm:chMax val="1"/>
          <dgm:chPref val="1"/>
        </dgm:presLayoutVars>
      </dgm:prSet>
      <dgm:spPr/>
    </dgm:pt>
    <dgm:pt modelId="{D1CE7886-A9FC-41D8-BFBD-AE42E6678C96}" type="pres">
      <dgm:prSet presAssocID="{FCC16A93-A075-44DB-A497-471CAF386835}" presName="Accent" presStyleLbl="trAlignAcc1" presStyleIdx="0" presStyleCnt="1">
        <dgm:presLayoutVars>
          <dgm:chMax val="0"/>
          <dgm:chPref val="0"/>
        </dgm:presLayoutVars>
      </dgm:prSet>
      <dgm:spPr/>
    </dgm:pt>
    <dgm:pt modelId="{71DDF4EB-5A78-4A49-8EC0-E02629AF8A33}" type="pres">
      <dgm:prSet presAssocID="{FCC16A93-A075-44DB-A497-471CAF386835}" presName="Image" presStyleLbl="alignImgPlace1" presStyleIdx="0" presStyleCnt="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/>
          <a:srcRect/>
          <a:stretch>
            <a:fillRect t="-11000" b="-11000"/>
          </a:stretch>
        </a:blipFill>
      </dgm:spPr>
    </dgm:pt>
    <dgm:pt modelId="{B684D0F6-1F13-43CD-A81C-F6E0C9A3A0BF}" type="pres">
      <dgm:prSet presAssocID="{FCC16A93-A075-44DB-A497-471CAF386835}" presName="ChildComposite" presStyleCnt="0"/>
      <dgm:spPr/>
    </dgm:pt>
    <dgm:pt modelId="{10C91DD4-7965-4041-8A0A-CABFE621064F}" type="pres">
      <dgm:prSet presAssocID="{FCC16A93-A075-44DB-A497-471CAF386835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CAFE738-6FE3-40AE-B543-D70648C409A8}" type="pres">
      <dgm:prSet presAssocID="{FCC16A93-A075-44DB-A497-471CAF386835}" presName="Parent" presStyleLbl="revTx" presStyleIdx="0" presStyleCnt="1">
        <dgm:presLayoutVars>
          <dgm:chMax val="1"/>
          <dgm:chPref val="0"/>
          <dgm:bulletEnabled val="1"/>
        </dgm:presLayoutVars>
      </dgm:prSet>
      <dgm:spPr/>
    </dgm:pt>
  </dgm:ptLst>
  <dgm:cxnLst>
    <dgm:cxn modelId="{26EF15A3-51FC-4F10-B302-C8A850516125}" srcId="{CEB15E0A-DE1A-4F3F-A276-D82A1E063EC1}" destId="{FCC16A93-A075-44DB-A497-471CAF386835}" srcOrd="0" destOrd="0" parTransId="{A383130B-9CD0-49A6-9D70-3A4ECDEAFD50}" sibTransId="{F3337AC3-E79E-4526-918F-F60177975FF5}"/>
    <dgm:cxn modelId="{0A5695EA-F5C8-47E7-AACF-130A85D96455}" type="presOf" srcId="{CEB15E0A-DE1A-4F3F-A276-D82A1E063EC1}" destId="{32237F58-59D4-4D11-A632-70E5511B66F3}" srcOrd="0" destOrd="0" presId="urn:microsoft.com/office/officeart/2008/layout/CaptionedPictures"/>
    <dgm:cxn modelId="{850CCDF1-45B2-4C58-A8E1-10E9F2AB8431}" type="presOf" srcId="{FCC16A93-A075-44DB-A497-471CAF386835}" destId="{ECAFE738-6FE3-40AE-B543-D70648C409A8}" srcOrd="0" destOrd="0" presId="urn:microsoft.com/office/officeart/2008/layout/CaptionedPictures"/>
    <dgm:cxn modelId="{FF43B786-27C3-4585-8229-0D5B12C82429}" type="presParOf" srcId="{32237F58-59D4-4D11-A632-70E5511B66F3}" destId="{2817AB9E-A575-447D-9CDB-D43B114E5E8F}" srcOrd="0" destOrd="0" presId="urn:microsoft.com/office/officeart/2008/layout/CaptionedPictures"/>
    <dgm:cxn modelId="{622D3124-EAF3-45A0-A9CD-1629133185C1}" type="presParOf" srcId="{2817AB9E-A575-447D-9CDB-D43B114E5E8F}" destId="{D1CE7886-A9FC-41D8-BFBD-AE42E6678C96}" srcOrd="0" destOrd="0" presId="urn:microsoft.com/office/officeart/2008/layout/CaptionedPictures"/>
    <dgm:cxn modelId="{15A3EC7D-9429-4924-9094-2F7FFD0AC9EC}" type="presParOf" srcId="{2817AB9E-A575-447D-9CDB-D43B114E5E8F}" destId="{71DDF4EB-5A78-4A49-8EC0-E02629AF8A33}" srcOrd="1" destOrd="0" presId="urn:microsoft.com/office/officeart/2008/layout/CaptionedPictures"/>
    <dgm:cxn modelId="{478BE2C8-C9CC-4697-9C14-465601FFF129}" type="presParOf" srcId="{2817AB9E-A575-447D-9CDB-D43B114E5E8F}" destId="{B684D0F6-1F13-43CD-A81C-F6E0C9A3A0BF}" srcOrd="2" destOrd="0" presId="urn:microsoft.com/office/officeart/2008/layout/CaptionedPictures"/>
    <dgm:cxn modelId="{F4CCD171-6FB4-480D-820B-C2B5B9E51A43}" type="presParOf" srcId="{B684D0F6-1F13-43CD-A81C-F6E0C9A3A0BF}" destId="{10C91DD4-7965-4041-8A0A-CABFE621064F}" srcOrd="0" destOrd="0" presId="urn:microsoft.com/office/officeart/2008/layout/CaptionedPictures"/>
    <dgm:cxn modelId="{59F19024-8A99-4CB0-818D-9EAC57611A74}" type="presParOf" srcId="{B684D0F6-1F13-43CD-A81C-F6E0C9A3A0BF}" destId="{ECAFE738-6FE3-40AE-B543-D70648C409A8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B9774D-293E-4F35-B8B5-E7E767CC9F92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1" csCatId="accent1" phldr="1"/>
      <dgm:spPr/>
    </dgm:pt>
    <dgm:pt modelId="{56D24309-1560-464C-A543-13535696AF60}">
      <dgm:prSet phldrT="[Text]" custT="1"/>
      <dgm:spPr/>
      <dgm:t>
        <a:bodyPr/>
        <a:lstStyle/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Bahnschrift SemiBold SemiConden" panose="020B0502040204020203" pitchFamily="34" charset="0"/>
              <a:ea typeface="+mn-ea"/>
              <a:cs typeface="+mn-cs"/>
            </a:rPr>
            <a:t>Vladimir</a:t>
          </a:r>
          <a:r>
            <a:rPr lang="en-US" sz="1800" kern="1200" dirty="0"/>
            <a:t> </a:t>
          </a:r>
          <a:r>
            <a:rPr lang="en-US" sz="16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Bahnschrift SemiBold SemiConden" panose="020B0502040204020203" pitchFamily="34" charset="0"/>
              <a:ea typeface="+mn-ea"/>
              <a:cs typeface="+mn-cs"/>
            </a:rPr>
            <a:t>Kosev</a:t>
          </a:r>
          <a:endParaRPr lang="en-US" sz="16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Bahnschrift SemiBold SemiConden" panose="020B0502040204020203" pitchFamily="34" charset="0"/>
            <a:ea typeface="+mn-ea"/>
            <a:cs typeface="+mn-cs"/>
          </a:endParaRPr>
        </a:p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Bahnschrift SemiBold SemiConden" panose="020B0502040204020203" pitchFamily="34" charset="0"/>
              <a:ea typeface="+mn-ea"/>
              <a:cs typeface="+mn-cs"/>
            </a:rPr>
            <a:t>HTML developer</a:t>
          </a:r>
          <a:endParaRPr lang="bg-BG" sz="1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Bahnschrift SemiBold SemiConden" panose="020B0502040204020203" pitchFamily="34" charset="0"/>
            <a:ea typeface="+mn-ea"/>
            <a:cs typeface="+mn-cs"/>
          </a:endParaRPr>
        </a:p>
      </dgm:t>
    </dgm:pt>
    <dgm:pt modelId="{F1F22F7B-3B19-44E9-A093-F47466E6E43B}" type="parTrans" cxnId="{B2EF5457-0B5F-495F-8C84-78C6A3CB381B}">
      <dgm:prSet/>
      <dgm:spPr/>
      <dgm:t>
        <a:bodyPr/>
        <a:lstStyle/>
        <a:p>
          <a:endParaRPr lang="bg-BG"/>
        </a:p>
      </dgm:t>
    </dgm:pt>
    <dgm:pt modelId="{6F9D9D13-385B-4028-96D4-4A639DB93646}" type="sibTrans" cxnId="{B2EF5457-0B5F-495F-8C84-78C6A3CB381B}">
      <dgm:prSet/>
      <dgm:spPr/>
      <dgm:t>
        <a:bodyPr/>
        <a:lstStyle/>
        <a:p>
          <a:endParaRPr lang="bg-BG"/>
        </a:p>
      </dgm:t>
    </dgm:pt>
    <dgm:pt modelId="{FCA02016-EC00-473D-8F20-62DE62DABA25}" type="pres">
      <dgm:prSet presAssocID="{9BB9774D-293E-4F35-B8B5-E7E767CC9F92}" presName="Name0" presStyleCnt="0">
        <dgm:presLayoutVars>
          <dgm:chMax/>
          <dgm:chPref/>
          <dgm:dir/>
        </dgm:presLayoutVars>
      </dgm:prSet>
      <dgm:spPr/>
    </dgm:pt>
    <dgm:pt modelId="{F8A4D57A-AA09-4F5D-88B8-5EBCF933D3FB}" type="pres">
      <dgm:prSet presAssocID="{56D24309-1560-464C-A543-13535696AF60}" presName="composite" presStyleCnt="0">
        <dgm:presLayoutVars>
          <dgm:chMax val="1"/>
          <dgm:chPref val="1"/>
        </dgm:presLayoutVars>
      </dgm:prSet>
      <dgm:spPr/>
    </dgm:pt>
    <dgm:pt modelId="{EC533683-333C-475C-A020-AB33E5A0241D}" type="pres">
      <dgm:prSet presAssocID="{56D24309-1560-464C-A543-13535696AF60}" presName="Accent" presStyleLbl="trAlignAcc1" presStyleIdx="0" presStyleCnt="1" custLinFactNeighborX="-4025" custLinFactNeighborY="49">
        <dgm:presLayoutVars>
          <dgm:chMax val="0"/>
          <dgm:chPref val="0"/>
        </dgm:presLayoutVars>
      </dgm:prSet>
      <dgm:spPr/>
    </dgm:pt>
    <dgm:pt modelId="{A4616390-C988-4C65-9662-F348308A59F9}" type="pres">
      <dgm:prSet presAssocID="{56D24309-1560-464C-A543-13535696AF60}" presName="Image" presStyleLbl="alignImgPlace1" presStyleIdx="0" presStyleCnt="1" custLinFactNeighborX="-4882" custLinFactNeighborY="-104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/>
          <a:srcRect/>
          <a:stretch>
            <a:fillRect t="-9000" b="-9000"/>
          </a:stretch>
        </a:blipFill>
      </dgm:spPr>
    </dgm:pt>
    <dgm:pt modelId="{B8BC087F-F924-4F29-AEC0-3570ED7A873E}" type="pres">
      <dgm:prSet presAssocID="{56D24309-1560-464C-A543-13535696AF60}" presName="ChildComposite" presStyleCnt="0"/>
      <dgm:spPr/>
    </dgm:pt>
    <dgm:pt modelId="{1B7FA965-FA61-4A91-A748-CADD0D0D76C2}" type="pres">
      <dgm:prSet presAssocID="{56D24309-1560-464C-A543-13535696AF60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7169330-51BB-4F2F-B3C6-CCC6D8F47CFE}" type="pres">
      <dgm:prSet presAssocID="{56D24309-1560-464C-A543-13535696AF60}" presName="Parent" presStyleLbl="revTx" presStyleIdx="0" presStyleCnt="1" custScaleX="82948" custScaleY="88339" custLinFactNeighborX="-6214">
        <dgm:presLayoutVars>
          <dgm:chMax val="1"/>
          <dgm:chPref val="0"/>
          <dgm:bulletEnabled val="1"/>
        </dgm:presLayoutVars>
      </dgm:prSet>
      <dgm:spPr/>
    </dgm:pt>
  </dgm:ptLst>
  <dgm:cxnLst>
    <dgm:cxn modelId="{92F87064-1686-49E8-8ED5-E869818E6221}" type="presOf" srcId="{9BB9774D-293E-4F35-B8B5-E7E767CC9F92}" destId="{FCA02016-EC00-473D-8F20-62DE62DABA25}" srcOrd="0" destOrd="0" presId="urn:microsoft.com/office/officeart/2008/layout/CaptionedPictures"/>
    <dgm:cxn modelId="{B2EF5457-0B5F-495F-8C84-78C6A3CB381B}" srcId="{9BB9774D-293E-4F35-B8B5-E7E767CC9F92}" destId="{56D24309-1560-464C-A543-13535696AF60}" srcOrd="0" destOrd="0" parTransId="{F1F22F7B-3B19-44E9-A093-F47466E6E43B}" sibTransId="{6F9D9D13-385B-4028-96D4-4A639DB93646}"/>
    <dgm:cxn modelId="{D0102999-635B-4B3D-93E7-0960B89CB1DC}" type="presOf" srcId="{56D24309-1560-464C-A543-13535696AF60}" destId="{17169330-51BB-4F2F-B3C6-CCC6D8F47CFE}" srcOrd="0" destOrd="0" presId="urn:microsoft.com/office/officeart/2008/layout/CaptionedPictures"/>
    <dgm:cxn modelId="{DB81DEDE-882C-4398-9DF9-680678638C5B}" type="presParOf" srcId="{FCA02016-EC00-473D-8F20-62DE62DABA25}" destId="{F8A4D57A-AA09-4F5D-88B8-5EBCF933D3FB}" srcOrd="0" destOrd="0" presId="urn:microsoft.com/office/officeart/2008/layout/CaptionedPictures"/>
    <dgm:cxn modelId="{8567FCDB-648A-4BF9-9E6D-CF5489A7D8FE}" type="presParOf" srcId="{F8A4D57A-AA09-4F5D-88B8-5EBCF933D3FB}" destId="{EC533683-333C-475C-A020-AB33E5A0241D}" srcOrd="0" destOrd="0" presId="urn:microsoft.com/office/officeart/2008/layout/CaptionedPictures"/>
    <dgm:cxn modelId="{532915CB-3F70-4641-AEFB-F78F27135536}" type="presParOf" srcId="{F8A4D57A-AA09-4F5D-88B8-5EBCF933D3FB}" destId="{A4616390-C988-4C65-9662-F348308A59F9}" srcOrd="1" destOrd="0" presId="urn:microsoft.com/office/officeart/2008/layout/CaptionedPictures"/>
    <dgm:cxn modelId="{3DCB4ECD-220F-498D-8867-EB2A7EA1AF6F}" type="presParOf" srcId="{F8A4D57A-AA09-4F5D-88B8-5EBCF933D3FB}" destId="{B8BC087F-F924-4F29-AEC0-3570ED7A873E}" srcOrd="2" destOrd="0" presId="urn:microsoft.com/office/officeart/2008/layout/CaptionedPictures"/>
    <dgm:cxn modelId="{8047E98C-7137-4933-9219-5E8C46F34361}" type="presParOf" srcId="{B8BC087F-F924-4F29-AEC0-3570ED7A873E}" destId="{1B7FA965-FA61-4A91-A748-CADD0D0D76C2}" srcOrd="0" destOrd="0" presId="urn:microsoft.com/office/officeart/2008/layout/CaptionedPictures"/>
    <dgm:cxn modelId="{63760543-71C2-48DD-97D2-6C0BB94CE940}" type="presParOf" srcId="{B8BC087F-F924-4F29-AEC0-3570ED7A873E}" destId="{17169330-51BB-4F2F-B3C6-CCC6D8F47CFE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C214BA-44E2-4674-AF9C-F10641039E65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1" csCatId="accent1" phldr="1"/>
      <dgm:spPr/>
    </dgm:pt>
    <dgm:pt modelId="{A02A10B9-7DA7-457D-A684-EE431FEC3E8E}">
      <dgm:prSet phldrT="[Text]" custT="1"/>
      <dgm:spPr/>
      <dgm:t>
        <a:bodyPr/>
        <a:lstStyle/>
        <a:p>
          <a:r>
            <a:rPr lang="en-US" sz="16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Bahnschrift SemiBold SemiConden" panose="020B0502040204020203" pitchFamily="34" charset="0"/>
              <a:ea typeface="+mn-ea"/>
              <a:cs typeface="+mn-cs"/>
            </a:rPr>
            <a:t>Nikoleta</a:t>
          </a:r>
          <a:r>
            <a:rPr lang="en-US" sz="1700" kern="1200" dirty="0"/>
            <a:t> </a:t>
          </a: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Bahnschrift SemiBold SemiConden" panose="020B0502040204020203" pitchFamily="34" charset="0"/>
              <a:ea typeface="+mn-ea"/>
              <a:cs typeface="+mn-cs"/>
            </a:rPr>
            <a:t>Georgieva</a:t>
          </a:r>
        </a:p>
        <a:p>
          <a:r>
            <a:rPr 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Bahnschrift SemiBold SemiConden" panose="020B0502040204020203" pitchFamily="34" charset="0"/>
              <a:ea typeface="+mn-ea"/>
              <a:cs typeface="+mn-cs"/>
            </a:rPr>
            <a:t>CSS</a:t>
          </a: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Bahnschrift SemiBold SemiConden" panose="020B0502040204020203" pitchFamily="34" charset="0"/>
              <a:ea typeface="+mn-ea"/>
              <a:cs typeface="+mn-cs"/>
            </a:rPr>
            <a:t> </a:t>
          </a:r>
          <a:r>
            <a:rPr 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Bahnschrift SemiBold SemiConden" panose="020B0502040204020203" pitchFamily="34" charset="0"/>
              <a:ea typeface="+mn-ea"/>
              <a:cs typeface="+mn-cs"/>
            </a:rPr>
            <a:t>developer</a:t>
          </a:r>
          <a:endParaRPr lang="bg-BG" sz="1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Bahnschrift SemiBold SemiConden" panose="020B0502040204020203" pitchFamily="34" charset="0"/>
            <a:ea typeface="+mn-ea"/>
            <a:cs typeface="+mn-cs"/>
          </a:endParaRPr>
        </a:p>
      </dgm:t>
    </dgm:pt>
    <dgm:pt modelId="{F14AFB88-F112-4F35-AE6C-B02FBEEB680E}" type="parTrans" cxnId="{DA0C6393-17EC-4FDE-B1AC-72D24EE05E44}">
      <dgm:prSet/>
      <dgm:spPr/>
      <dgm:t>
        <a:bodyPr/>
        <a:lstStyle/>
        <a:p>
          <a:endParaRPr lang="bg-BG"/>
        </a:p>
      </dgm:t>
    </dgm:pt>
    <dgm:pt modelId="{E663A228-8267-4F3D-9108-ACFB1E045D44}" type="sibTrans" cxnId="{DA0C6393-17EC-4FDE-B1AC-72D24EE05E44}">
      <dgm:prSet/>
      <dgm:spPr/>
      <dgm:t>
        <a:bodyPr/>
        <a:lstStyle/>
        <a:p>
          <a:endParaRPr lang="bg-BG"/>
        </a:p>
      </dgm:t>
    </dgm:pt>
    <dgm:pt modelId="{0A410075-77B9-4E51-87B1-C2928523464B}" type="pres">
      <dgm:prSet presAssocID="{80C214BA-44E2-4674-AF9C-F10641039E65}" presName="Name0" presStyleCnt="0">
        <dgm:presLayoutVars>
          <dgm:chMax/>
          <dgm:chPref/>
          <dgm:dir/>
        </dgm:presLayoutVars>
      </dgm:prSet>
      <dgm:spPr/>
    </dgm:pt>
    <dgm:pt modelId="{A45BBDB0-B902-44D3-B56B-0246D32FD335}" type="pres">
      <dgm:prSet presAssocID="{A02A10B9-7DA7-457D-A684-EE431FEC3E8E}" presName="composite" presStyleCnt="0">
        <dgm:presLayoutVars>
          <dgm:chMax val="1"/>
          <dgm:chPref val="1"/>
        </dgm:presLayoutVars>
      </dgm:prSet>
      <dgm:spPr/>
    </dgm:pt>
    <dgm:pt modelId="{910545A0-2B9A-40A8-A47C-5D2256D87572}" type="pres">
      <dgm:prSet presAssocID="{A02A10B9-7DA7-457D-A684-EE431FEC3E8E}" presName="Accent" presStyleLbl="trAlignAcc1" presStyleIdx="0" presStyleCnt="1" custLinFactNeighborX="-5756" custLinFactNeighborY="49">
        <dgm:presLayoutVars>
          <dgm:chMax val="0"/>
          <dgm:chPref val="0"/>
        </dgm:presLayoutVars>
      </dgm:prSet>
      <dgm:spPr/>
    </dgm:pt>
    <dgm:pt modelId="{781EF80F-A3DB-45F3-8337-B1780CF469DD}" type="pres">
      <dgm:prSet presAssocID="{A02A10B9-7DA7-457D-A684-EE431FEC3E8E}" presName="Image" presStyleLbl="alignImgPlace1" presStyleIdx="0" presStyleCnt="1" custLinFactNeighborX="888" custLinFactNeighborY="0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/>
          <a:srcRect/>
          <a:stretch>
            <a:fillRect t="-9000" b="-9000"/>
          </a:stretch>
        </a:blipFill>
      </dgm:spPr>
    </dgm:pt>
    <dgm:pt modelId="{BA04180D-005B-450A-8480-80FAB9F90957}" type="pres">
      <dgm:prSet presAssocID="{A02A10B9-7DA7-457D-A684-EE431FEC3E8E}" presName="ChildComposite" presStyleCnt="0"/>
      <dgm:spPr/>
    </dgm:pt>
    <dgm:pt modelId="{E8E3D112-F3D7-482C-90E8-64D37DACD5BE}" type="pres">
      <dgm:prSet presAssocID="{A02A10B9-7DA7-457D-A684-EE431FEC3E8E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8C9BC2C-2EA1-4F64-9E24-F06F8AEDBA12}" type="pres">
      <dgm:prSet presAssocID="{A02A10B9-7DA7-457D-A684-EE431FEC3E8E}" presName="Parent" presStyleLbl="revTx" presStyleIdx="0" presStyleCnt="1">
        <dgm:presLayoutVars>
          <dgm:chMax val="1"/>
          <dgm:chPref val="0"/>
          <dgm:bulletEnabled val="1"/>
        </dgm:presLayoutVars>
      </dgm:prSet>
      <dgm:spPr/>
    </dgm:pt>
  </dgm:ptLst>
  <dgm:cxnLst>
    <dgm:cxn modelId="{6BDE8420-B442-49D5-9474-DCBFBE5D9561}" type="presOf" srcId="{A02A10B9-7DA7-457D-A684-EE431FEC3E8E}" destId="{28C9BC2C-2EA1-4F64-9E24-F06F8AEDBA12}" srcOrd="0" destOrd="0" presId="urn:microsoft.com/office/officeart/2008/layout/CaptionedPictures"/>
    <dgm:cxn modelId="{C0C79E30-431A-4162-B95B-731D9FD6CFAD}" type="presOf" srcId="{80C214BA-44E2-4674-AF9C-F10641039E65}" destId="{0A410075-77B9-4E51-87B1-C2928523464B}" srcOrd="0" destOrd="0" presId="urn:microsoft.com/office/officeart/2008/layout/CaptionedPictures"/>
    <dgm:cxn modelId="{DA0C6393-17EC-4FDE-B1AC-72D24EE05E44}" srcId="{80C214BA-44E2-4674-AF9C-F10641039E65}" destId="{A02A10B9-7DA7-457D-A684-EE431FEC3E8E}" srcOrd="0" destOrd="0" parTransId="{F14AFB88-F112-4F35-AE6C-B02FBEEB680E}" sibTransId="{E663A228-8267-4F3D-9108-ACFB1E045D44}"/>
    <dgm:cxn modelId="{693A3F0F-4BEC-4CB7-ACCA-B9BA143768E3}" type="presParOf" srcId="{0A410075-77B9-4E51-87B1-C2928523464B}" destId="{A45BBDB0-B902-44D3-B56B-0246D32FD335}" srcOrd="0" destOrd="0" presId="urn:microsoft.com/office/officeart/2008/layout/CaptionedPictures"/>
    <dgm:cxn modelId="{21600BBE-2ED3-4268-9170-15CDFA4F4CB2}" type="presParOf" srcId="{A45BBDB0-B902-44D3-B56B-0246D32FD335}" destId="{910545A0-2B9A-40A8-A47C-5D2256D87572}" srcOrd="0" destOrd="0" presId="urn:microsoft.com/office/officeart/2008/layout/CaptionedPictures"/>
    <dgm:cxn modelId="{FA1714D3-B079-4C4A-A728-8FCA7DF132DC}" type="presParOf" srcId="{A45BBDB0-B902-44D3-B56B-0246D32FD335}" destId="{781EF80F-A3DB-45F3-8337-B1780CF469DD}" srcOrd="1" destOrd="0" presId="urn:microsoft.com/office/officeart/2008/layout/CaptionedPictures"/>
    <dgm:cxn modelId="{A8F6BFA1-DEE4-48A4-B9C9-0B462861E134}" type="presParOf" srcId="{A45BBDB0-B902-44D3-B56B-0246D32FD335}" destId="{BA04180D-005B-450A-8480-80FAB9F90957}" srcOrd="2" destOrd="0" presId="urn:microsoft.com/office/officeart/2008/layout/CaptionedPictures"/>
    <dgm:cxn modelId="{B8743F60-F02A-4729-8BC4-338C71CB6583}" type="presParOf" srcId="{BA04180D-005B-450A-8480-80FAB9F90957}" destId="{E8E3D112-F3D7-482C-90E8-64D37DACD5BE}" srcOrd="0" destOrd="0" presId="urn:microsoft.com/office/officeart/2008/layout/CaptionedPictures"/>
    <dgm:cxn modelId="{5FCFE59A-7533-48EB-95B6-5EC9741C2D0C}" type="presParOf" srcId="{BA04180D-005B-450A-8480-80FAB9F90957}" destId="{28C9BC2C-2EA1-4F64-9E24-F06F8AEDBA12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5B6406-DDD4-4300-B81C-F2AEA6CAB3DC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1" csCatId="accent1" phldr="1"/>
      <dgm:spPr/>
    </dgm:pt>
    <dgm:pt modelId="{0D0DDAED-F9A9-4558-B0E7-82A681F5F536}">
      <dgm:prSet phldrT="[Text]" custT="1"/>
      <dgm:spPr/>
      <dgm:t>
        <a:bodyPr/>
        <a:lstStyle/>
        <a:p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Bahnschrift SemiBold SemiConden" panose="020B0502040204020203" pitchFamily="34" charset="0"/>
              <a:ea typeface="+mn-ea"/>
              <a:cs typeface="+mn-cs"/>
            </a:rPr>
            <a:t>Simona</a:t>
          </a:r>
          <a:r>
            <a:rPr lang="en-US" sz="1600" kern="1200" dirty="0"/>
            <a:t> </a:t>
          </a:r>
          <a:r>
            <a:rPr lang="en-US" sz="16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Bahnschrift SemiBold SemiConden" panose="020B0502040204020203" pitchFamily="34" charset="0"/>
              <a:ea typeface="+mn-ea"/>
              <a:cs typeface="+mn-cs"/>
            </a:rPr>
            <a:t>Subeva</a:t>
          </a:r>
          <a:endParaRPr lang="en-US" sz="16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Bahnschrift SemiBold SemiConden" panose="020B0502040204020203" pitchFamily="34" charset="0"/>
            <a:ea typeface="+mn-ea"/>
            <a:cs typeface="+mn-cs"/>
          </a:endParaRPr>
        </a:p>
        <a:p>
          <a:r>
            <a:rPr 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Bahnschrift SemiBold SemiConden" panose="020B0502040204020203" pitchFamily="34" charset="0"/>
              <a:ea typeface="+mn-ea"/>
              <a:cs typeface="+mn-cs"/>
            </a:rPr>
            <a:t>Designer</a:t>
          </a:r>
          <a:endParaRPr lang="bg-BG" sz="1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Bahnschrift SemiBold SemiConden" panose="020B0502040204020203" pitchFamily="34" charset="0"/>
            <a:ea typeface="+mn-ea"/>
            <a:cs typeface="+mn-cs"/>
          </a:endParaRPr>
        </a:p>
      </dgm:t>
    </dgm:pt>
    <dgm:pt modelId="{6F163108-188A-476A-9884-8BAC1FAEF2D4}" type="parTrans" cxnId="{21CD8030-E6DB-4C93-9011-CB6F03E9C740}">
      <dgm:prSet/>
      <dgm:spPr/>
      <dgm:t>
        <a:bodyPr/>
        <a:lstStyle/>
        <a:p>
          <a:endParaRPr lang="bg-BG"/>
        </a:p>
      </dgm:t>
    </dgm:pt>
    <dgm:pt modelId="{F249CBAD-B6BE-40C0-8314-15E06F43A966}" type="sibTrans" cxnId="{21CD8030-E6DB-4C93-9011-CB6F03E9C740}">
      <dgm:prSet/>
      <dgm:spPr/>
      <dgm:t>
        <a:bodyPr/>
        <a:lstStyle/>
        <a:p>
          <a:endParaRPr lang="bg-BG"/>
        </a:p>
      </dgm:t>
    </dgm:pt>
    <dgm:pt modelId="{5E5A7BB1-962C-4E68-8C0C-6B5941061E84}" type="pres">
      <dgm:prSet presAssocID="{265B6406-DDD4-4300-B81C-F2AEA6CAB3DC}" presName="Name0" presStyleCnt="0">
        <dgm:presLayoutVars>
          <dgm:chMax/>
          <dgm:chPref/>
          <dgm:dir/>
        </dgm:presLayoutVars>
      </dgm:prSet>
      <dgm:spPr/>
    </dgm:pt>
    <dgm:pt modelId="{D6E23429-DD0F-467A-98DE-60B347A3673F}" type="pres">
      <dgm:prSet presAssocID="{0D0DDAED-F9A9-4558-B0E7-82A681F5F536}" presName="composite" presStyleCnt="0">
        <dgm:presLayoutVars>
          <dgm:chMax val="1"/>
          <dgm:chPref val="1"/>
        </dgm:presLayoutVars>
      </dgm:prSet>
      <dgm:spPr/>
    </dgm:pt>
    <dgm:pt modelId="{2F038D1D-824F-4CA8-BC99-B144F5EC894B}" type="pres">
      <dgm:prSet presAssocID="{0D0DDAED-F9A9-4558-B0E7-82A681F5F536}" presName="Accent" presStyleLbl="trAlignAcc1" presStyleIdx="0" presStyleCnt="1" custScaleY="105171" custLinFactNeighborX="419">
        <dgm:presLayoutVars>
          <dgm:chMax val="0"/>
          <dgm:chPref val="0"/>
        </dgm:presLayoutVars>
      </dgm:prSet>
      <dgm:spPr/>
    </dgm:pt>
    <dgm:pt modelId="{7ECCDB8B-9AE9-4A35-B775-F3CBF09C6D6B}" type="pres">
      <dgm:prSet presAssocID="{0D0DDAED-F9A9-4558-B0E7-82A681F5F536}" presName="Image" presStyleLbl="alignImgPlace1" presStyleIdx="0" presStyleCnt="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/>
          <a:srcRect/>
          <a:stretch>
            <a:fillRect t="-9000" b="-9000"/>
          </a:stretch>
        </a:blipFill>
      </dgm:spPr>
    </dgm:pt>
    <dgm:pt modelId="{B16428AB-5983-49B5-B9D7-2015A8790A9D}" type="pres">
      <dgm:prSet presAssocID="{0D0DDAED-F9A9-4558-B0E7-82A681F5F536}" presName="ChildComposite" presStyleCnt="0"/>
      <dgm:spPr/>
    </dgm:pt>
    <dgm:pt modelId="{845E7F3E-06B5-44CB-8411-A5D9C6BD49BA}" type="pres">
      <dgm:prSet presAssocID="{0D0DDAED-F9A9-4558-B0E7-82A681F5F536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3CEC549-DC39-465E-8277-41AF0DB8E755}" type="pres">
      <dgm:prSet presAssocID="{0D0DDAED-F9A9-4558-B0E7-82A681F5F536}" presName="Parent" presStyleLbl="revTx" presStyleIdx="0" presStyleCnt="1">
        <dgm:presLayoutVars>
          <dgm:chMax val="1"/>
          <dgm:chPref val="0"/>
          <dgm:bulletEnabled val="1"/>
        </dgm:presLayoutVars>
      </dgm:prSet>
      <dgm:spPr/>
    </dgm:pt>
  </dgm:ptLst>
  <dgm:cxnLst>
    <dgm:cxn modelId="{21CD8030-E6DB-4C93-9011-CB6F03E9C740}" srcId="{265B6406-DDD4-4300-B81C-F2AEA6CAB3DC}" destId="{0D0DDAED-F9A9-4558-B0E7-82A681F5F536}" srcOrd="0" destOrd="0" parTransId="{6F163108-188A-476A-9884-8BAC1FAEF2D4}" sibTransId="{F249CBAD-B6BE-40C0-8314-15E06F43A966}"/>
    <dgm:cxn modelId="{D854A838-E20D-4D54-829C-7CAB6FFB428D}" type="presOf" srcId="{265B6406-DDD4-4300-B81C-F2AEA6CAB3DC}" destId="{5E5A7BB1-962C-4E68-8C0C-6B5941061E84}" srcOrd="0" destOrd="0" presId="urn:microsoft.com/office/officeart/2008/layout/CaptionedPictures"/>
    <dgm:cxn modelId="{36B2C475-FA46-4BFE-8DA1-CA9850546E41}" type="presOf" srcId="{0D0DDAED-F9A9-4558-B0E7-82A681F5F536}" destId="{F3CEC549-DC39-465E-8277-41AF0DB8E755}" srcOrd="0" destOrd="0" presId="urn:microsoft.com/office/officeart/2008/layout/CaptionedPictures"/>
    <dgm:cxn modelId="{2F8AEAEC-C6C5-419A-BD4B-B38047BC40E7}" type="presParOf" srcId="{5E5A7BB1-962C-4E68-8C0C-6B5941061E84}" destId="{D6E23429-DD0F-467A-98DE-60B347A3673F}" srcOrd="0" destOrd="0" presId="urn:microsoft.com/office/officeart/2008/layout/CaptionedPictures"/>
    <dgm:cxn modelId="{08F8C4C1-4F28-412D-A4EB-EA8D80449669}" type="presParOf" srcId="{D6E23429-DD0F-467A-98DE-60B347A3673F}" destId="{2F038D1D-824F-4CA8-BC99-B144F5EC894B}" srcOrd="0" destOrd="0" presId="urn:microsoft.com/office/officeart/2008/layout/CaptionedPictures"/>
    <dgm:cxn modelId="{25F6CE32-161B-44FB-8B07-1D70955C2DDA}" type="presParOf" srcId="{D6E23429-DD0F-467A-98DE-60B347A3673F}" destId="{7ECCDB8B-9AE9-4A35-B775-F3CBF09C6D6B}" srcOrd="1" destOrd="0" presId="urn:microsoft.com/office/officeart/2008/layout/CaptionedPictures"/>
    <dgm:cxn modelId="{3F1909BC-ECCE-4611-865E-70CF31D0447F}" type="presParOf" srcId="{D6E23429-DD0F-467A-98DE-60B347A3673F}" destId="{B16428AB-5983-49B5-B9D7-2015A8790A9D}" srcOrd="2" destOrd="0" presId="urn:microsoft.com/office/officeart/2008/layout/CaptionedPictures"/>
    <dgm:cxn modelId="{979DF589-0041-4532-A367-9CF5F7CA27EE}" type="presParOf" srcId="{B16428AB-5983-49B5-B9D7-2015A8790A9D}" destId="{845E7F3E-06B5-44CB-8411-A5D9C6BD49BA}" srcOrd="0" destOrd="0" presId="urn:microsoft.com/office/officeart/2008/layout/CaptionedPictures"/>
    <dgm:cxn modelId="{E2D15FFC-CFBB-4F89-9891-3694D2A85F7F}" type="presParOf" srcId="{B16428AB-5983-49B5-B9D7-2015A8790A9D}" destId="{F3CEC549-DC39-465E-8277-41AF0DB8E755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468ADB-FEFD-46FB-BE99-23486E5F040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bg-BG"/>
        </a:p>
      </dgm:t>
    </dgm:pt>
    <dgm:pt modelId="{AD10A9C7-9065-4A6F-825D-1A83B4F2B3AE}">
      <dgm:prSet phldrT="[Text]" custT="1"/>
      <dgm:spPr/>
      <dgm:t>
        <a:bodyPr/>
        <a:lstStyle/>
        <a:p>
          <a:r>
            <a:rPr lang="en-US" sz="3600" dirty="0">
              <a:latin typeface="Bahnschrift SemiBold SemiConden" panose="020B0502040204020203" pitchFamily="34" charset="0"/>
            </a:rPr>
            <a:t>1</a:t>
          </a:r>
          <a:r>
            <a:rPr lang="en-US" sz="3600" baseline="30000" dirty="0">
              <a:latin typeface="Bahnschrift SemiBold SemiConden" panose="020B0502040204020203" pitchFamily="34" charset="0"/>
            </a:rPr>
            <a:t>st</a:t>
          </a:r>
          <a:r>
            <a:rPr lang="en-US" sz="3600" dirty="0">
              <a:latin typeface="Bahnschrift SemiBold SemiConden" panose="020B0502040204020203" pitchFamily="34" charset="0"/>
            </a:rPr>
            <a:t> week</a:t>
          </a:r>
        </a:p>
        <a:p>
          <a:r>
            <a:rPr lang="en-US" sz="2400" dirty="0">
              <a:latin typeface="Bahnschrift SemiBold SemiConden" panose="020B0502040204020203" pitchFamily="34" charset="0"/>
            </a:rPr>
            <a:t>Assembling the team</a:t>
          </a:r>
          <a:endParaRPr lang="bg-BG" sz="2400" dirty="0">
            <a:latin typeface="Bahnschrift SemiBold SemiConden" panose="020B0502040204020203" pitchFamily="34" charset="0"/>
          </a:endParaRPr>
        </a:p>
      </dgm:t>
    </dgm:pt>
    <dgm:pt modelId="{63B56C15-5B12-4158-ABBB-31C667352940}" type="parTrans" cxnId="{447FF93E-E1EF-4165-8788-323F97287E7F}">
      <dgm:prSet/>
      <dgm:spPr/>
      <dgm:t>
        <a:bodyPr/>
        <a:lstStyle/>
        <a:p>
          <a:endParaRPr lang="bg-BG"/>
        </a:p>
      </dgm:t>
    </dgm:pt>
    <dgm:pt modelId="{CCD07CF5-087B-48E4-BAA9-DA8EDD9A4EA1}" type="sibTrans" cxnId="{447FF93E-E1EF-4165-8788-323F97287E7F}">
      <dgm:prSet/>
      <dgm:spPr/>
      <dgm:t>
        <a:bodyPr/>
        <a:lstStyle/>
        <a:p>
          <a:endParaRPr lang="bg-BG"/>
        </a:p>
      </dgm:t>
    </dgm:pt>
    <dgm:pt modelId="{F781F7AE-F136-42BF-B032-7CEFF337B1E4}">
      <dgm:prSet phldrT="[Text]" custT="1"/>
      <dgm:spPr/>
      <dgm:t>
        <a:bodyPr/>
        <a:lstStyle/>
        <a:p>
          <a:r>
            <a:rPr lang="en-US" sz="3200" dirty="0">
              <a:latin typeface="Bahnschrift SemiBold SemiConden" panose="020B0502040204020203" pitchFamily="34" charset="0"/>
            </a:rPr>
            <a:t>2</a:t>
          </a:r>
          <a:r>
            <a:rPr lang="en-US" sz="3200" baseline="30000" dirty="0">
              <a:latin typeface="Bahnschrift SemiBold SemiConden" panose="020B0502040204020203" pitchFamily="34" charset="0"/>
            </a:rPr>
            <a:t>nd</a:t>
          </a:r>
          <a:r>
            <a:rPr lang="en-US" sz="4200" dirty="0">
              <a:latin typeface="Bahnschrift SemiBold SemiConden" panose="020B0502040204020203" pitchFamily="34" charset="0"/>
            </a:rPr>
            <a:t> </a:t>
          </a:r>
          <a:r>
            <a:rPr lang="en-US" sz="3600" dirty="0">
              <a:latin typeface="Bahnschrift SemiBold SemiConden" panose="020B0502040204020203" pitchFamily="34" charset="0"/>
            </a:rPr>
            <a:t>week</a:t>
          </a:r>
        </a:p>
        <a:p>
          <a:r>
            <a:rPr lang="en-US" sz="2400" dirty="0">
              <a:latin typeface="Bahnschrift SemiBold SemiConden" panose="020B0502040204020203" pitchFamily="34" charset="0"/>
            </a:rPr>
            <a:t>The process of creating</a:t>
          </a:r>
          <a:endParaRPr lang="bg-BG" sz="3200" dirty="0">
            <a:latin typeface="Bahnschrift SemiBold SemiConden" panose="020B0502040204020203" pitchFamily="34" charset="0"/>
          </a:endParaRPr>
        </a:p>
      </dgm:t>
    </dgm:pt>
    <dgm:pt modelId="{F02872AA-319A-44A8-82CF-4810B8F2BEA0}" type="parTrans" cxnId="{08CE2D8D-0A24-46B7-8D51-6307FC639EF1}">
      <dgm:prSet/>
      <dgm:spPr/>
      <dgm:t>
        <a:bodyPr/>
        <a:lstStyle/>
        <a:p>
          <a:endParaRPr lang="bg-BG"/>
        </a:p>
      </dgm:t>
    </dgm:pt>
    <dgm:pt modelId="{11A43D02-24F7-45B3-81FF-6240C2333740}" type="sibTrans" cxnId="{08CE2D8D-0A24-46B7-8D51-6307FC639EF1}">
      <dgm:prSet/>
      <dgm:spPr/>
      <dgm:t>
        <a:bodyPr/>
        <a:lstStyle/>
        <a:p>
          <a:endParaRPr lang="bg-BG"/>
        </a:p>
      </dgm:t>
    </dgm:pt>
    <dgm:pt modelId="{42238E6D-D5C3-4540-AD8F-2B2BDB7AAE46}">
      <dgm:prSet phldrT="[Text]" custT="1"/>
      <dgm:spPr/>
      <dgm:t>
        <a:bodyPr/>
        <a:lstStyle/>
        <a:p>
          <a:r>
            <a:rPr lang="en-US" sz="3600" dirty="0">
              <a:latin typeface="Bahnschrift SemiBold SemiConden" panose="020B0502040204020203" pitchFamily="34" charset="0"/>
            </a:rPr>
            <a:t>3</a:t>
          </a:r>
          <a:r>
            <a:rPr lang="en-US" sz="3600" baseline="30000" dirty="0">
              <a:latin typeface="Bahnschrift SemiBold SemiConden" panose="020B0502040204020203" pitchFamily="34" charset="0"/>
            </a:rPr>
            <a:t>rd</a:t>
          </a:r>
          <a:r>
            <a:rPr lang="en-US" sz="3600" dirty="0">
              <a:latin typeface="Bahnschrift SemiBold SemiConden" panose="020B0502040204020203" pitchFamily="34" charset="0"/>
            </a:rPr>
            <a:t> week</a:t>
          </a:r>
        </a:p>
        <a:p>
          <a:r>
            <a:rPr lang="en-US" sz="2400" dirty="0">
              <a:latin typeface="Bahnschrift SemiBold SemiConden" panose="020B0502040204020203" pitchFamily="34" charset="0"/>
            </a:rPr>
            <a:t>Finishing the project</a:t>
          </a:r>
          <a:endParaRPr lang="bg-BG" sz="2400" dirty="0">
            <a:latin typeface="Bahnschrift SemiBold SemiConden" panose="020B0502040204020203" pitchFamily="34" charset="0"/>
          </a:endParaRPr>
        </a:p>
      </dgm:t>
    </dgm:pt>
    <dgm:pt modelId="{5AA3DD4A-487A-4C31-8424-501ED9BD0212}" type="parTrans" cxnId="{ACDB1351-257D-4C41-BAB1-03172FA92289}">
      <dgm:prSet/>
      <dgm:spPr/>
      <dgm:t>
        <a:bodyPr/>
        <a:lstStyle/>
        <a:p>
          <a:endParaRPr lang="bg-BG"/>
        </a:p>
      </dgm:t>
    </dgm:pt>
    <dgm:pt modelId="{4B1822C5-7795-4897-B742-0E894F57819A}" type="sibTrans" cxnId="{ACDB1351-257D-4C41-BAB1-03172FA92289}">
      <dgm:prSet/>
      <dgm:spPr/>
      <dgm:t>
        <a:bodyPr/>
        <a:lstStyle/>
        <a:p>
          <a:endParaRPr lang="bg-BG"/>
        </a:p>
      </dgm:t>
    </dgm:pt>
    <dgm:pt modelId="{F2456830-478C-40C2-820B-96DC130AC950}">
      <dgm:prSet phldrT="[Text]" custT="1"/>
      <dgm:spPr/>
      <dgm:t>
        <a:bodyPr/>
        <a:lstStyle/>
        <a:p>
          <a:r>
            <a:rPr lang="en-US" sz="3600" dirty="0">
              <a:latin typeface="Bahnschrift SemiBold SemiConden" panose="020B0502040204020203" pitchFamily="34" charset="0"/>
            </a:rPr>
            <a:t>4</a:t>
          </a:r>
          <a:r>
            <a:rPr lang="en-US" sz="3600" baseline="30000" dirty="0">
              <a:latin typeface="Bahnschrift SemiBold SemiConden" panose="020B0502040204020203" pitchFamily="34" charset="0"/>
            </a:rPr>
            <a:t>th</a:t>
          </a:r>
          <a:r>
            <a:rPr lang="en-US" sz="3600" dirty="0">
              <a:latin typeface="Bahnschrift SemiBold SemiConden" panose="020B0502040204020203" pitchFamily="34" charset="0"/>
            </a:rPr>
            <a:t> week</a:t>
          </a:r>
        </a:p>
        <a:p>
          <a:r>
            <a:rPr lang="en-US" sz="2400" dirty="0">
              <a:latin typeface="Bahnschrift SemiBold SemiConden" panose="020B0502040204020203" pitchFamily="34" charset="0"/>
            </a:rPr>
            <a:t>Presenting the product</a:t>
          </a:r>
          <a:endParaRPr lang="bg-BG" sz="2400" dirty="0">
            <a:latin typeface="Bahnschrift SemiBold SemiConden" panose="020B0502040204020203" pitchFamily="34" charset="0"/>
          </a:endParaRPr>
        </a:p>
      </dgm:t>
    </dgm:pt>
    <dgm:pt modelId="{9ABD2D42-63FE-4AD4-977D-101CEA4F9251}" type="parTrans" cxnId="{35692A8B-525B-4126-B02B-D63B22827B71}">
      <dgm:prSet/>
      <dgm:spPr/>
      <dgm:t>
        <a:bodyPr/>
        <a:lstStyle/>
        <a:p>
          <a:endParaRPr lang="bg-BG"/>
        </a:p>
      </dgm:t>
    </dgm:pt>
    <dgm:pt modelId="{2DA0F05A-F3AB-4175-8098-3DEE2425778F}" type="sibTrans" cxnId="{35692A8B-525B-4126-B02B-D63B22827B71}">
      <dgm:prSet/>
      <dgm:spPr/>
      <dgm:t>
        <a:bodyPr/>
        <a:lstStyle/>
        <a:p>
          <a:endParaRPr lang="bg-BG"/>
        </a:p>
      </dgm:t>
    </dgm:pt>
    <dgm:pt modelId="{B3AC5635-222F-46B8-A87C-816C82D051BA}" type="pres">
      <dgm:prSet presAssocID="{BC468ADB-FEFD-46FB-BE99-23486E5F0404}" presName="diagram" presStyleCnt="0">
        <dgm:presLayoutVars>
          <dgm:dir/>
          <dgm:resizeHandles val="exact"/>
        </dgm:presLayoutVars>
      </dgm:prSet>
      <dgm:spPr/>
    </dgm:pt>
    <dgm:pt modelId="{79FCDC69-6C07-4F9D-9665-A4F9B263511D}" type="pres">
      <dgm:prSet presAssocID="{AD10A9C7-9065-4A6F-825D-1A83B4F2B3AE}" presName="node" presStyleLbl="node1" presStyleIdx="0" presStyleCnt="4" custLinFactNeighborX="-33487" custLinFactNeighborY="-6657">
        <dgm:presLayoutVars>
          <dgm:bulletEnabled val="1"/>
        </dgm:presLayoutVars>
      </dgm:prSet>
      <dgm:spPr/>
    </dgm:pt>
    <dgm:pt modelId="{A397C2E8-4D38-498E-BD9C-E34FBAC87BB6}" type="pres">
      <dgm:prSet presAssocID="{CCD07CF5-087B-48E4-BAA9-DA8EDD9A4EA1}" presName="sibTrans" presStyleCnt="0"/>
      <dgm:spPr/>
    </dgm:pt>
    <dgm:pt modelId="{626AC43F-82E2-46B1-BC35-EE3215C9046A}" type="pres">
      <dgm:prSet presAssocID="{42238E6D-D5C3-4540-AD8F-2B2BDB7AAE46}" presName="node" presStyleLbl="node1" presStyleIdx="1" presStyleCnt="4" custLinFactNeighborX="838" custLinFactNeighborY="512">
        <dgm:presLayoutVars>
          <dgm:bulletEnabled val="1"/>
        </dgm:presLayoutVars>
      </dgm:prSet>
      <dgm:spPr/>
    </dgm:pt>
    <dgm:pt modelId="{19262313-625B-4BDE-B780-E0769F392ECF}" type="pres">
      <dgm:prSet presAssocID="{4B1822C5-7795-4897-B742-0E894F57819A}" presName="sibTrans" presStyleCnt="0"/>
      <dgm:spPr/>
    </dgm:pt>
    <dgm:pt modelId="{957364DD-B285-4C31-B11A-8660E7EB51B3}" type="pres">
      <dgm:prSet presAssocID="{F781F7AE-F136-42BF-B032-7CEFF337B1E4}" presName="node" presStyleLbl="node1" presStyleIdx="2" presStyleCnt="4" custScaleX="101843" custLinFactNeighborX="-18043" custLinFactNeighborY="15393">
        <dgm:presLayoutVars>
          <dgm:bulletEnabled val="1"/>
        </dgm:presLayoutVars>
      </dgm:prSet>
      <dgm:spPr/>
    </dgm:pt>
    <dgm:pt modelId="{5ECC2D7D-66B1-4627-86BC-2F9A7E79F2B9}" type="pres">
      <dgm:prSet presAssocID="{11A43D02-24F7-45B3-81FF-6240C2333740}" presName="sibTrans" presStyleCnt="0"/>
      <dgm:spPr/>
    </dgm:pt>
    <dgm:pt modelId="{515B81F6-9347-4449-8808-26A1BCD673DC}" type="pres">
      <dgm:prSet presAssocID="{F2456830-478C-40C2-820B-96DC130AC950}" presName="node" presStyleLbl="node1" presStyleIdx="3" presStyleCnt="4" custLinFactNeighborX="614" custLinFactNeighborY="-2560">
        <dgm:presLayoutVars>
          <dgm:bulletEnabled val="1"/>
        </dgm:presLayoutVars>
      </dgm:prSet>
      <dgm:spPr/>
    </dgm:pt>
  </dgm:ptLst>
  <dgm:cxnLst>
    <dgm:cxn modelId="{6BA7240F-F5DB-43BD-910F-1FE200FB4D8D}" type="presOf" srcId="{42238E6D-D5C3-4540-AD8F-2B2BDB7AAE46}" destId="{626AC43F-82E2-46B1-BC35-EE3215C9046A}" srcOrd="0" destOrd="0" presId="urn:microsoft.com/office/officeart/2005/8/layout/default"/>
    <dgm:cxn modelId="{0AB89B36-F51C-4DB1-B8B0-DE77AD49F7BA}" type="presOf" srcId="{AD10A9C7-9065-4A6F-825D-1A83B4F2B3AE}" destId="{79FCDC69-6C07-4F9D-9665-A4F9B263511D}" srcOrd="0" destOrd="0" presId="urn:microsoft.com/office/officeart/2005/8/layout/default"/>
    <dgm:cxn modelId="{447FF93E-E1EF-4165-8788-323F97287E7F}" srcId="{BC468ADB-FEFD-46FB-BE99-23486E5F0404}" destId="{AD10A9C7-9065-4A6F-825D-1A83B4F2B3AE}" srcOrd="0" destOrd="0" parTransId="{63B56C15-5B12-4158-ABBB-31C667352940}" sibTransId="{CCD07CF5-087B-48E4-BAA9-DA8EDD9A4EA1}"/>
    <dgm:cxn modelId="{56285550-B753-4654-BAC7-ECAC0BD217B7}" type="presOf" srcId="{F2456830-478C-40C2-820B-96DC130AC950}" destId="{515B81F6-9347-4449-8808-26A1BCD673DC}" srcOrd="0" destOrd="0" presId="urn:microsoft.com/office/officeart/2005/8/layout/default"/>
    <dgm:cxn modelId="{ACDB1351-257D-4C41-BAB1-03172FA92289}" srcId="{BC468ADB-FEFD-46FB-BE99-23486E5F0404}" destId="{42238E6D-D5C3-4540-AD8F-2B2BDB7AAE46}" srcOrd="1" destOrd="0" parTransId="{5AA3DD4A-487A-4C31-8424-501ED9BD0212}" sibTransId="{4B1822C5-7795-4897-B742-0E894F57819A}"/>
    <dgm:cxn modelId="{35692A8B-525B-4126-B02B-D63B22827B71}" srcId="{BC468ADB-FEFD-46FB-BE99-23486E5F0404}" destId="{F2456830-478C-40C2-820B-96DC130AC950}" srcOrd="3" destOrd="0" parTransId="{9ABD2D42-63FE-4AD4-977D-101CEA4F9251}" sibTransId="{2DA0F05A-F3AB-4175-8098-3DEE2425778F}"/>
    <dgm:cxn modelId="{08CE2D8D-0A24-46B7-8D51-6307FC639EF1}" srcId="{BC468ADB-FEFD-46FB-BE99-23486E5F0404}" destId="{F781F7AE-F136-42BF-B032-7CEFF337B1E4}" srcOrd="2" destOrd="0" parTransId="{F02872AA-319A-44A8-82CF-4810B8F2BEA0}" sibTransId="{11A43D02-24F7-45B3-81FF-6240C2333740}"/>
    <dgm:cxn modelId="{1A748CA0-2909-4A7A-86B2-CEC1376E1FDE}" type="presOf" srcId="{F781F7AE-F136-42BF-B032-7CEFF337B1E4}" destId="{957364DD-B285-4C31-B11A-8660E7EB51B3}" srcOrd="0" destOrd="0" presId="urn:microsoft.com/office/officeart/2005/8/layout/default"/>
    <dgm:cxn modelId="{1EC724EE-FFEC-4CF8-A432-ABD4AEE51A24}" type="presOf" srcId="{BC468ADB-FEFD-46FB-BE99-23486E5F0404}" destId="{B3AC5635-222F-46B8-A87C-816C82D051BA}" srcOrd="0" destOrd="0" presId="urn:microsoft.com/office/officeart/2005/8/layout/default"/>
    <dgm:cxn modelId="{55E1F056-BA52-4F98-B335-6541E649C52F}" type="presParOf" srcId="{B3AC5635-222F-46B8-A87C-816C82D051BA}" destId="{79FCDC69-6C07-4F9D-9665-A4F9B263511D}" srcOrd="0" destOrd="0" presId="urn:microsoft.com/office/officeart/2005/8/layout/default"/>
    <dgm:cxn modelId="{8EA8200E-ED6C-41F3-9A29-94C89FD27FA5}" type="presParOf" srcId="{B3AC5635-222F-46B8-A87C-816C82D051BA}" destId="{A397C2E8-4D38-498E-BD9C-E34FBAC87BB6}" srcOrd="1" destOrd="0" presId="urn:microsoft.com/office/officeart/2005/8/layout/default"/>
    <dgm:cxn modelId="{10C37F49-7D52-4FFE-97BB-306F5CC451B4}" type="presParOf" srcId="{B3AC5635-222F-46B8-A87C-816C82D051BA}" destId="{626AC43F-82E2-46B1-BC35-EE3215C9046A}" srcOrd="2" destOrd="0" presId="urn:microsoft.com/office/officeart/2005/8/layout/default"/>
    <dgm:cxn modelId="{AFA301D9-BBD5-4048-B70D-909B34ADF65E}" type="presParOf" srcId="{B3AC5635-222F-46B8-A87C-816C82D051BA}" destId="{19262313-625B-4BDE-B780-E0769F392ECF}" srcOrd="3" destOrd="0" presId="urn:microsoft.com/office/officeart/2005/8/layout/default"/>
    <dgm:cxn modelId="{CAAC225B-C645-4983-96EC-15B46AF64FEB}" type="presParOf" srcId="{B3AC5635-222F-46B8-A87C-816C82D051BA}" destId="{957364DD-B285-4C31-B11A-8660E7EB51B3}" srcOrd="4" destOrd="0" presId="urn:microsoft.com/office/officeart/2005/8/layout/default"/>
    <dgm:cxn modelId="{06A34771-E515-420F-BD83-3AD92A9B90D3}" type="presParOf" srcId="{B3AC5635-222F-46B8-A87C-816C82D051BA}" destId="{5ECC2D7D-66B1-4627-86BC-2F9A7E79F2B9}" srcOrd="5" destOrd="0" presId="urn:microsoft.com/office/officeart/2005/8/layout/default"/>
    <dgm:cxn modelId="{69BE98D1-D763-4C86-BD2F-80DFD3645141}" type="presParOf" srcId="{B3AC5635-222F-46B8-A87C-816C82D051BA}" destId="{515B81F6-9347-4449-8808-26A1BCD673D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E7886-A9FC-41D8-BFBD-AE42E6678C96}">
      <dsp:nvSpPr>
        <dsp:cNvPr id="0" name=""/>
        <dsp:cNvSpPr/>
      </dsp:nvSpPr>
      <dsp:spPr>
        <a:xfrm>
          <a:off x="236295" y="0"/>
          <a:ext cx="1862904" cy="2191652"/>
        </a:xfrm>
        <a:prstGeom prst="rect">
          <a:avLst/>
        </a:prstGeom>
        <a:solidFill>
          <a:schemeClr val="dk1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DDF4EB-5A78-4A49-8EC0-E02629AF8A33}">
      <dsp:nvSpPr>
        <dsp:cNvPr id="0" name=""/>
        <dsp:cNvSpPr/>
      </dsp:nvSpPr>
      <dsp:spPr>
        <a:xfrm>
          <a:off x="329441" y="87666"/>
          <a:ext cx="1676613" cy="1424573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11000" b="-11000"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AFE738-6FE3-40AE-B543-D70648C409A8}">
      <dsp:nvSpPr>
        <dsp:cNvPr id="0" name=""/>
        <dsp:cNvSpPr/>
      </dsp:nvSpPr>
      <dsp:spPr>
        <a:xfrm>
          <a:off x="329441" y="1512239"/>
          <a:ext cx="1676613" cy="59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Bahnschrift SemiBold SemiConden" panose="020B0502040204020203" pitchFamily="34" charset="0"/>
              <a:ea typeface="+mn-ea"/>
              <a:cs typeface="+mn-cs"/>
            </a:rPr>
            <a:t>Juliana</a:t>
          </a:r>
          <a:r>
            <a:rPr lang="en-US" sz="1600" kern="1200" dirty="0">
              <a:latin typeface="Bahnschrift SemiBold SemiConden" panose="020B0502040204020203" pitchFamily="34" charset="0"/>
            </a:rPr>
            <a:t> </a:t>
          </a:r>
          <a:r>
            <a:rPr lang="en-US" sz="1600" kern="1200" dirty="0" err="1">
              <a:latin typeface="Bahnschrift SemiBold SemiConden" panose="020B0502040204020203" pitchFamily="34" charset="0"/>
            </a:rPr>
            <a:t>Stoykova</a:t>
          </a:r>
          <a:endParaRPr lang="en-US" sz="1600" kern="1200" dirty="0">
            <a:latin typeface="Bahnschrift SemiBold SemiConden" panose="020B0502040204020203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ahnschrift SemiBold SemiConden" panose="020B0502040204020203" pitchFamily="34" charset="0"/>
            </a:rPr>
            <a:t>Scrum Trainer</a:t>
          </a:r>
          <a:endParaRPr lang="bg-BG" sz="1200" kern="1200" dirty="0">
            <a:latin typeface="Bahnschrift SemiBold SemiConden" panose="020B0502040204020203" pitchFamily="34" charset="0"/>
          </a:endParaRPr>
        </a:p>
      </dsp:txBody>
      <dsp:txXfrm>
        <a:off x="329441" y="1512239"/>
        <a:ext cx="1676613" cy="5917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533683-333C-475C-A020-AB33E5A0241D}">
      <dsp:nvSpPr>
        <dsp:cNvPr id="0" name=""/>
        <dsp:cNvSpPr/>
      </dsp:nvSpPr>
      <dsp:spPr>
        <a:xfrm>
          <a:off x="17" y="2140"/>
          <a:ext cx="1861084" cy="2189511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16390-C988-4C65-9662-F348308A59F9}">
      <dsp:nvSpPr>
        <dsp:cNvPr id="0" name=""/>
        <dsp:cNvSpPr/>
      </dsp:nvSpPr>
      <dsp:spPr>
        <a:xfrm>
          <a:off x="86207" y="73778"/>
          <a:ext cx="1674976" cy="142318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9000" b="-9000"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169330-51BB-4F2F-B3C6-CCC6D8F47CFE}">
      <dsp:nvSpPr>
        <dsp:cNvPr id="0" name=""/>
        <dsp:cNvSpPr/>
      </dsp:nvSpPr>
      <dsp:spPr>
        <a:xfrm>
          <a:off x="206705" y="1546301"/>
          <a:ext cx="1389359" cy="522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Bahnschrift SemiBold SemiConden" panose="020B0502040204020203" pitchFamily="34" charset="0"/>
              <a:ea typeface="+mn-ea"/>
              <a:cs typeface="+mn-cs"/>
            </a:rPr>
            <a:t>Vladimir</a:t>
          </a:r>
          <a:r>
            <a:rPr lang="en-US" sz="1800" kern="1200" dirty="0"/>
            <a:t> </a:t>
          </a:r>
          <a:r>
            <a:rPr lang="en-US" sz="16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Bahnschrift SemiBold SemiConden" panose="020B0502040204020203" pitchFamily="34" charset="0"/>
              <a:ea typeface="+mn-ea"/>
              <a:cs typeface="+mn-cs"/>
            </a:rPr>
            <a:t>Kosev</a:t>
          </a:r>
          <a:endParaRPr lang="en-US" sz="16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Bahnschrift SemiBold SemiConden" panose="020B0502040204020203" pitchFamily="34" charset="0"/>
            <a:ea typeface="+mn-ea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Bahnschrift SemiBold SemiConden" panose="020B0502040204020203" pitchFamily="34" charset="0"/>
              <a:ea typeface="+mn-ea"/>
              <a:cs typeface="+mn-cs"/>
            </a:rPr>
            <a:t>HTML developer</a:t>
          </a:r>
          <a:endParaRPr lang="bg-BG" sz="1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Bahnschrift SemiBold SemiConden" panose="020B0502040204020203" pitchFamily="34" charset="0"/>
            <a:ea typeface="+mn-ea"/>
            <a:cs typeface="+mn-cs"/>
          </a:endParaRPr>
        </a:p>
      </dsp:txBody>
      <dsp:txXfrm>
        <a:off x="206705" y="1546301"/>
        <a:ext cx="1389359" cy="5222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545A0-2B9A-40A8-A47C-5D2256D87572}">
      <dsp:nvSpPr>
        <dsp:cNvPr id="0" name=""/>
        <dsp:cNvSpPr/>
      </dsp:nvSpPr>
      <dsp:spPr>
        <a:xfrm>
          <a:off x="0" y="2140"/>
          <a:ext cx="1861084" cy="2189511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1EF80F-A3DB-45F3-8337-B1780CF469DD}">
      <dsp:nvSpPr>
        <dsp:cNvPr id="0" name=""/>
        <dsp:cNvSpPr/>
      </dsp:nvSpPr>
      <dsp:spPr>
        <a:xfrm>
          <a:off x="109955" y="88650"/>
          <a:ext cx="1674976" cy="142318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9000" b="-9000"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C9BC2C-2EA1-4F64-9E24-F06F8AEDBA12}">
      <dsp:nvSpPr>
        <dsp:cNvPr id="0" name=""/>
        <dsp:cNvSpPr/>
      </dsp:nvSpPr>
      <dsp:spPr>
        <a:xfrm>
          <a:off x="95081" y="1511833"/>
          <a:ext cx="1674976" cy="591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Bahnschrift SemiBold SemiConden" panose="020B0502040204020203" pitchFamily="34" charset="0"/>
              <a:ea typeface="+mn-ea"/>
              <a:cs typeface="+mn-cs"/>
            </a:rPr>
            <a:t>Nikoleta</a:t>
          </a:r>
          <a:r>
            <a:rPr lang="en-US" sz="1700" kern="1200" dirty="0"/>
            <a:t> </a:t>
          </a: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Bahnschrift SemiBold SemiConden" panose="020B0502040204020203" pitchFamily="34" charset="0"/>
              <a:ea typeface="+mn-ea"/>
              <a:cs typeface="+mn-cs"/>
            </a:rPr>
            <a:t>Georgieva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Bahnschrift SemiBold SemiConden" panose="020B0502040204020203" pitchFamily="34" charset="0"/>
              <a:ea typeface="+mn-ea"/>
              <a:cs typeface="+mn-cs"/>
            </a:rPr>
            <a:t>CSS</a:t>
          </a: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Bahnschrift SemiBold SemiConden" panose="020B0502040204020203" pitchFamily="34" charset="0"/>
              <a:ea typeface="+mn-ea"/>
              <a:cs typeface="+mn-cs"/>
            </a:rPr>
            <a:t> </a:t>
          </a:r>
          <a:r>
            <a:rPr 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Bahnschrift SemiBold SemiConden" panose="020B0502040204020203" pitchFamily="34" charset="0"/>
              <a:ea typeface="+mn-ea"/>
              <a:cs typeface="+mn-cs"/>
            </a:rPr>
            <a:t>developer</a:t>
          </a:r>
          <a:endParaRPr lang="bg-BG" sz="1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Bahnschrift SemiBold SemiConden" panose="020B0502040204020203" pitchFamily="34" charset="0"/>
            <a:ea typeface="+mn-ea"/>
            <a:cs typeface="+mn-cs"/>
          </a:endParaRPr>
        </a:p>
      </dsp:txBody>
      <dsp:txXfrm>
        <a:off x="95081" y="1511833"/>
        <a:ext cx="1674976" cy="5911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38D1D-824F-4CA8-BC99-B144F5EC894B}">
      <dsp:nvSpPr>
        <dsp:cNvPr id="0" name=""/>
        <dsp:cNvSpPr/>
      </dsp:nvSpPr>
      <dsp:spPr>
        <a:xfrm>
          <a:off x="3462" y="1068"/>
          <a:ext cx="1769582" cy="2189514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CCDB8B-9AE9-4A35-B775-F3CBF09C6D6B}">
      <dsp:nvSpPr>
        <dsp:cNvPr id="0" name=""/>
        <dsp:cNvSpPr/>
      </dsp:nvSpPr>
      <dsp:spPr>
        <a:xfrm>
          <a:off x="90210" y="138169"/>
          <a:ext cx="1592623" cy="135320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9000" b="-9000"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CEC549-DC39-465E-8277-41AF0DB8E755}">
      <dsp:nvSpPr>
        <dsp:cNvPr id="0" name=""/>
        <dsp:cNvSpPr/>
      </dsp:nvSpPr>
      <dsp:spPr>
        <a:xfrm>
          <a:off x="90210" y="1491379"/>
          <a:ext cx="1592623" cy="562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Bahnschrift SemiBold SemiConden" panose="020B0502040204020203" pitchFamily="34" charset="0"/>
              <a:ea typeface="+mn-ea"/>
              <a:cs typeface="+mn-cs"/>
            </a:rPr>
            <a:t>Simona</a:t>
          </a:r>
          <a:r>
            <a:rPr lang="en-US" sz="1600" kern="1200" dirty="0"/>
            <a:t> </a:t>
          </a:r>
          <a:r>
            <a:rPr lang="en-US" sz="16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Bahnschrift SemiBold SemiConden" panose="020B0502040204020203" pitchFamily="34" charset="0"/>
              <a:ea typeface="+mn-ea"/>
              <a:cs typeface="+mn-cs"/>
            </a:rPr>
            <a:t>Subeva</a:t>
          </a:r>
          <a:endParaRPr lang="en-US" sz="16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Bahnschrift SemiBold SemiConden" panose="020B0502040204020203" pitchFamily="34" charset="0"/>
            <a:ea typeface="+mn-ea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Bahnschrift SemiBold SemiConden" panose="020B0502040204020203" pitchFamily="34" charset="0"/>
              <a:ea typeface="+mn-ea"/>
              <a:cs typeface="+mn-cs"/>
            </a:rPr>
            <a:t>Designer</a:t>
          </a:r>
          <a:endParaRPr lang="bg-BG" sz="1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Bahnschrift SemiBold SemiConden" panose="020B0502040204020203" pitchFamily="34" charset="0"/>
            <a:ea typeface="+mn-ea"/>
            <a:cs typeface="+mn-cs"/>
          </a:endParaRPr>
        </a:p>
      </dsp:txBody>
      <dsp:txXfrm>
        <a:off x="90210" y="1491379"/>
        <a:ext cx="1592623" cy="5621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CDC69-6C07-4F9D-9665-A4F9B263511D}">
      <dsp:nvSpPr>
        <dsp:cNvPr id="0" name=""/>
        <dsp:cNvSpPr/>
      </dsp:nvSpPr>
      <dsp:spPr>
        <a:xfrm>
          <a:off x="0" y="0"/>
          <a:ext cx="2687019" cy="16122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Bahnschrift SemiBold SemiConden" panose="020B0502040204020203" pitchFamily="34" charset="0"/>
            </a:rPr>
            <a:t>1</a:t>
          </a:r>
          <a:r>
            <a:rPr lang="en-US" sz="3600" kern="1200" baseline="30000" dirty="0">
              <a:latin typeface="Bahnschrift SemiBold SemiConden" panose="020B0502040204020203" pitchFamily="34" charset="0"/>
            </a:rPr>
            <a:t>st</a:t>
          </a:r>
          <a:r>
            <a:rPr lang="en-US" sz="3600" kern="1200" dirty="0">
              <a:latin typeface="Bahnschrift SemiBold SemiConden" panose="020B0502040204020203" pitchFamily="34" charset="0"/>
            </a:rPr>
            <a:t> week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Bahnschrift SemiBold SemiConden" panose="020B0502040204020203" pitchFamily="34" charset="0"/>
            </a:rPr>
            <a:t>Assembling the team</a:t>
          </a:r>
          <a:endParaRPr lang="bg-BG" sz="2400" kern="1200" dirty="0">
            <a:latin typeface="Bahnschrift SemiBold SemiConden" panose="020B0502040204020203" pitchFamily="34" charset="0"/>
          </a:endParaRPr>
        </a:p>
      </dsp:txBody>
      <dsp:txXfrm>
        <a:off x="0" y="0"/>
        <a:ext cx="2687019" cy="1612211"/>
      </dsp:txXfrm>
    </dsp:sp>
    <dsp:sp modelId="{626AC43F-82E2-46B1-BC35-EE3215C9046A}">
      <dsp:nvSpPr>
        <dsp:cNvPr id="0" name=""/>
        <dsp:cNvSpPr/>
      </dsp:nvSpPr>
      <dsp:spPr>
        <a:xfrm>
          <a:off x="3163980" y="8715"/>
          <a:ext cx="2687019" cy="16122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Bahnschrift SemiBold SemiConden" panose="020B0502040204020203" pitchFamily="34" charset="0"/>
            </a:rPr>
            <a:t>3</a:t>
          </a:r>
          <a:r>
            <a:rPr lang="en-US" sz="3600" kern="1200" baseline="30000" dirty="0">
              <a:latin typeface="Bahnschrift SemiBold SemiConden" panose="020B0502040204020203" pitchFamily="34" charset="0"/>
            </a:rPr>
            <a:t>rd</a:t>
          </a:r>
          <a:r>
            <a:rPr lang="en-US" sz="3600" kern="1200" dirty="0">
              <a:latin typeface="Bahnschrift SemiBold SemiConden" panose="020B0502040204020203" pitchFamily="34" charset="0"/>
            </a:rPr>
            <a:t> week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Bahnschrift SemiBold SemiConden" panose="020B0502040204020203" pitchFamily="34" charset="0"/>
            </a:rPr>
            <a:t>Finishing the project</a:t>
          </a:r>
          <a:endParaRPr lang="bg-BG" sz="2400" kern="1200" dirty="0">
            <a:latin typeface="Bahnschrift SemiBold SemiConden" panose="020B0502040204020203" pitchFamily="34" charset="0"/>
          </a:endParaRPr>
        </a:p>
      </dsp:txBody>
      <dsp:txXfrm>
        <a:off x="3163980" y="8715"/>
        <a:ext cx="2687019" cy="1612211"/>
      </dsp:txXfrm>
    </dsp:sp>
    <dsp:sp modelId="{957364DD-B285-4C31-B11A-8660E7EB51B3}">
      <dsp:nvSpPr>
        <dsp:cNvPr id="0" name=""/>
        <dsp:cNvSpPr/>
      </dsp:nvSpPr>
      <dsp:spPr>
        <a:xfrm>
          <a:off x="0" y="1881835"/>
          <a:ext cx="2736541" cy="16122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Bahnschrift SemiBold SemiConden" panose="020B0502040204020203" pitchFamily="34" charset="0"/>
            </a:rPr>
            <a:t>2</a:t>
          </a:r>
          <a:r>
            <a:rPr lang="en-US" sz="3200" kern="1200" baseline="30000" dirty="0">
              <a:latin typeface="Bahnschrift SemiBold SemiConden" panose="020B0502040204020203" pitchFamily="34" charset="0"/>
            </a:rPr>
            <a:t>nd</a:t>
          </a:r>
          <a:r>
            <a:rPr lang="en-US" sz="4200" kern="1200" dirty="0">
              <a:latin typeface="Bahnschrift SemiBold SemiConden" panose="020B0502040204020203" pitchFamily="34" charset="0"/>
            </a:rPr>
            <a:t> </a:t>
          </a:r>
          <a:r>
            <a:rPr lang="en-US" sz="3600" kern="1200" dirty="0">
              <a:latin typeface="Bahnschrift SemiBold SemiConden" panose="020B0502040204020203" pitchFamily="34" charset="0"/>
            </a:rPr>
            <a:t>week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Bahnschrift SemiBold SemiConden" panose="020B0502040204020203" pitchFamily="34" charset="0"/>
            </a:rPr>
            <a:t>The process of creating</a:t>
          </a:r>
          <a:endParaRPr lang="bg-BG" sz="3200" kern="1200" dirty="0">
            <a:latin typeface="Bahnschrift SemiBold SemiConden" panose="020B0502040204020203" pitchFamily="34" charset="0"/>
          </a:endParaRPr>
        </a:p>
      </dsp:txBody>
      <dsp:txXfrm>
        <a:off x="0" y="1881835"/>
        <a:ext cx="2736541" cy="1612211"/>
      </dsp:txXfrm>
    </dsp:sp>
    <dsp:sp modelId="{515B81F6-9347-4449-8808-26A1BCD673DC}">
      <dsp:nvSpPr>
        <dsp:cNvPr id="0" name=""/>
        <dsp:cNvSpPr/>
      </dsp:nvSpPr>
      <dsp:spPr>
        <a:xfrm>
          <a:off x="3182722" y="1840101"/>
          <a:ext cx="2687019" cy="16122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Bahnschrift SemiBold SemiConden" panose="020B0502040204020203" pitchFamily="34" charset="0"/>
            </a:rPr>
            <a:t>4</a:t>
          </a:r>
          <a:r>
            <a:rPr lang="en-US" sz="3600" kern="1200" baseline="30000" dirty="0">
              <a:latin typeface="Bahnschrift SemiBold SemiConden" panose="020B0502040204020203" pitchFamily="34" charset="0"/>
            </a:rPr>
            <a:t>th</a:t>
          </a:r>
          <a:r>
            <a:rPr lang="en-US" sz="3600" kern="1200" dirty="0">
              <a:latin typeface="Bahnschrift SemiBold SemiConden" panose="020B0502040204020203" pitchFamily="34" charset="0"/>
            </a:rPr>
            <a:t> week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Bahnschrift SemiBold SemiConden" panose="020B0502040204020203" pitchFamily="34" charset="0"/>
            </a:rPr>
            <a:t>Presenting the product</a:t>
          </a:r>
          <a:endParaRPr lang="bg-BG" sz="2400" kern="1200" dirty="0">
            <a:latin typeface="Bahnschrift SemiBold SemiConden" panose="020B0502040204020203" pitchFamily="34" charset="0"/>
          </a:endParaRPr>
        </a:p>
      </dsp:txBody>
      <dsp:txXfrm>
        <a:off x="3182722" y="1840101"/>
        <a:ext cx="2687019" cy="1612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621575" y="1228437"/>
            <a:ext cx="7878300" cy="3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770400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>
            <a:off x="-116125" y="2561775"/>
            <a:ext cx="9281100" cy="141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1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2061788" y="723875"/>
            <a:ext cx="5019000" cy="18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2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title" idx="2"/>
          </p:nvPr>
        </p:nvSpPr>
        <p:spPr>
          <a:xfrm>
            <a:off x="2485555" y="2871475"/>
            <a:ext cx="4167600" cy="8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_1_1_1">
    <p:bg>
      <p:bgPr>
        <a:solidFill>
          <a:schemeClr val="dk1"/>
        </a:solid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_1_1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1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61"/>
          <p:cNvSpPr txBox="1">
            <a:spLocks noGrp="1"/>
          </p:cNvSpPr>
          <p:nvPr>
            <p:ph type="subTitle" idx="1"/>
          </p:nvPr>
        </p:nvSpPr>
        <p:spPr>
          <a:xfrm>
            <a:off x="2844037" y="1738336"/>
            <a:ext cx="1378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4" name="Google Shape;444;p61"/>
          <p:cNvSpPr txBox="1">
            <a:spLocks noGrp="1"/>
          </p:cNvSpPr>
          <p:nvPr>
            <p:ph type="subTitle" idx="2"/>
          </p:nvPr>
        </p:nvSpPr>
        <p:spPr>
          <a:xfrm>
            <a:off x="766875" y="2110195"/>
            <a:ext cx="13806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5" name="Google Shape;445;p61"/>
          <p:cNvSpPr txBox="1">
            <a:spLocks noGrp="1"/>
          </p:cNvSpPr>
          <p:nvPr>
            <p:ph type="subTitle" idx="3"/>
          </p:nvPr>
        </p:nvSpPr>
        <p:spPr>
          <a:xfrm>
            <a:off x="766887" y="1738347"/>
            <a:ext cx="1378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6" name="Google Shape;446;p61"/>
          <p:cNvSpPr txBox="1">
            <a:spLocks noGrp="1"/>
          </p:cNvSpPr>
          <p:nvPr>
            <p:ph type="subTitle" idx="4"/>
          </p:nvPr>
        </p:nvSpPr>
        <p:spPr>
          <a:xfrm>
            <a:off x="2844025" y="2109968"/>
            <a:ext cx="13806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7" name="Google Shape;447;p61"/>
          <p:cNvSpPr txBox="1">
            <a:spLocks noGrp="1"/>
          </p:cNvSpPr>
          <p:nvPr>
            <p:ph type="subTitle" idx="5"/>
          </p:nvPr>
        </p:nvSpPr>
        <p:spPr>
          <a:xfrm>
            <a:off x="4919363" y="1738346"/>
            <a:ext cx="1378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8" name="Google Shape;448;p61"/>
          <p:cNvSpPr txBox="1">
            <a:spLocks noGrp="1"/>
          </p:cNvSpPr>
          <p:nvPr>
            <p:ph type="subTitle" idx="6"/>
          </p:nvPr>
        </p:nvSpPr>
        <p:spPr>
          <a:xfrm>
            <a:off x="6996513" y="2107626"/>
            <a:ext cx="13806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9" name="Google Shape;449;p61"/>
          <p:cNvSpPr txBox="1">
            <a:spLocks noGrp="1"/>
          </p:cNvSpPr>
          <p:nvPr>
            <p:ph type="subTitle" idx="7"/>
          </p:nvPr>
        </p:nvSpPr>
        <p:spPr>
          <a:xfrm>
            <a:off x="6996513" y="1738336"/>
            <a:ext cx="1378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0" name="Google Shape;450;p61"/>
          <p:cNvSpPr txBox="1">
            <a:spLocks noGrp="1"/>
          </p:cNvSpPr>
          <p:nvPr>
            <p:ph type="subTitle" idx="8"/>
          </p:nvPr>
        </p:nvSpPr>
        <p:spPr>
          <a:xfrm>
            <a:off x="4919363" y="2109457"/>
            <a:ext cx="13806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Bebas Neue"/>
              <a:buNone/>
              <a:defRPr sz="43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●"/>
              <a:defRPr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7" r:id="rId2"/>
    <p:sldLayoutId id="2147483658" r:id="rId3"/>
    <p:sldLayoutId id="2147483706" r:id="rId4"/>
    <p:sldLayoutId id="2147483707" r:id="rId5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A853C9-E130-401A-AF59-FE67C1F9DF5D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488200" y="2571750"/>
            <a:ext cx="4167600" cy="818700"/>
          </a:xfrm>
        </p:spPr>
        <p:txBody>
          <a:bodyPr/>
          <a:lstStyle/>
          <a:p>
            <a:r>
              <a:rPr lang="en-US" sz="7200" dirty="0"/>
              <a:t>Zipcar</a:t>
            </a:r>
            <a:endParaRPr lang="bg-BG" sz="7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552BA2-8F84-41C3-8CFA-9F0AF38243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44" t="18569" r="22192" b="45630"/>
          <a:stretch/>
        </p:blipFill>
        <p:spPr>
          <a:xfrm>
            <a:off x="2349189" y="490654"/>
            <a:ext cx="3997029" cy="208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1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5"/>
          <p:cNvSpPr txBox="1">
            <a:spLocks noGrp="1"/>
          </p:cNvSpPr>
          <p:nvPr>
            <p:ph type="title"/>
          </p:nvPr>
        </p:nvSpPr>
        <p:spPr>
          <a:xfrm>
            <a:off x="3287959" y="635382"/>
            <a:ext cx="2568081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Our team</a:t>
            </a:r>
            <a:endParaRPr sz="60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4D42FDF-96A3-4E17-989B-AB14C70552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6394082"/>
              </p:ext>
            </p:extLst>
          </p:nvPr>
        </p:nvGraphicFramePr>
        <p:xfrm>
          <a:off x="121280" y="2081562"/>
          <a:ext cx="2335496" cy="219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DDBBC37-D637-40A9-997F-6BC944384B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4027267"/>
              </p:ext>
            </p:extLst>
          </p:nvPr>
        </p:nvGraphicFramePr>
        <p:xfrm>
          <a:off x="2615940" y="2081562"/>
          <a:ext cx="2010937" cy="219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06BEE4D9-92F4-4B94-9954-100920347B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1475419"/>
              </p:ext>
            </p:extLst>
          </p:nvPr>
        </p:nvGraphicFramePr>
        <p:xfrm>
          <a:off x="4786042" y="2081562"/>
          <a:ext cx="1865139" cy="219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33DF9EA0-844F-4981-A4BE-4EC3A5BFA0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5517543"/>
              </p:ext>
            </p:extLst>
          </p:nvPr>
        </p:nvGraphicFramePr>
        <p:xfrm>
          <a:off x="6969511" y="2081562"/>
          <a:ext cx="1773045" cy="219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AD886D-0C93-40AB-8AA0-81A4D6FF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70" y="259863"/>
            <a:ext cx="5602701" cy="707700"/>
          </a:xfrm>
        </p:spPr>
        <p:txBody>
          <a:bodyPr/>
          <a:lstStyle/>
          <a:p>
            <a:pPr algn="ctr"/>
            <a:r>
              <a:rPr lang="en-US" sz="6000" dirty="0"/>
              <a:t>Stages of the project</a:t>
            </a:r>
            <a:endParaRPr lang="bg-BG" sz="60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006C39B-6557-4B18-9033-80F9E1CF16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909831"/>
              </p:ext>
            </p:extLst>
          </p:nvPr>
        </p:nvGraphicFramePr>
        <p:xfrm>
          <a:off x="1356731" y="1256370"/>
          <a:ext cx="6014225" cy="3494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1067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D8D529-E2EB-4E39-AB3F-CCBB2ACE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Technology used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E5E8AB-B3EE-4390-95C7-4B86D4A0B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7" y="1487467"/>
            <a:ext cx="2187780" cy="1367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AB72B7-E2CC-46AD-B271-9812EF93B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470" y="2797280"/>
            <a:ext cx="1998873" cy="20008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E76527-0139-4ABB-8445-7AB7BF4CE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098" y="1023513"/>
            <a:ext cx="2117803" cy="21178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D38E98-A2DC-4342-BCFC-407A3D8AD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7301" y="2848648"/>
            <a:ext cx="3365724" cy="18932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F76892-80A8-46AC-89F7-1050C76362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3838" y="1277474"/>
            <a:ext cx="1787347" cy="178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4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1F852A-064B-4E50-AB6B-50C160579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22" y="628047"/>
            <a:ext cx="7704000" cy="3535075"/>
          </a:xfrm>
        </p:spPr>
        <p:txBody>
          <a:bodyPr/>
          <a:lstStyle/>
          <a:p>
            <a:pPr algn="ctr"/>
            <a:r>
              <a:rPr lang="en-US" sz="11500" dirty="0"/>
              <a:t>Now to the  website!</a:t>
            </a:r>
            <a:endParaRPr lang="bg-BG" sz="11500" dirty="0"/>
          </a:p>
        </p:txBody>
      </p:sp>
    </p:spTree>
    <p:extLst>
      <p:ext uri="{BB962C8B-B14F-4D97-AF65-F5344CB8AC3E}">
        <p14:creationId xmlns:p14="http://schemas.microsoft.com/office/powerpoint/2010/main" val="407440571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 Marketing by Slidesgo XL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21212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50</Words>
  <Application>Microsoft Office PowerPoint</Application>
  <PresentationFormat>On-screen Show (16:9)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Bahnschrift SemiBold SemiConden</vt:lpstr>
      <vt:lpstr>Bebas Neue</vt:lpstr>
      <vt:lpstr>Overpass</vt:lpstr>
      <vt:lpstr>Arial</vt:lpstr>
      <vt:lpstr>Overpass Light</vt:lpstr>
      <vt:lpstr>Minimal Marketing by Slidesgo XL</vt:lpstr>
      <vt:lpstr>Zipcar</vt:lpstr>
      <vt:lpstr>Our team</vt:lpstr>
      <vt:lpstr>Stages of the project</vt:lpstr>
      <vt:lpstr>Technology used</vt:lpstr>
      <vt:lpstr>Now to the  website!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Zipcar</dc:title>
  <dc:creator>Dell</dc:creator>
  <cp:lastModifiedBy>Dell</cp:lastModifiedBy>
  <cp:revision>7</cp:revision>
  <dcterms:modified xsi:type="dcterms:W3CDTF">2025-05-11T13:52:16Z</dcterms:modified>
</cp:coreProperties>
</file>