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Archivo" panose="020B0604020202020204" charset="0"/>
      <p:regular r:id="rId9"/>
      <p:bold r:id="rId10"/>
      <p:italic r:id="rId11"/>
      <p:boldItalic r:id="rId12"/>
    </p:embeddedFont>
    <p:embeddedFont>
      <p:font typeface="Righteous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11D"/>
    <a:srgbClr val="93737A"/>
    <a:srgbClr val="F46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FB8EA4-A63B-4282-9F79-4B3E57BFBC39}">
  <a:tblStyle styleId="{DEFB8EA4-A63B-4282-9F79-4B3E57BFB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91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1692442ed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1692442ed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32265" y="0"/>
            <a:ext cx="9143809" cy="3451308"/>
            <a:chOff x="-481550" y="-149577"/>
            <a:chExt cx="9005130" cy="338562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481550" y="-149577"/>
              <a:ext cx="9005130" cy="3385627"/>
              <a:chOff x="-481555" y="-73375"/>
              <a:chExt cx="9005130" cy="3255098"/>
            </a:xfrm>
          </p:grpSpPr>
          <p:sp>
            <p:nvSpPr>
              <p:cNvPr id="11" name="Google Shape;11;p2"/>
              <p:cNvSpPr/>
              <p:nvPr/>
            </p:nvSpPr>
            <p:spPr>
              <a:xfrm flipH="1">
                <a:off x="-481555" y="-73375"/>
                <a:ext cx="9005130" cy="3255098"/>
              </a:xfrm>
              <a:custGeom>
                <a:avLst/>
                <a:gdLst/>
                <a:ahLst/>
                <a:cxnLst/>
                <a:rect l="l" t="t" r="r" b="b"/>
                <a:pathLst>
                  <a:path w="137399" h="49417" extrusionOk="0">
                    <a:moveTo>
                      <a:pt x="97760" y="1"/>
                    </a:moveTo>
                    <a:cubicBezTo>
                      <a:pt x="92618" y="1"/>
                      <a:pt x="88136" y="3297"/>
                      <a:pt x="86462" y="7939"/>
                    </a:cubicBezTo>
                    <a:cubicBezTo>
                      <a:pt x="85728" y="7538"/>
                      <a:pt x="84894" y="7238"/>
                      <a:pt x="83960" y="7105"/>
                    </a:cubicBezTo>
                    <a:cubicBezTo>
                      <a:pt x="83618" y="7056"/>
                      <a:pt x="83293" y="7034"/>
                      <a:pt x="82986" y="7034"/>
                    </a:cubicBezTo>
                    <a:cubicBezTo>
                      <a:pt x="82457" y="7034"/>
                      <a:pt x="81981" y="7099"/>
                      <a:pt x="81559" y="7205"/>
                    </a:cubicBezTo>
                    <a:cubicBezTo>
                      <a:pt x="80791" y="5870"/>
                      <a:pt x="79524" y="4803"/>
                      <a:pt x="78023" y="4369"/>
                    </a:cubicBezTo>
                    <a:cubicBezTo>
                      <a:pt x="77462" y="4195"/>
                      <a:pt x="76879" y="4111"/>
                      <a:pt x="76293" y="4111"/>
                    </a:cubicBezTo>
                    <a:cubicBezTo>
                      <a:pt x="74752" y="4111"/>
                      <a:pt x="73194" y="4689"/>
                      <a:pt x="71985" y="5704"/>
                    </a:cubicBezTo>
                    <a:cubicBezTo>
                      <a:pt x="70818" y="2701"/>
                      <a:pt x="67982" y="467"/>
                      <a:pt x="64547" y="233"/>
                    </a:cubicBezTo>
                    <a:cubicBezTo>
                      <a:pt x="64336" y="218"/>
                      <a:pt x="64126" y="210"/>
                      <a:pt x="63918" y="210"/>
                    </a:cubicBezTo>
                    <a:cubicBezTo>
                      <a:pt x="60073" y="210"/>
                      <a:pt x="56718" y="2798"/>
                      <a:pt x="55674" y="6437"/>
                    </a:cubicBezTo>
                    <a:cubicBezTo>
                      <a:pt x="54587" y="5989"/>
                      <a:pt x="53578" y="5803"/>
                      <a:pt x="52654" y="5803"/>
                    </a:cubicBezTo>
                    <a:cubicBezTo>
                      <a:pt x="50484" y="5803"/>
                      <a:pt x="48781" y="6829"/>
                      <a:pt x="47634" y="7905"/>
                    </a:cubicBezTo>
                    <a:cubicBezTo>
                      <a:pt x="45533" y="9907"/>
                      <a:pt x="44499" y="14043"/>
                      <a:pt x="45366" y="16745"/>
                    </a:cubicBezTo>
                    <a:cubicBezTo>
                      <a:pt x="44953" y="16634"/>
                      <a:pt x="44552" y="16580"/>
                      <a:pt x="44172" y="16580"/>
                    </a:cubicBezTo>
                    <a:cubicBezTo>
                      <a:pt x="42162" y="16580"/>
                      <a:pt x="40742" y="18070"/>
                      <a:pt x="41163" y="20314"/>
                    </a:cubicBezTo>
                    <a:cubicBezTo>
                      <a:pt x="39220" y="19182"/>
                      <a:pt x="37307" y="18740"/>
                      <a:pt x="35505" y="18740"/>
                    </a:cubicBezTo>
                    <a:cubicBezTo>
                      <a:pt x="31894" y="18740"/>
                      <a:pt x="28734" y="20513"/>
                      <a:pt x="26686" y="22049"/>
                    </a:cubicBezTo>
                    <a:cubicBezTo>
                      <a:pt x="26653" y="21982"/>
                      <a:pt x="26619" y="21915"/>
                      <a:pt x="26586" y="21882"/>
                    </a:cubicBezTo>
                    <a:cubicBezTo>
                      <a:pt x="25498" y="20955"/>
                      <a:pt x="24286" y="20582"/>
                      <a:pt x="23163" y="20582"/>
                    </a:cubicBezTo>
                    <a:cubicBezTo>
                      <a:pt x="21256" y="20582"/>
                      <a:pt x="19604" y="21656"/>
                      <a:pt x="19248" y="22916"/>
                    </a:cubicBezTo>
                    <a:cubicBezTo>
                      <a:pt x="17102" y="22058"/>
                      <a:pt x="14965" y="21650"/>
                      <a:pt x="12824" y="21650"/>
                    </a:cubicBezTo>
                    <a:cubicBezTo>
                      <a:pt x="9141" y="21650"/>
                      <a:pt x="5445" y="22857"/>
                      <a:pt x="1668" y="25051"/>
                    </a:cubicBezTo>
                    <a:cubicBezTo>
                      <a:pt x="1635" y="25084"/>
                      <a:pt x="1602" y="25084"/>
                      <a:pt x="1602" y="25118"/>
                    </a:cubicBezTo>
                    <a:cubicBezTo>
                      <a:pt x="0" y="26052"/>
                      <a:pt x="5004" y="27753"/>
                      <a:pt x="10575" y="28987"/>
                    </a:cubicBezTo>
                    <a:cubicBezTo>
                      <a:pt x="13677" y="29721"/>
                      <a:pt x="16446" y="30121"/>
                      <a:pt x="18814" y="30288"/>
                    </a:cubicBezTo>
                    <a:cubicBezTo>
                      <a:pt x="18914" y="31555"/>
                      <a:pt x="19414" y="32790"/>
                      <a:pt x="20915" y="33457"/>
                    </a:cubicBezTo>
                    <a:cubicBezTo>
                      <a:pt x="21816" y="33857"/>
                      <a:pt x="22683" y="34057"/>
                      <a:pt x="23484" y="34091"/>
                    </a:cubicBezTo>
                    <a:cubicBezTo>
                      <a:pt x="23949" y="37644"/>
                      <a:pt x="25803" y="41429"/>
                      <a:pt x="31547" y="41429"/>
                    </a:cubicBezTo>
                    <a:cubicBezTo>
                      <a:pt x="31573" y="41429"/>
                      <a:pt x="31598" y="41429"/>
                      <a:pt x="31623" y="41429"/>
                    </a:cubicBezTo>
                    <a:cubicBezTo>
                      <a:pt x="36293" y="41362"/>
                      <a:pt x="39329" y="39761"/>
                      <a:pt x="41330" y="37860"/>
                    </a:cubicBezTo>
                    <a:cubicBezTo>
                      <a:pt x="42030" y="38627"/>
                      <a:pt x="42864" y="39194"/>
                      <a:pt x="43932" y="39528"/>
                    </a:cubicBezTo>
                    <a:cubicBezTo>
                      <a:pt x="44641" y="39744"/>
                      <a:pt x="45293" y="39838"/>
                      <a:pt x="45901" y="39838"/>
                    </a:cubicBezTo>
                    <a:cubicBezTo>
                      <a:pt x="46609" y="39838"/>
                      <a:pt x="47258" y="39710"/>
                      <a:pt x="47868" y="39494"/>
                    </a:cubicBezTo>
                    <a:cubicBezTo>
                      <a:pt x="47935" y="39695"/>
                      <a:pt x="47935" y="39961"/>
                      <a:pt x="47968" y="40162"/>
                    </a:cubicBezTo>
                    <a:cubicBezTo>
                      <a:pt x="48809" y="44057"/>
                      <a:pt x="51439" y="47835"/>
                      <a:pt x="57027" y="47835"/>
                    </a:cubicBezTo>
                    <a:cubicBezTo>
                      <a:pt x="58089" y="47835"/>
                      <a:pt x="59259" y="47699"/>
                      <a:pt x="60544" y="47400"/>
                    </a:cubicBezTo>
                    <a:cubicBezTo>
                      <a:pt x="63813" y="46633"/>
                      <a:pt x="65714" y="44698"/>
                      <a:pt x="66815" y="42763"/>
                    </a:cubicBezTo>
                    <a:cubicBezTo>
                      <a:pt x="68216" y="44832"/>
                      <a:pt x="70718" y="46633"/>
                      <a:pt x="74887" y="47333"/>
                    </a:cubicBezTo>
                    <a:cubicBezTo>
                      <a:pt x="75656" y="47472"/>
                      <a:pt x="76391" y="47537"/>
                      <a:pt x="77092" y="47537"/>
                    </a:cubicBezTo>
                    <a:cubicBezTo>
                      <a:pt x="80103" y="47537"/>
                      <a:pt x="82507" y="46342"/>
                      <a:pt x="84427" y="44665"/>
                    </a:cubicBezTo>
                    <a:cubicBezTo>
                      <a:pt x="84828" y="47167"/>
                      <a:pt x="86896" y="49168"/>
                      <a:pt x="89564" y="49402"/>
                    </a:cubicBezTo>
                    <a:cubicBezTo>
                      <a:pt x="89700" y="49411"/>
                      <a:pt x="89836" y="49416"/>
                      <a:pt x="89970" y="49416"/>
                    </a:cubicBezTo>
                    <a:cubicBezTo>
                      <a:pt x="92110" y="49416"/>
                      <a:pt x="94023" y="48188"/>
                      <a:pt x="94902" y="46399"/>
                    </a:cubicBezTo>
                    <a:cubicBezTo>
                      <a:pt x="96650" y="47151"/>
                      <a:pt x="98310" y="47471"/>
                      <a:pt x="99849" y="47471"/>
                    </a:cubicBezTo>
                    <a:cubicBezTo>
                      <a:pt x="106298" y="47471"/>
                      <a:pt x="110622" y="41856"/>
                      <a:pt x="110379" y="38894"/>
                    </a:cubicBezTo>
                    <a:lnTo>
                      <a:pt x="110379" y="38894"/>
                    </a:lnTo>
                    <a:cubicBezTo>
                      <a:pt x="111007" y="39650"/>
                      <a:pt x="112430" y="40009"/>
                      <a:pt x="113943" y="40009"/>
                    </a:cubicBezTo>
                    <a:cubicBezTo>
                      <a:pt x="115167" y="40009"/>
                      <a:pt x="116449" y="39775"/>
                      <a:pt x="117418" y="39328"/>
                    </a:cubicBezTo>
                    <a:cubicBezTo>
                      <a:pt x="118085" y="39061"/>
                      <a:pt x="118685" y="38594"/>
                      <a:pt x="119152" y="37993"/>
                    </a:cubicBezTo>
                    <a:cubicBezTo>
                      <a:pt x="120553" y="38661"/>
                      <a:pt x="122088" y="39128"/>
                      <a:pt x="123755" y="39261"/>
                    </a:cubicBezTo>
                    <a:cubicBezTo>
                      <a:pt x="124062" y="39283"/>
                      <a:pt x="124367" y="39294"/>
                      <a:pt x="124670" y="39294"/>
                    </a:cubicBezTo>
                    <a:cubicBezTo>
                      <a:pt x="131281" y="39294"/>
                      <a:pt x="136853" y="34152"/>
                      <a:pt x="137332" y="27486"/>
                    </a:cubicBezTo>
                    <a:cubicBezTo>
                      <a:pt x="137399" y="26118"/>
                      <a:pt x="137265" y="24784"/>
                      <a:pt x="136998" y="23550"/>
                    </a:cubicBezTo>
                    <a:cubicBezTo>
                      <a:pt x="135697" y="18379"/>
                      <a:pt x="131194" y="14377"/>
                      <a:pt x="125557" y="13943"/>
                    </a:cubicBezTo>
                    <a:cubicBezTo>
                      <a:pt x="125252" y="13922"/>
                      <a:pt x="124949" y="13912"/>
                      <a:pt x="124648" y="13912"/>
                    </a:cubicBezTo>
                    <a:cubicBezTo>
                      <a:pt x="123005" y="13912"/>
                      <a:pt x="121424" y="14218"/>
                      <a:pt x="119986" y="14810"/>
                    </a:cubicBezTo>
                    <a:cubicBezTo>
                      <a:pt x="118752" y="12875"/>
                      <a:pt x="116217" y="9940"/>
                      <a:pt x="111213" y="9073"/>
                    </a:cubicBezTo>
                    <a:cubicBezTo>
                      <a:pt x="110646" y="8939"/>
                      <a:pt x="110046" y="8906"/>
                      <a:pt x="109412" y="8906"/>
                    </a:cubicBezTo>
                    <a:cubicBezTo>
                      <a:pt x="108144" y="4069"/>
                      <a:pt x="103875" y="366"/>
                      <a:pt x="98638" y="33"/>
                    </a:cubicBezTo>
                    <a:cubicBezTo>
                      <a:pt x="98343" y="11"/>
                      <a:pt x="98050" y="1"/>
                      <a:pt x="977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66275" y="327450"/>
                <a:ext cx="1369500" cy="1173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5360875" y="711875"/>
              <a:ext cx="701100" cy="68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8675" y="1939075"/>
              <a:ext cx="892800" cy="87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30800" y="850825"/>
            <a:ext cx="6583800" cy="14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30800" y="2268623"/>
            <a:ext cx="5093400" cy="48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630060" y="3534256"/>
            <a:ext cx="1826355" cy="2013025"/>
            <a:chOff x="6420228" y="939869"/>
            <a:chExt cx="658312" cy="725676"/>
          </a:xfrm>
        </p:grpSpPr>
        <p:sp>
          <p:nvSpPr>
            <p:cNvPr id="18" name="Google Shape;18;p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flipH="1">
            <a:off x="1029518" y="4186458"/>
            <a:ext cx="1122817" cy="1237568"/>
            <a:chOff x="6420228" y="939869"/>
            <a:chExt cx="658312" cy="725676"/>
          </a:xfrm>
        </p:grpSpPr>
        <p:sp>
          <p:nvSpPr>
            <p:cNvPr id="21" name="Google Shape;21;p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2045365" y="3597494"/>
            <a:ext cx="1826355" cy="2013025"/>
            <a:chOff x="6420228" y="939869"/>
            <a:chExt cx="658312" cy="725676"/>
          </a:xfrm>
        </p:grpSpPr>
        <p:sp>
          <p:nvSpPr>
            <p:cNvPr id="24" name="Google Shape;24;p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557393" y="4113095"/>
            <a:ext cx="1122817" cy="1237568"/>
            <a:chOff x="6420228" y="939869"/>
            <a:chExt cx="658312" cy="725676"/>
          </a:xfrm>
        </p:grpSpPr>
        <p:sp>
          <p:nvSpPr>
            <p:cNvPr id="27" name="Google Shape;27;p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/>
          <p:nvPr/>
        </p:nvSpPr>
        <p:spPr>
          <a:xfrm>
            <a:off x="-981125" y="2784488"/>
            <a:ext cx="4839243" cy="1664171"/>
          </a:xfrm>
          <a:custGeom>
            <a:avLst/>
            <a:gdLst/>
            <a:ahLst/>
            <a:cxnLst/>
            <a:rect l="l" t="t" r="r" b="b"/>
            <a:pathLst>
              <a:path w="143470" h="49338" extrusionOk="0">
                <a:moveTo>
                  <a:pt x="43551" y="1"/>
                </a:moveTo>
                <a:cubicBezTo>
                  <a:pt x="43290" y="1"/>
                  <a:pt x="43027" y="11"/>
                  <a:pt x="42765" y="31"/>
                </a:cubicBezTo>
                <a:cubicBezTo>
                  <a:pt x="36760" y="532"/>
                  <a:pt x="31690" y="6369"/>
                  <a:pt x="32024" y="12474"/>
                </a:cubicBezTo>
                <a:cubicBezTo>
                  <a:pt x="30572" y="9885"/>
                  <a:pt x="27612" y="8350"/>
                  <a:pt x="24696" y="8350"/>
                </a:cubicBezTo>
                <a:cubicBezTo>
                  <a:pt x="23591" y="8350"/>
                  <a:pt x="22491" y="8570"/>
                  <a:pt x="21483" y="9038"/>
                </a:cubicBezTo>
                <a:cubicBezTo>
                  <a:pt x="21083" y="9205"/>
                  <a:pt x="20716" y="9405"/>
                  <a:pt x="20382" y="9672"/>
                </a:cubicBezTo>
                <a:cubicBezTo>
                  <a:pt x="19548" y="10239"/>
                  <a:pt x="18848" y="11006"/>
                  <a:pt x="18314" y="11873"/>
                </a:cubicBezTo>
                <a:cubicBezTo>
                  <a:pt x="17216" y="11549"/>
                  <a:pt x="15948" y="11370"/>
                  <a:pt x="14624" y="11370"/>
                </a:cubicBezTo>
                <a:cubicBezTo>
                  <a:pt x="10355" y="11370"/>
                  <a:pt x="5500" y="13239"/>
                  <a:pt x="3870" y="18178"/>
                </a:cubicBezTo>
                <a:cubicBezTo>
                  <a:pt x="3470" y="19479"/>
                  <a:pt x="3337" y="20746"/>
                  <a:pt x="3403" y="21880"/>
                </a:cubicBezTo>
                <a:cubicBezTo>
                  <a:pt x="3470" y="22381"/>
                  <a:pt x="3537" y="22848"/>
                  <a:pt x="3670" y="23315"/>
                </a:cubicBezTo>
                <a:cubicBezTo>
                  <a:pt x="2469" y="23315"/>
                  <a:pt x="1302" y="24082"/>
                  <a:pt x="701" y="25149"/>
                </a:cubicBezTo>
                <a:cubicBezTo>
                  <a:pt x="1" y="26384"/>
                  <a:pt x="1" y="27885"/>
                  <a:pt x="334" y="29252"/>
                </a:cubicBezTo>
                <a:cubicBezTo>
                  <a:pt x="968" y="31821"/>
                  <a:pt x="2803" y="33989"/>
                  <a:pt x="5171" y="35057"/>
                </a:cubicBezTo>
                <a:cubicBezTo>
                  <a:pt x="6278" y="35571"/>
                  <a:pt x="7495" y="35823"/>
                  <a:pt x="8711" y="35823"/>
                </a:cubicBezTo>
                <a:cubicBezTo>
                  <a:pt x="10097" y="35823"/>
                  <a:pt x="11484" y="35496"/>
                  <a:pt x="12710" y="34856"/>
                </a:cubicBezTo>
                <a:cubicBezTo>
                  <a:pt x="14511" y="38025"/>
                  <a:pt x="17980" y="40027"/>
                  <a:pt x="21583" y="40427"/>
                </a:cubicBezTo>
                <a:cubicBezTo>
                  <a:pt x="22178" y="40504"/>
                  <a:pt x="22777" y="40541"/>
                  <a:pt x="23375" y="40541"/>
                </a:cubicBezTo>
                <a:cubicBezTo>
                  <a:pt x="26394" y="40541"/>
                  <a:pt x="29406" y="39596"/>
                  <a:pt x="32024" y="38092"/>
                </a:cubicBezTo>
                <a:lnTo>
                  <a:pt x="32024" y="38092"/>
                </a:lnTo>
                <a:cubicBezTo>
                  <a:pt x="30222" y="43162"/>
                  <a:pt x="35226" y="47065"/>
                  <a:pt x="37327" y="48032"/>
                </a:cubicBezTo>
                <a:cubicBezTo>
                  <a:pt x="39297" y="48897"/>
                  <a:pt x="41534" y="49337"/>
                  <a:pt x="43823" y="49337"/>
                </a:cubicBezTo>
                <a:cubicBezTo>
                  <a:pt x="49132" y="49337"/>
                  <a:pt x="54726" y="46969"/>
                  <a:pt x="57942" y="42028"/>
                </a:cubicBezTo>
                <a:cubicBezTo>
                  <a:pt x="57942" y="42028"/>
                  <a:pt x="59921" y="44630"/>
                  <a:pt x="63096" y="44630"/>
                </a:cubicBezTo>
                <a:cubicBezTo>
                  <a:pt x="63443" y="44630"/>
                  <a:pt x="63805" y="44599"/>
                  <a:pt x="64180" y="44530"/>
                </a:cubicBezTo>
                <a:cubicBezTo>
                  <a:pt x="67049" y="43996"/>
                  <a:pt x="68216" y="42195"/>
                  <a:pt x="68717" y="40994"/>
                </a:cubicBezTo>
                <a:cubicBezTo>
                  <a:pt x="70683" y="43020"/>
                  <a:pt x="73714" y="45019"/>
                  <a:pt x="78094" y="45019"/>
                </a:cubicBezTo>
                <a:cubicBezTo>
                  <a:pt x="78618" y="45019"/>
                  <a:pt x="79161" y="44991"/>
                  <a:pt x="79724" y="44930"/>
                </a:cubicBezTo>
                <a:cubicBezTo>
                  <a:pt x="84895" y="44397"/>
                  <a:pt x="87763" y="42028"/>
                  <a:pt x="89265" y="39193"/>
                </a:cubicBezTo>
                <a:cubicBezTo>
                  <a:pt x="90412" y="39694"/>
                  <a:pt x="91507" y="39907"/>
                  <a:pt x="92453" y="39907"/>
                </a:cubicBezTo>
                <a:cubicBezTo>
                  <a:pt x="93019" y="39907"/>
                  <a:pt x="93531" y="39831"/>
                  <a:pt x="93968" y="39693"/>
                </a:cubicBezTo>
                <a:cubicBezTo>
                  <a:pt x="99238" y="38092"/>
                  <a:pt x="98938" y="33922"/>
                  <a:pt x="98304" y="32888"/>
                </a:cubicBezTo>
                <a:lnTo>
                  <a:pt x="98304" y="32888"/>
                </a:lnTo>
                <a:cubicBezTo>
                  <a:pt x="98630" y="33024"/>
                  <a:pt x="99155" y="33182"/>
                  <a:pt x="99789" y="33182"/>
                </a:cubicBezTo>
                <a:cubicBezTo>
                  <a:pt x="99934" y="33182"/>
                  <a:pt x="100084" y="33174"/>
                  <a:pt x="100239" y="33155"/>
                </a:cubicBezTo>
                <a:cubicBezTo>
                  <a:pt x="101140" y="33022"/>
                  <a:pt x="102274" y="32521"/>
                  <a:pt x="103441" y="31220"/>
                </a:cubicBezTo>
                <a:cubicBezTo>
                  <a:pt x="103608" y="31254"/>
                  <a:pt x="103742" y="31354"/>
                  <a:pt x="103908" y="31387"/>
                </a:cubicBezTo>
                <a:cubicBezTo>
                  <a:pt x="106139" y="32175"/>
                  <a:pt x="108204" y="32487"/>
                  <a:pt x="110105" y="32487"/>
                </a:cubicBezTo>
                <a:cubicBezTo>
                  <a:pt x="110620" y="32487"/>
                  <a:pt x="111123" y="32464"/>
                  <a:pt x="111614" y="32421"/>
                </a:cubicBezTo>
                <a:cubicBezTo>
                  <a:pt x="116050" y="32054"/>
                  <a:pt x="119486" y="30020"/>
                  <a:pt x="121754" y="28452"/>
                </a:cubicBezTo>
                <a:cubicBezTo>
                  <a:pt x="124723" y="28285"/>
                  <a:pt x="127458" y="28118"/>
                  <a:pt x="130227" y="27751"/>
                </a:cubicBezTo>
                <a:cubicBezTo>
                  <a:pt x="130928" y="27685"/>
                  <a:pt x="131595" y="27551"/>
                  <a:pt x="132295" y="27451"/>
                </a:cubicBezTo>
                <a:cubicBezTo>
                  <a:pt x="134997" y="27017"/>
                  <a:pt x="137732" y="26350"/>
                  <a:pt x="140668" y="25249"/>
                </a:cubicBezTo>
                <a:cubicBezTo>
                  <a:pt x="141168" y="25083"/>
                  <a:pt x="141669" y="24883"/>
                  <a:pt x="142169" y="24716"/>
                </a:cubicBezTo>
                <a:cubicBezTo>
                  <a:pt x="143437" y="24182"/>
                  <a:pt x="143470" y="23548"/>
                  <a:pt x="142636" y="22981"/>
                </a:cubicBezTo>
                <a:cubicBezTo>
                  <a:pt x="141159" y="21898"/>
                  <a:pt x="136906" y="20912"/>
                  <a:pt x="132354" y="20912"/>
                </a:cubicBezTo>
                <a:cubicBezTo>
                  <a:pt x="132279" y="20912"/>
                  <a:pt x="132204" y="20913"/>
                  <a:pt x="132128" y="20913"/>
                </a:cubicBezTo>
                <a:cubicBezTo>
                  <a:pt x="128259" y="20913"/>
                  <a:pt x="120787" y="23015"/>
                  <a:pt x="120787" y="23015"/>
                </a:cubicBezTo>
                <a:cubicBezTo>
                  <a:pt x="119245" y="21625"/>
                  <a:pt x="115398" y="20321"/>
                  <a:pt x="111170" y="20321"/>
                </a:cubicBezTo>
                <a:cubicBezTo>
                  <a:pt x="107992" y="20321"/>
                  <a:pt x="104598" y="21058"/>
                  <a:pt x="101807" y="23048"/>
                </a:cubicBezTo>
                <a:cubicBezTo>
                  <a:pt x="100658" y="19821"/>
                  <a:pt x="97210" y="17869"/>
                  <a:pt x="93859" y="17869"/>
                </a:cubicBezTo>
                <a:cubicBezTo>
                  <a:pt x="92152" y="17869"/>
                  <a:pt x="90471" y="18375"/>
                  <a:pt x="89131" y="19479"/>
                </a:cubicBezTo>
                <a:cubicBezTo>
                  <a:pt x="90532" y="12640"/>
                  <a:pt x="85262" y="5135"/>
                  <a:pt x="78390" y="4168"/>
                </a:cubicBezTo>
                <a:cubicBezTo>
                  <a:pt x="77881" y="4096"/>
                  <a:pt x="77372" y="4061"/>
                  <a:pt x="76864" y="4061"/>
                </a:cubicBezTo>
                <a:cubicBezTo>
                  <a:pt x="70508" y="4061"/>
                  <a:pt x="64410" y="9490"/>
                  <a:pt x="63946" y="15976"/>
                </a:cubicBezTo>
                <a:lnTo>
                  <a:pt x="63946" y="15976"/>
                </a:lnTo>
                <a:cubicBezTo>
                  <a:pt x="64183" y="12687"/>
                  <a:pt x="60913" y="9938"/>
                  <a:pt x="57786" y="9938"/>
                </a:cubicBezTo>
                <a:cubicBezTo>
                  <a:pt x="56948" y="9938"/>
                  <a:pt x="56121" y="10135"/>
                  <a:pt x="55374" y="10572"/>
                </a:cubicBezTo>
                <a:cubicBezTo>
                  <a:pt x="54768" y="4799"/>
                  <a:pt x="49281" y="1"/>
                  <a:pt x="43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3" name="Google Shape;533;p36"/>
          <p:cNvGrpSpPr/>
          <p:nvPr/>
        </p:nvGrpSpPr>
        <p:grpSpPr>
          <a:xfrm flipH="1">
            <a:off x="6707973" y="3283566"/>
            <a:ext cx="1842352" cy="2084431"/>
            <a:chOff x="6420228" y="939869"/>
            <a:chExt cx="658312" cy="725676"/>
          </a:xfrm>
        </p:grpSpPr>
        <p:sp>
          <p:nvSpPr>
            <p:cNvPr id="534" name="Google Shape;534;p3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6"/>
          <p:cNvGrpSpPr/>
          <p:nvPr/>
        </p:nvGrpSpPr>
        <p:grpSpPr>
          <a:xfrm>
            <a:off x="8196240" y="4328940"/>
            <a:ext cx="1039409" cy="1175958"/>
            <a:chOff x="6420228" y="939869"/>
            <a:chExt cx="658312" cy="725676"/>
          </a:xfrm>
        </p:grpSpPr>
        <p:sp>
          <p:nvSpPr>
            <p:cNvPr id="537" name="Google Shape;537;p3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6"/>
          <p:cNvGrpSpPr/>
          <p:nvPr/>
        </p:nvGrpSpPr>
        <p:grpSpPr>
          <a:xfrm>
            <a:off x="5514332" y="4006181"/>
            <a:ext cx="1518594" cy="1718183"/>
            <a:chOff x="6420228" y="939869"/>
            <a:chExt cx="658312" cy="725676"/>
          </a:xfrm>
        </p:grpSpPr>
        <p:sp>
          <p:nvSpPr>
            <p:cNvPr id="540" name="Google Shape;540;p3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6456350" y="4017225"/>
            <a:ext cx="4582942" cy="2365963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3521175" y="2424525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6791900" y="1156300"/>
            <a:ext cx="1568400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9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521175" y="3300875"/>
            <a:ext cx="4839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accent3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753532" y="-489100"/>
            <a:ext cx="3475906" cy="1643125"/>
          </a:xfrm>
          <a:custGeom>
            <a:avLst/>
            <a:gdLst/>
            <a:ahLst/>
            <a:cxnLst/>
            <a:rect l="l" t="t" r="r" b="b"/>
            <a:pathLst>
              <a:path w="87615" h="39043" extrusionOk="0">
                <a:moveTo>
                  <a:pt x="46087" y="1"/>
                </a:moveTo>
                <a:cubicBezTo>
                  <a:pt x="44754" y="1"/>
                  <a:pt x="43346" y="136"/>
                  <a:pt x="41864" y="438"/>
                </a:cubicBezTo>
                <a:cubicBezTo>
                  <a:pt x="31456" y="2539"/>
                  <a:pt x="26586" y="13180"/>
                  <a:pt x="26586" y="13180"/>
                </a:cubicBezTo>
                <a:cubicBezTo>
                  <a:pt x="25157" y="11856"/>
                  <a:pt x="23125" y="11279"/>
                  <a:pt x="20962" y="11279"/>
                </a:cubicBezTo>
                <a:cubicBezTo>
                  <a:pt x="17622" y="11279"/>
                  <a:pt x="13969" y="12655"/>
                  <a:pt x="11742" y="14781"/>
                </a:cubicBezTo>
                <a:cubicBezTo>
                  <a:pt x="7839" y="18451"/>
                  <a:pt x="7939" y="21219"/>
                  <a:pt x="7939" y="21219"/>
                </a:cubicBezTo>
                <a:cubicBezTo>
                  <a:pt x="7234" y="20774"/>
                  <a:pt x="6405" y="20576"/>
                  <a:pt x="5560" y="20576"/>
                </a:cubicBezTo>
                <a:cubicBezTo>
                  <a:pt x="3369" y="20576"/>
                  <a:pt x="1073" y="21906"/>
                  <a:pt x="568" y="23688"/>
                </a:cubicBezTo>
                <a:cubicBezTo>
                  <a:pt x="0" y="25656"/>
                  <a:pt x="768" y="27624"/>
                  <a:pt x="2569" y="28624"/>
                </a:cubicBezTo>
                <a:cubicBezTo>
                  <a:pt x="2669" y="28658"/>
                  <a:pt x="2769" y="28691"/>
                  <a:pt x="2903" y="28791"/>
                </a:cubicBezTo>
                <a:cubicBezTo>
                  <a:pt x="4494" y="29587"/>
                  <a:pt x="5809" y="29799"/>
                  <a:pt x="6757" y="29799"/>
                </a:cubicBezTo>
                <a:cubicBezTo>
                  <a:pt x="7835" y="29799"/>
                  <a:pt x="8440" y="29525"/>
                  <a:pt x="8440" y="29525"/>
                </a:cubicBezTo>
                <a:cubicBezTo>
                  <a:pt x="10721" y="34462"/>
                  <a:pt x="14156" y="35908"/>
                  <a:pt x="17357" y="35908"/>
                </a:cubicBezTo>
                <a:cubicBezTo>
                  <a:pt x="19866" y="35908"/>
                  <a:pt x="22231" y="35020"/>
                  <a:pt x="23784" y="34228"/>
                </a:cubicBezTo>
                <a:cubicBezTo>
                  <a:pt x="24852" y="33695"/>
                  <a:pt x="27153" y="32694"/>
                  <a:pt x="27153" y="32694"/>
                </a:cubicBezTo>
                <a:cubicBezTo>
                  <a:pt x="27153" y="32694"/>
                  <a:pt x="33491" y="38698"/>
                  <a:pt x="42297" y="39032"/>
                </a:cubicBezTo>
                <a:cubicBezTo>
                  <a:pt x="42477" y="39039"/>
                  <a:pt x="42661" y="39042"/>
                  <a:pt x="42848" y="39042"/>
                </a:cubicBezTo>
                <a:cubicBezTo>
                  <a:pt x="48141" y="39042"/>
                  <a:pt x="56579" y="36332"/>
                  <a:pt x="58609" y="31693"/>
                </a:cubicBezTo>
                <a:cubicBezTo>
                  <a:pt x="61719" y="33491"/>
                  <a:pt x="65620" y="34239"/>
                  <a:pt x="69528" y="34239"/>
                </a:cubicBezTo>
                <a:cubicBezTo>
                  <a:pt x="77440" y="34239"/>
                  <a:pt x="85378" y="31174"/>
                  <a:pt x="86829" y="27557"/>
                </a:cubicBezTo>
                <a:cubicBezTo>
                  <a:pt x="87614" y="25725"/>
                  <a:pt x="87056" y="21562"/>
                  <a:pt x="83056" y="21562"/>
                </a:cubicBezTo>
                <a:cubicBezTo>
                  <a:pt x="82467" y="21562"/>
                  <a:pt x="81803" y="21652"/>
                  <a:pt x="81058" y="21853"/>
                </a:cubicBezTo>
                <a:cubicBezTo>
                  <a:pt x="81359" y="19985"/>
                  <a:pt x="81125" y="17383"/>
                  <a:pt x="79958" y="15348"/>
                </a:cubicBezTo>
                <a:cubicBezTo>
                  <a:pt x="79857" y="15215"/>
                  <a:pt x="79791" y="15048"/>
                  <a:pt x="79691" y="14948"/>
                </a:cubicBezTo>
                <a:cubicBezTo>
                  <a:pt x="78358" y="12709"/>
                  <a:pt x="75748" y="11131"/>
                  <a:pt x="72677" y="11131"/>
                </a:cubicBezTo>
                <a:cubicBezTo>
                  <a:pt x="71904" y="11131"/>
                  <a:pt x="71102" y="11231"/>
                  <a:pt x="70284" y="11446"/>
                </a:cubicBezTo>
                <a:cubicBezTo>
                  <a:pt x="69350" y="9311"/>
                  <a:pt x="67282" y="7843"/>
                  <a:pt x="64813" y="7843"/>
                </a:cubicBezTo>
                <a:cubicBezTo>
                  <a:pt x="63879" y="7843"/>
                  <a:pt x="63012" y="8043"/>
                  <a:pt x="62278" y="8443"/>
                </a:cubicBezTo>
                <a:cubicBezTo>
                  <a:pt x="59556" y="5034"/>
                  <a:pt x="54202" y="1"/>
                  <a:pt x="460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-278684" y="3516815"/>
            <a:ext cx="1687452" cy="1859980"/>
            <a:chOff x="6420228" y="939869"/>
            <a:chExt cx="658312" cy="725676"/>
          </a:xfrm>
        </p:grpSpPr>
        <p:sp>
          <p:nvSpPr>
            <p:cNvPr id="36" name="Google Shape;36;p3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199666" y="4283055"/>
            <a:ext cx="930129" cy="1025235"/>
            <a:chOff x="6420228" y="939869"/>
            <a:chExt cx="658312" cy="725676"/>
          </a:xfrm>
        </p:grpSpPr>
        <p:sp>
          <p:nvSpPr>
            <p:cNvPr id="39" name="Google Shape;39;p3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3"/>
          <p:cNvGrpSpPr/>
          <p:nvPr/>
        </p:nvGrpSpPr>
        <p:grpSpPr>
          <a:xfrm flipH="1">
            <a:off x="2001390" y="4177867"/>
            <a:ext cx="1340521" cy="1477621"/>
            <a:chOff x="6420228" y="939869"/>
            <a:chExt cx="658312" cy="725676"/>
          </a:xfrm>
        </p:grpSpPr>
        <p:sp>
          <p:nvSpPr>
            <p:cNvPr id="42" name="Google Shape;42;p3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1862400" y="1445500"/>
            <a:ext cx="5419200" cy="92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019875" y="2372000"/>
            <a:ext cx="51042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accent3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-2720550" y="2316750"/>
            <a:ext cx="4582942" cy="2365963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-373860" y="3597481"/>
            <a:ext cx="1826355" cy="2013025"/>
            <a:chOff x="6420228" y="939869"/>
            <a:chExt cx="658312" cy="725676"/>
          </a:xfrm>
        </p:grpSpPr>
        <p:sp>
          <p:nvSpPr>
            <p:cNvPr id="111" name="Google Shape;111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9"/>
          <p:cNvGrpSpPr/>
          <p:nvPr/>
        </p:nvGrpSpPr>
        <p:grpSpPr>
          <a:xfrm>
            <a:off x="6797915" y="3597494"/>
            <a:ext cx="1826355" cy="2013025"/>
            <a:chOff x="6420228" y="939869"/>
            <a:chExt cx="658312" cy="725676"/>
          </a:xfrm>
        </p:grpSpPr>
        <p:sp>
          <p:nvSpPr>
            <p:cNvPr id="114" name="Google Shape;114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9"/>
          <p:cNvGrpSpPr/>
          <p:nvPr/>
        </p:nvGrpSpPr>
        <p:grpSpPr>
          <a:xfrm flipH="1">
            <a:off x="1304225" y="4203556"/>
            <a:ext cx="1109388" cy="1222764"/>
            <a:chOff x="6420228" y="939869"/>
            <a:chExt cx="658312" cy="725676"/>
          </a:xfrm>
        </p:grpSpPr>
        <p:sp>
          <p:nvSpPr>
            <p:cNvPr id="117" name="Google Shape;117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9"/>
          <p:cNvGrpSpPr/>
          <p:nvPr/>
        </p:nvGrpSpPr>
        <p:grpSpPr>
          <a:xfrm flipH="1">
            <a:off x="8467400" y="4387731"/>
            <a:ext cx="1109388" cy="1222764"/>
            <a:chOff x="6420228" y="939869"/>
            <a:chExt cx="658312" cy="725676"/>
          </a:xfrm>
        </p:grpSpPr>
        <p:sp>
          <p:nvSpPr>
            <p:cNvPr id="120" name="Google Shape;120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9"/>
          <p:cNvGrpSpPr/>
          <p:nvPr/>
        </p:nvGrpSpPr>
        <p:grpSpPr>
          <a:xfrm flipH="1">
            <a:off x="5632282" y="4146144"/>
            <a:ext cx="1460268" cy="1609477"/>
            <a:chOff x="6420228" y="939869"/>
            <a:chExt cx="658312" cy="725676"/>
          </a:xfrm>
        </p:grpSpPr>
        <p:sp>
          <p:nvSpPr>
            <p:cNvPr id="123" name="Google Shape;123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9"/>
          <p:cNvGrpSpPr/>
          <p:nvPr/>
        </p:nvGrpSpPr>
        <p:grpSpPr>
          <a:xfrm>
            <a:off x="4885991" y="4604005"/>
            <a:ext cx="930129" cy="1025235"/>
            <a:chOff x="6420228" y="939869"/>
            <a:chExt cx="658312" cy="725676"/>
          </a:xfrm>
        </p:grpSpPr>
        <p:sp>
          <p:nvSpPr>
            <p:cNvPr id="126" name="Google Shape;126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9"/>
          <p:cNvGrpSpPr/>
          <p:nvPr/>
        </p:nvGrpSpPr>
        <p:grpSpPr>
          <a:xfrm>
            <a:off x="2166391" y="4604005"/>
            <a:ext cx="930129" cy="1025235"/>
            <a:chOff x="6420228" y="939869"/>
            <a:chExt cx="658312" cy="725676"/>
          </a:xfrm>
        </p:grpSpPr>
        <p:sp>
          <p:nvSpPr>
            <p:cNvPr id="129" name="Google Shape;129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/>
          <p:nvPr/>
        </p:nvSpPr>
        <p:spPr>
          <a:xfrm>
            <a:off x="6028037" y="-779162"/>
            <a:ext cx="4583435" cy="2365963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3436825" y="1533825"/>
            <a:ext cx="47373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9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4279900" y="2655800"/>
            <a:ext cx="38943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highlight>
                  <a:schemeClr val="accent3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-1733800" y="-318450"/>
            <a:ext cx="4582942" cy="2365963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1"/>
          <p:cNvGrpSpPr/>
          <p:nvPr/>
        </p:nvGrpSpPr>
        <p:grpSpPr>
          <a:xfrm>
            <a:off x="8017415" y="3522106"/>
            <a:ext cx="1826355" cy="2013025"/>
            <a:chOff x="6420228" y="939869"/>
            <a:chExt cx="658312" cy="725676"/>
          </a:xfrm>
        </p:grpSpPr>
        <p:sp>
          <p:nvSpPr>
            <p:cNvPr id="149" name="Google Shape;149;p11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 flipH="1">
            <a:off x="7160083" y="4150263"/>
            <a:ext cx="1109388" cy="1222764"/>
            <a:chOff x="6420228" y="939869"/>
            <a:chExt cx="658312" cy="725676"/>
          </a:xfrm>
        </p:grpSpPr>
        <p:sp>
          <p:nvSpPr>
            <p:cNvPr id="152" name="Google Shape;152;p11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1"/>
          <p:cNvGrpSpPr/>
          <p:nvPr/>
        </p:nvGrpSpPr>
        <p:grpSpPr>
          <a:xfrm flipH="1">
            <a:off x="5229413" y="4336256"/>
            <a:ext cx="1109388" cy="1222764"/>
            <a:chOff x="6420228" y="939869"/>
            <a:chExt cx="658312" cy="725676"/>
          </a:xfrm>
        </p:grpSpPr>
        <p:sp>
          <p:nvSpPr>
            <p:cNvPr id="155" name="Google Shape;155;p11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11"/>
          <p:cNvGrpSpPr/>
          <p:nvPr/>
        </p:nvGrpSpPr>
        <p:grpSpPr>
          <a:xfrm>
            <a:off x="6114803" y="3910044"/>
            <a:ext cx="1289173" cy="1441845"/>
            <a:chOff x="6420228" y="939869"/>
            <a:chExt cx="658312" cy="725676"/>
          </a:xfrm>
        </p:grpSpPr>
        <p:sp>
          <p:nvSpPr>
            <p:cNvPr id="158" name="Google Shape;158;p11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1"/>
          <p:cNvGrpSpPr/>
          <p:nvPr/>
        </p:nvGrpSpPr>
        <p:grpSpPr>
          <a:xfrm flipH="1">
            <a:off x="1252410" y="4336259"/>
            <a:ext cx="1109388" cy="1222764"/>
            <a:chOff x="6420228" y="939869"/>
            <a:chExt cx="658312" cy="725676"/>
          </a:xfrm>
        </p:grpSpPr>
        <p:sp>
          <p:nvSpPr>
            <p:cNvPr id="161" name="Google Shape;161;p11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11"/>
          <p:cNvGrpSpPr/>
          <p:nvPr/>
        </p:nvGrpSpPr>
        <p:grpSpPr>
          <a:xfrm>
            <a:off x="-168066" y="3597498"/>
            <a:ext cx="1689426" cy="1862230"/>
            <a:chOff x="6420228" y="939869"/>
            <a:chExt cx="658312" cy="725676"/>
          </a:xfrm>
        </p:grpSpPr>
        <p:sp>
          <p:nvSpPr>
            <p:cNvPr id="164" name="Google Shape;164;p11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-397726" flipH="1">
            <a:off x="5813670" y="-385867"/>
            <a:ext cx="4704462" cy="1653376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874350" y="1799625"/>
            <a:ext cx="3088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"/>
          </p:nvPr>
        </p:nvSpPr>
        <p:spPr>
          <a:xfrm>
            <a:off x="874350" y="216408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2"/>
          </p:nvPr>
        </p:nvSpPr>
        <p:spPr>
          <a:xfrm>
            <a:off x="4882475" y="1799625"/>
            <a:ext cx="3110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3"/>
          </p:nvPr>
        </p:nvSpPr>
        <p:spPr>
          <a:xfrm>
            <a:off x="4882475" y="216408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4"/>
          </p:nvPr>
        </p:nvSpPr>
        <p:spPr>
          <a:xfrm>
            <a:off x="874350" y="3406774"/>
            <a:ext cx="3088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5"/>
          </p:nvPr>
        </p:nvSpPr>
        <p:spPr>
          <a:xfrm>
            <a:off x="874350" y="377122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/>
          </p:nvPr>
        </p:nvSpPr>
        <p:spPr>
          <a:xfrm>
            <a:off x="4882475" y="3406772"/>
            <a:ext cx="3088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7"/>
          </p:nvPr>
        </p:nvSpPr>
        <p:spPr>
          <a:xfrm>
            <a:off x="4882475" y="377122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9" hasCustomPrompt="1"/>
          </p:nvPr>
        </p:nvSpPr>
        <p:spPr>
          <a:xfrm>
            <a:off x="874350" y="1167655"/>
            <a:ext cx="10140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3" hasCustomPrompt="1"/>
          </p:nvPr>
        </p:nvSpPr>
        <p:spPr>
          <a:xfrm>
            <a:off x="874350" y="2786507"/>
            <a:ext cx="101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4" hasCustomPrompt="1"/>
          </p:nvPr>
        </p:nvSpPr>
        <p:spPr>
          <a:xfrm>
            <a:off x="4882475" y="1167655"/>
            <a:ext cx="10140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82475" y="2771858"/>
            <a:ext cx="101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/>
          <p:nvPr/>
        </p:nvSpPr>
        <p:spPr>
          <a:xfrm rot="-397745" flipH="1">
            <a:off x="-4060430" y="4433489"/>
            <a:ext cx="6757294" cy="2374825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/>
          <p:nvPr/>
        </p:nvSpPr>
        <p:spPr>
          <a:xfrm rot="397740">
            <a:off x="4391729" y="-940776"/>
            <a:ext cx="6009312" cy="2111940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"/>
          </p:nvPr>
        </p:nvSpPr>
        <p:spPr>
          <a:xfrm>
            <a:off x="635200" y="2763625"/>
            <a:ext cx="4929600" cy="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accent3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635200" y="1443825"/>
            <a:ext cx="3903300" cy="138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4" name="Google Shape;224;p17"/>
          <p:cNvGrpSpPr/>
          <p:nvPr/>
        </p:nvGrpSpPr>
        <p:grpSpPr>
          <a:xfrm>
            <a:off x="5331768" y="3784492"/>
            <a:ext cx="1812794" cy="1998149"/>
            <a:chOff x="6420228" y="939869"/>
            <a:chExt cx="658312" cy="725676"/>
          </a:xfrm>
        </p:grpSpPr>
        <p:sp>
          <p:nvSpPr>
            <p:cNvPr id="225" name="Google Shape;225;p17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7"/>
          <p:cNvGrpSpPr/>
          <p:nvPr/>
        </p:nvGrpSpPr>
        <p:grpSpPr>
          <a:xfrm>
            <a:off x="4632702" y="4309933"/>
            <a:ext cx="999186" cy="1101358"/>
            <a:chOff x="6420228" y="939869"/>
            <a:chExt cx="658312" cy="725676"/>
          </a:xfrm>
        </p:grpSpPr>
        <p:sp>
          <p:nvSpPr>
            <p:cNvPr id="228" name="Google Shape;228;p17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7"/>
          <p:cNvGrpSpPr/>
          <p:nvPr/>
        </p:nvGrpSpPr>
        <p:grpSpPr>
          <a:xfrm flipH="1">
            <a:off x="8321119" y="3905752"/>
            <a:ext cx="1440058" cy="1587343"/>
            <a:chOff x="6420228" y="939869"/>
            <a:chExt cx="658312" cy="725676"/>
          </a:xfrm>
        </p:grpSpPr>
        <p:sp>
          <p:nvSpPr>
            <p:cNvPr id="231" name="Google Shape;231;p17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17"/>
          <p:cNvGrpSpPr/>
          <p:nvPr/>
        </p:nvGrpSpPr>
        <p:grpSpPr>
          <a:xfrm flipH="1">
            <a:off x="7096091" y="4195440"/>
            <a:ext cx="1440058" cy="1587198"/>
            <a:chOff x="6420228" y="939869"/>
            <a:chExt cx="658312" cy="725676"/>
          </a:xfrm>
        </p:grpSpPr>
        <p:sp>
          <p:nvSpPr>
            <p:cNvPr id="234" name="Google Shape;234;p17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7"/>
          <p:cNvSpPr/>
          <p:nvPr/>
        </p:nvSpPr>
        <p:spPr>
          <a:xfrm rot="397740">
            <a:off x="-2229659" y="3804636"/>
            <a:ext cx="6009312" cy="2111940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4"/>
          <p:cNvSpPr/>
          <p:nvPr/>
        </p:nvSpPr>
        <p:spPr>
          <a:xfrm rot="-397682" flipH="1">
            <a:off x="-1746780" y="3923504"/>
            <a:ext cx="4545131" cy="1597351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 flipH="1">
            <a:off x="6595820" y="-700898"/>
            <a:ext cx="4385999" cy="2264398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5"/>
          <p:cNvSpPr/>
          <p:nvPr/>
        </p:nvSpPr>
        <p:spPr>
          <a:xfrm rot="-397682" flipH="1">
            <a:off x="-1358155" y="796479"/>
            <a:ext cx="4545131" cy="1597351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5"/>
          <p:cNvSpPr/>
          <p:nvPr/>
        </p:nvSpPr>
        <p:spPr>
          <a:xfrm flipH="1">
            <a:off x="6172920" y="3471802"/>
            <a:ext cx="4385999" cy="2264398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5"/>
          <p:cNvGrpSpPr/>
          <p:nvPr/>
        </p:nvGrpSpPr>
        <p:grpSpPr>
          <a:xfrm flipH="1">
            <a:off x="7760060" y="3482441"/>
            <a:ext cx="1842352" cy="2084431"/>
            <a:chOff x="6420228" y="939869"/>
            <a:chExt cx="658312" cy="725676"/>
          </a:xfrm>
        </p:grpSpPr>
        <p:sp>
          <p:nvSpPr>
            <p:cNvPr id="520" name="Google Shape;520;p3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5"/>
          <p:cNvGrpSpPr/>
          <p:nvPr/>
        </p:nvGrpSpPr>
        <p:grpSpPr>
          <a:xfrm>
            <a:off x="6814290" y="4163940"/>
            <a:ext cx="1039409" cy="1175958"/>
            <a:chOff x="6420228" y="939869"/>
            <a:chExt cx="658312" cy="725676"/>
          </a:xfrm>
        </p:grpSpPr>
        <p:sp>
          <p:nvSpPr>
            <p:cNvPr id="523" name="Google Shape;523;p3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5"/>
          <p:cNvGrpSpPr/>
          <p:nvPr/>
        </p:nvGrpSpPr>
        <p:grpSpPr>
          <a:xfrm flipH="1">
            <a:off x="-207952" y="3345541"/>
            <a:ext cx="1842352" cy="2084431"/>
            <a:chOff x="6420228" y="939869"/>
            <a:chExt cx="658312" cy="725676"/>
          </a:xfrm>
        </p:grpSpPr>
        <p:sp>
          <p:nvSpPr>
            <p:cNvPr id="526" name="Google Shape;526;p3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5"/>
          <p:cNvGrpSpPr/>
          <p:nvPr/>
        </p:nvGrpSpPr>
        <p:grpSpPr>
          <a:xfrm>
            <a:off x="1459615" y="4390915"/>
            <a:ext cx="1039409" cy="1175958"/>
            <a:chOff x="6420228" y="939869"/>
            <a:chExt cx="658312" cy="725676"/>
          </a:xfrm>
        </p:grpSpPr>
        <p:sp>
          <p:nvSpPr>
            <p:cNvPr id="529" name="Google Shape;529;p3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■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■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chivo"/>
              <a:buChar char="■"/>
              <a:defRPr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59" r:id="rId6"/>
    <p:sldLayoutId id="2147483663" r:id="rId7"/>
    <p:sldLayoutId id="2147483680" r:id="rId8"/>
    <p:sldLayoutId id="2147483681" r:id="rId9"/>
    <p:sldLayoutId id="214748368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ctrTitle"/>
          </p:nvPr>
        </p:nvSpPr>
        <p:spPr>
          <a:xfrm>
            <a:off x="307153" y="1096350"/>
            <a:ext cx="6583800" cy="14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2"/>
                </a:solidFill>
              </a:rPr>
              <a:t>Blaze Control</a:t>
            </a:r>
            <a:endParaRPr sz="8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854;p46">
            <a:extLst>
              <a:ext uri="{FF2B5EF4-FFF2-40B4-BE49-F238E27FC236}">
                <a16:creationId xmlns:a16="http://schemas.microsoft.com/office/drawing/2014/main" id="{F6FDF845-ED5A-BD4E-8D82-DC60D529AED1}"/>
              </a:ext>
            </a:extLst>
          </p:cNvPr>
          <p:cNvGrpSpPr/>
          <p:nvPr/>
        </p:nvGrpSpPr>
        <p:grpSpPr>
          <a:xfrm rot="-248322">
            <a:off x="6097581" y="2639489"/>
            <a:ext cx="1953820" cy="2121239"/>
            <a:chOff x="6362546" y="718975"/>
            <a:chExt cx="1840851" cy="1998590"/>
          </a:xfrm>
        </p:grpSpPr>
        <p:sp>
          <p:nvSpPr>
            <p:cNvPr id="4" name="Google Shape;855;p46">
              <a:extLst>
                <a:ext uri="{FF2B5EF4-FFF2-40B4-BE49-F238E27FC236}">
                  <a16:creationId xmlns:a16="http://schemas.microsoft.com/office/drawing/2014/main" id="{818B8860-56C5-9FF2-F5F8-5D36AD709931}"/>
                </a:ext>
              </a:extLst>
            </p:cNvPr>
            <p:cNvSpPr/>
            <p:nvPr/>
          </p:nvSpPr>
          <p:spPr>
            <a:xfrm>
              <a:off x="6362546" y="718975"/>
              <a:ext cx="1840851" cy="1998590"/>
            </a:xfrm>
            <a:custGeom>
              <a:avLst/>
              <a:gdLst/>
              <a:ahLst/>
              <a:cxnLst/>
              <a:rect l="l" t="t" r="r" b="b"/>
              <a:pathLst>
                <a:path w="27285" h="29623" extrusionOk="0">
                  <a:moveTo>
                    <a:pt x="13621" y="0"/>
                  </a:moveTo>
                  <a:cubicBezTo>
                    <a:pt x="10509" y="0"/>
                    <a:pt x="7474" y="1077"/>
                    <a:pt x="5059" y="3013"/>
                  </a:cubicBezTo>
                  <a:cubicBezTo>
                    <a:pt x="2677" y="4939"/>
                    <a:pt x="1001" y="7626"/>
                    <a:pt x="327" y="10596"/>
                  </a:cubicBezTo>
                  <a:cubicBezTo>
                    <a:pt x="207" y="11151"/>
                    <a:pt x="109" y="11727"/>
                    <a:pt x="55" y="12304"/>
                  </a:cubicBezTo>
                  <a:cubicBezTo>
                    <a:pt x="44" y="12543"/>
                    <a:pt x="33" y="12739"/>
                    <a:pt x="11" y="12935"/>
                  </a:cubicBezTo>
                  <a:cubicBezTo>
                    <a:pt x="0" y="13109"/>
                    <a:pt x="0" y="13272"/>
                    <a:pt x="0" y="13435"/>
                  </a:cubicBezTo>
                  <a:lnTo>
                    <a:pt x="0" y="13642"/>
                  </a:lnTo>
                  <a:lnTo>
                    <a:pt x="0" y="28807"/>
                  </a:lnTo>
                  <a:cubicBezTo>
                    <a:pt x="0" y="29253"/>
                    <a:pt x="370" y="29623"/>
                    <a:pt x="816" y="29623"/>
                  </a:cubicBezTo>
                  <a:lnTo>
                    <a:pt x="26468" y="29623"/>
                  </a:lnTo>
                  <a:cubicBezTo>
                    <a:pt x="26914" y="29623"/>
                    <a:pt x="27284" y="29253"/>
                    <a:pt x="27284" y="28807"/>
                  </a:cubicBezTo>
                  <a:lnTo>
                    <a:pt x="27284" y="13642"/>
                  </a:lnTo>
                  <a:cubicBezTo>
                    <a:pt x="27284" y="13109"/>
                    <a:pt x="27251" y="12587"/>
                    <a:pt x="27197" y="12086"/>
                  </a:cubicBezTo>
                  <a:cubicBezTo>
                    <a:pt x="27175" y="11825"/>
                    <a:pt x="27132" y="11575"/>
                    <a:pt x="27088" y="11325"/>
                  </a:cubicBezTo>
                  <a:cubicBezTo>
                    <a:pt x="26958" y="10563"/>
                    <a:pt x="26762" y="9813"/>
                    <a:pt x="26501" y="9095"/>
                  </a:cubicBezTo>
                  <a:cubicBezTo>
                    <a:pt x="26446" y="8942"/>
                    <a:pt x="26392" y="8801"/>
                    <a:pt x="26316" y="8594"/>
                  </a:cubicBezTo>
                  <a:cubicBezTo>
                    <a:pt x="26316" y="8583"/>
                    <a:pt x="26305" y="8583"/>
                    <a:pt x="26305" y="8562"/>
                  </a:cubicBezTo>
                  <a:cubicBezTo>
                    <a:pt x="25609" y="6854"/>
                    <a:pt x="24597" y="5320"/>
                    <a:pt x="23281" y="3993"/>
                  </a:cubicBezTo>
                  <a:cubicBezTo>
                    <a:pt x="22465" y="3177"/>
                    <a:pt x="21551" y="2469"/>
                    <a:pt x="20561" y="1893"/>
                  </a:cubicBezTo>
                  <a:cubicBezTo>
                    <a:pt x="20224" y="1686"/>
                    <a:pt x="19919" y="1523"/>
                    <a:pt x="19615" y="1371"/>
                  </a:cubicBezTo>
                  <a:cubicBezTo>
                    <a:pt x="19615" y="1360"/>
                    <a:pt x="19593" y="1360"/>
                    <a:pt x="19593" y="1360"/>
                  </a:cubicBezTo>
                  <a:cubicBezTo>
                    <a:pt x="19430" y="1273"/>
                    <a:pt x="19267" y="1208"/>
                    <a:pt x="19125" y="1142"/>
                  </a:cubicBezTo>
                  <a:cubicBezTo>
                    <a:pt x="17733" y="533"/>
                    <a:pt x="16264" y="163"/>
                    <a:pt x="14741" y="44"/>
                  </a:cubicBezTo>
                  <a:lnTo>
                    <a:pt x="14730" y="44"/>
                  </a:lnTo>
                  <a:cubicBezTo>
                    <a:pt x="14371" y="11"/>
                    <a:pt x="13990" y="0"/>
                    <a:pt x="1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56;p46">
              <a:extLst>
                <a:ext uri="{FF2B5EF4-FFF2-40B4-BE49-F238E27FC236}">
                  <a16:creationId xmlns:a16="http://schemas.microsoft.com/office/drawing/2014/main" id="{E516C711-98E3-7FAD-D163-C94739DE8916}"/>
                </a:ext>
              </a:extLst>
            </p:cNvPr>
            <p:cNvSpPr/>
            <p:nvPr/>
          </p:nvSpPr>
          <p:spPr>
            <a:xfrm>
              <a:off x="6417600" y="777672"/>
              <a:ext cx="1730744" cy="1889225"/>
            </a:xfrm>
            <a:custGeom>
              <a:avLst/>
              <a:gdLst/>
              <a:ahLst/>
              <a:cxnLst/>
              <a:rect l="l" t="t" r="r" b="b"/>
              <a:pathLst>
                <a:path w="25653" h="28002" extrusionOk="0">
                  <a:moveTo>
                    <a:pt x="12826" y="0"/>
                  </a:moveTo>
                  <a:cubicBezTo>
                    <a:pt x="6712" y="0"/>
                    <a:pt x="1621" y="4254"/>
                    <a:pt x="316" y="9965"/>
                  </a:cubicBezTo>
                  <a:cubicBezTo>
                    <a:pt x="185" y="10487"/>
                    <a:pt x="109" y="11031"/>
                    <a:pt x="55" y="11575"/>
                  </a:cubicBezTo>
                  <a:cubicBezTo>
                    <a:pt x="44" y="11760"/>
                    <a:pt x="33" y="11967"/>
                    <a:pt x="11" y="12163"/>
                  </a:cubicBezTo>
                  <a:cubicBezTo>
                    <a:pt x="11" y="12326"/>
                    <a:pt x="0" y="12489"/>
                    <a:pt x="0" y="12652"/>
                  </a:cubicBezTo>
                  <a:lnTo>
                    <a:pt x="0" y="12837"/>
                  </a:lnTo>
                  <a:lnTo>
                    <a:pt x="0" y="28002"/>
                  </a:lnTo>
                  <a:lnTo>
                    <a:pt x="25652" y="28002"/>
                  </a:lnTo>
                  <a:lnTo>
                    <a:pt x="25652" y="12837"/>
                  </a:lnTo>
                  <a:cubicBezTo>
                    <a:pt x="25652" y="12337"/>
                    <a:pt x="25620" y="11858"/>
                    <a:pt x="25587" y="11369"/>
                  </a:cubicBezTo>
                  <a:cubicBezTo>
                    <a:pt x="25565" y="11129"/>
                    <a:pt x="25522" y="10890"/>
                    <a:pt x="25478" y="10651"/>
                  </a:cubicBezTo>
                  <a:cubicBezTo>
                    <a:pt x="25358" y="9933"/>
                    <a:pt x="25184" y="9236"/>
                    <a:pt x="24934" y="8551"/>
                  </a:cubicBezTo>
                  <a:cubicBezTo>
                    <a:pt x="24869" y="8377"/>
                    <a:pt x="24815" y="8214"/>
                    <a:pt x="24749" y="8051"/>
                  </a:cubicBezTo>
                  <a:cubicBezTo>
                    <a:pt x="24097" y="6430"/>
                    <a:pt x="23117" y="4961"/>
                    <a:pt x="21910" y="3753"/>
                  </a:cubicBezTo>
                  <a:cubicBezTo>
                    <a:pt x="21148" y="2992"/>
                    <a:pt x="20289" y="2317"/>
                    <a:pt x="19353" y="1774"/>
                  </a:cubicBezTo>
                  <a:cubicBezTo>
                    <a:pt x="19060" y="1610"/>
                    <a:pt x="18766" y="1447"/>
                    <a:pt x="18461" y="1295"/>
                  </a:cubicBezTo>
                  <a:cubicBezTo>
                    <a:pt x="18298" y="1208"/>
                    <a:pt x="18157" y="1143"/>
                    <a:pt x="17994" y="1077"/>
                  </a:cubicBezTo>
                  <a:cubicBezTo>
                    <a:pt x="16710" y="523"/>
                    <a:pt x="15328" y="164"/>
                    <a:pt x="13871" y="44"/>
                  </a:cubicBezTo>
                  <a:cubicBezTo>
                    <a:pt x="13522" y="11"/>
                    <a:pt x="13174" y="0"/>
                    <a:pt x="12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7;p46">
              <a:extLst>
                <a:ext uri="{FF2B5EF4-FFF2-40B4-BE49-F238E27FC236}">
                  <a16:creationId xmlns:a16="http://schemas.microsoft.com/office/drawing/2014/main" id="{5A8E15DC-756E-419E-414D-C74C226470C7}"/>
                </a:ext>
              </a:extLst>
            </p:cNvPr>
            <p:cNvSpPr/>
            <p:nvPr/>
          </p:nvSpPr>
          <p:spPr>
            <a:xfrm>
              <a:off x="6711151" y="913350"/>
              <a:ext cx="730403" cy="152814"/>
            </a:xfrm>
            <a:custGeom>
              <a:avLst/>
              <a:gdLst/>
              <a:ahLst/>
              <a:cxnLst/>
              <a:rect l="l" t="t" r="r" b="b"/>
              <a:pathLst>
                <a:path w="10826" h="2265" extrusionOk="0">
                  <a:moveTo>
                    <a:pt x="4329" y="0"/>
                  </a:moveTo>
                  <a:cubicBezTo>
                    <a:pt x="3251" y="0"/>
                    <a:pt x="2222" y="770"/>
                    <a:pt x="1905" y="1797"/>
                  </a:cubicBezTo>
                  <a:cubicBezTo>
                    <a:pt x="1682" y="1621"/>
                    <a:pt x="1396" y="1529"/>
                    <a:pt x="1109" y="1529"/>
                  </a:cubicBezTo>
                  <a:cubicBezTo>
                    <a:pt x="935" y="1529"/>
                    <a:pt x="760" y="1564"/>
                    <a:pt x="599" y="1634"/>
                  </a:cubicBezTo>
                  <a:cubicBezTo>
                    <a:pt x="327" y="1775"/>
                    <a:pt x="120" y="1993"/>
                    <a:pt x="1" y="2265"/>
                  </a:cubicBezTo>
                  <a:lnTo>
                    <a:pt x="10825" y="2265"/>
                  </a:lnTo>
                  <a:cubicBezTo>
                    <a:pt x="10433" y="1732"/>
                    <a:pt x="9846" y="1340"/>
                    <a:pt x="9204" y="1188"/>
                  </a:cubicBezTo>
                  <a:cubicBezTo>
                    <a:pt x="9045" y="1158"/>
                    <a:pt x="8885" y="1143"/>
                    <a:pt x="8724" y="1143"/>
                  </a:cubicBezTo>
                  <a:cubicBezTo>
                    <a:pt x="8007" y="1143"/>
                    <a:pt x="7298" y="1435"/>
                    <a:pt x="6800" y="1960"/>
                  </a:cubicBezTo>
                  <a:cubicBezTo>
                    <a:pt x="6561" y="883"/>
                    <a:pt x="5527" y="45"/>
                    <a:pt x="4418" y="2"/>
                  </a:cubicBezTo>
                  <a:cubicBezTo>
                    <a:pt x="4388" y="1"/>
                    <a:pt x="4359" y="0"/>
                    <a:pt x="4329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8;p46">
              <a:extLst>
                <a:ext uri="{FF2B5EF4-FFF2-40B4-BE49-F238E27FC236}">
                  <a16:creationId xmlns:a16="http://schemas.microsoft.com/office/drawing/2014/main" id="{6246C9D0-D4A6-2A46-05E8-98E661DA67C4}"/>
                </a:ext>
              </a:extLst>
            </p:cNvPr>
            <p:cNvSpPr/>
            <p:nvPr/>
          </p:nvSpPr>
          <p:spPr>
            <a:xfrm>
              <a:off x="7639638" y="1392574"/>
              <a:ext cx="502835" cy="152139"/>
            </a:xfrm>
            <a:custGeom>
              <a:avLst/>
              <a:gdLst/>
              <a:ahLst/>
              <a:cxnLst/>
              <a:rect l="l" t="t" r="r" b="b"/>
              <a:pathLst>
                <a:path w="7453" h="2255" extrusionOk="0">
                  <a:moveTo>
                    <a:pt x="4328" y="1"/>
                  </a:moveTo>
                  <a:cubicBezTo>
                    <a:pt x="3260" y="1"/>
                    <a:pt x="2222" y="760"/>
                    <a:pt x="1904" y="1798"/>
                  </a:cubicBezTo>
                  <a:cubicBezTo>
                    <a:pt x="1690" y="1617"/>
                    <a:pt x="1405" y="1523"/>
                    <a:pt x="1119" y="1523"/>
                  </a:cubicBezTo>
                  <a:cubicBezTo>
                    <a:pt x="941" y="1523"/>
                    <a:pt x="762" y="1559"/>
                    <a:pt x="599" y="1634"/>
                  </a:cubicBezTo>
                  <a:cubicBezTo>
                    <a:pt x="327" y="1765"/>
                    <a:pt x="120" y="1983"/>
                    <a:pt x="0" y="2255"/>
                  </a:cubicBezTo>
                  <a:lnTo>
                    <a:pt x="7452" y="2255"/>
                  </a:lnTo>
                  <a:cubicBezTo>
                    <a:pt x="7430" y="2026"/>
                    <a:pt x="7398" y="1776"/>
                    <a:pt x="7354" y="1515"/>
                  </a:cubicBezTo>
                  <a:cubicBezTo>
                    <a:pt x="7158" y="1645"/>
                    <a:pt x="6963" y="1776"/>
                    <a:pt x="6799" y="1961"/>
                  </a:cubicBezTo>
                  <a:cubicBezTo>
                    <a:pt x="6560" y="884"/>
                    <a:pt x="5527" y="35"/>
                    <a:pt x="4417" y="3"/>
                  </a:cubicBezTo>
                  <a:cubicBezTo>
                    <a:pt x="4387" y="1"/>
                    <a:pt x="4358" y="1"/>
                    <a:pt x="4328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9;p46">
              <a:extLst>
                <a:ext uri="{FF2B5EF4-FFF2-40B4-BE49-F238E27FC236}">
                  <a16:creationId xmlns:a16="http://schemas.microsoft.com/office/drawing/2014/main" id="{696C84BA-81F8-FAC2-2B72-A8FF7BE99BEB}"/>
                </a:ext>
              </a:extLst>
            </p:cNvPr>
            <p:cNvSpPr/>
            <p:nvPr/>
          </p:nvSpPr>
          <p:spPr>
            <a:xfrm>
              <a:off x="6416858" y="2240240"/>
              <a:ext cx="551277" cy="151465"/>
            </a:xfrm>
            <a:custGeom>
              <a:avLst/>
              <a:gdLst/>
              <a:ahLst/>
              <a:cxnLst/>
              <a:rect l="l" t="t" r="r" b="b"/>
              <a:pathLst>
                <a:path w="8171" h="2245" extrusionOk="0">
                  <a:moveTo>
                    <a:pt x="1639" y="1"/>
                  </a:moveTo>
                  <a:cubicBezTo>
                    <a:pt x="1036" y="1"/>
                    <a:pt x="441" y="245"/>
                    <a:pt x="0" y="634"/>
                  </a:cubicBezTo>
                  <a:lnTo>
                    <a:pt x="0" y="2245"/>
                  </a:lnTo>
                  <a:lnTo>
                    <a:pt x="8170" y="2245"/>
                  </a:lnTo>
                  <a:cubicBezTo>
                    <a:pt x="7790" y="1711"/>
                    <a:pt x="7191" y="1320"/>
                    <a:pt x="6539" y="1200"/>
                  </a:cubicBezTo>
                  <a:cubicBezTo>
                    <a:pt x="6369" y="1164"/>
                    <a:pt x="6197" y="1147"/>
                    <a:pt x="6026" y="1147"/>
                  </a:cubicBezTo>
                  <a:cubicBezTo>
                    <a:pt x="5320" y="1147"/>
                    <a:pt x="4625" y="1445"/>
                    <a:pt x="4134" y="1962"/>
                  </a:cubicBezTo>
                  <a:cubicBezTo>
                    <a:pt x="3884" y="885"/>
                    <a:pt x="2851" y="36"/>
                    <a:pt x="1752" y="4"/>
                  </a:cubicBezTo>
                  <a:cubicBezTo>
                    <a:pt x="1714" y="2"/>
                    <a:pt x="1677" y="1"/>
                    <a:pt x="1639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60;p46">
              <a:extLst>
                <a:ext uri="{FF2B5EF4-FFF2-40B4-BE49-F238E27FC236}">
                  <a16:creationId xmlns:a16="http://schemas.microsoft.com/office/drawing/2014/main" id="{AA8F4D78-539D-E7CA-470F-E9B7EEDB32F6}"/>
                </a:ext>
              </a:extLst>
            </p:cNvPr>
            <p:cNvSpPr/>
            <p:nvPr/>
          </p:nvSpPr>
          <p:spPr>
            <a:xfrm>
              <a:off x="7799603" y="2001809"/>
              <a:ext cx="348740" cy="152072"/>
            </a:xfrm>
            <a:custGeom>
              <a:avLst/>
              <a:gdLst/>
              <a:ahLst/>
              <a:cxnLst/>
              <a:rect l="l" t="t" r="r" b="b"/>
              <a:pathLst>
                <a:path w="5169" h="2254" extrusionOk="0">
                  <a:moveTo>
                    <a:pt x="4329" y="0"/>
                  </a:moveTo>
                  <a:cubicBezTo>
                    <a:pt x="3261" y="0"/>
                    <a:pt x="2222" y="759"/>
                    <a:pt x="1905" y="1797"/>
                  </a:cubicBezTo>
                  <a:cubicBezTo>
                    <a:pt x="1684" y="1616"/>
                    <a:pt x="1396" y="1522"/>
                    <a:pt x="1112" y="1522"/>
                  </a:cubicBezTo>
                  <a:cubicBezTo>
                    <a:pt x="935" y="1522"/>
                    <a:pt x="758" y="1558"/>
                    <a:pt x="599" y="1634"/>
                  </a:cubicBezTo>
                  <a:cubicBezTo>
                    <a:pt x="327" y="1764"/>
                    <a:pt x="121" y="1982"/>
                    <a:pt x="1" y="2254"/>
                  </a:cubicBezTo>
                  <a:lnTo>
                    <a:pt x="5168" y="2254"/>
                  </a:lnTo>
                  <a:lnTo>
                    <a:pt x="5168" y="165"/>
                  </a:lnTo>
                  <a:cubicBezTo>
                    <a:pt x="4929" y="78"/>
                    <a:pt x="4679" y="24"/>
                    <a:pt x="4418" y="2"/>
                  </a:cubicBezTo>
                  <a:cubicBezTo>
                    <a:pt x="4388" y="1"/>
                    <a:pt x="4358" y="0"/>
                    <a:pt x="4329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61;p46">
              <a:extLst>
                <a:ext uri="{FF2B5EF4-FFF2-40B4-BE49-F238E27FC236}">
                  <a16:creationId xmlns:a16="http://schemas.microsoft.com/office/drawing/2014/main" id="{D48318ED-8409-ED70-2D85-7DDEB634F8F5}"/>
                </a:ext>
              </a:extLst>
            </p:cNvPr>
            <p:cNvSpPr/>
            <p:nvPr/>
          </p:nvSpPr>
          <p:spPr>
            <a:xfrm>
              <a:off x="6418342" y="1449989"/>
              <a:ext cx="425720" cy="148294"/>
            </a:xfrm>
            <a:custGeom>
              <a:avLst/>
              <a:gdLst/>
              <a:ahLst/>
              <a:cxnLst/>
              <a:rect l="l" t="t" r="r" b="b"/>
              <a:pathLst>
                <a:path w="6310" h="2198" extrusionOk="0">
                  <a:moveTo>
                    <a:pt x="305" y="0"/>
                  </a:moveTo>
                  <a:cubicBezTo>
                    <a:pt x="174" y="522"/>
                    <a:pt x="98" y="1066"/>
                    <a:pt x="44" y="1610"/>
                  </a:cubicBezTo>
                  <a:cubicBezTo>
                    <a:pt x="33" y="1795"/>
                    <a:pt x="22" y="2002"/>
                    <a:pt x="0" y="2198"/>
                  </a:cubicBezTo>
                  <a:lnTo>
                    <a:pt x="6310" y="2198"/>
                  </a:lnTo>
                  <a:cubicBezTo>
                    <a:pt x="5918" y="1665"/>
                    <a:pt x="5320" y="1273"/>
                    <a:pt x="4678" y="1132"/>
                  </a:cubicBezTo>
                  <a:cubicBezTo>
                    <a:pt x="4522" y="1102"/>
                    <a:pt x="4364" y="1088"/>
                    <a:pt x="4206" y="1088"/>
                  </a:cubicBezTo>
                  <a:cubicBezTo>
                    <a:pt x="3483" y="1088"/>
                    <a:pt x="2765" y="1386"/>
                    <a:pt x="2274" y="1904"/>
                  </a:cubicBezTo>
                  <a:cubicBezTo>
                    <a:pt x="2045" y="968"/>
                    <a:pt x="1240" y="207"/>
                    <a:pt x="305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62;p46">
              <a:extLst>
                <a:ext uri="{FF2B5EF4-FFF2-40B4-BE49-F238E27FC236}">
                  <a16:creationId xmlns:a16="http://schemas.microsoft.com/office/drawing/2014/main" id="{4374B558-533B-0561-1F3C-9EDF989A7536}"/>
                </a:ext>
              </a:extLst>
            </p:cNvPr>
            <p:cNvSpPr/>
            <p:nvPr/>
          </p:nvSpPr>
          <p:spPr>
            <a:xfrm>
              <a:off x="6792651" y="1105701"/>
              <a:ext cx="336191" cy="470586"/>
            </a:xfrm>
            <a:custGeom>
              <a:avLst/>
              <a:gdLst/>
              <a:ahLst/>
              <a:cxnLst/>
              <a:rect l="l" t="t" r="r" b="b"/>
              <a:pathLst>
                <a:path w="4983" h="6975" extrusionOk="0">
                  <a:moveTo>
                    <a:pt x="4589" y="1"/>
                  </a:moveTo>
                  <a:cubicBezTo>
                    <a:pt x="3986" y="1"/>
                    <a:pt x="1459" y="1961"/>
                    <a:pt x="1219" y="2242"/>
                  </a:cubicBezTo>
                  <a:cubicBezTo>
                    <a:pt x="958" y="2536"/>
                    <a:pt x="729" y="4113"/>
                    <a:pt x="577" y="4722"/>
                  </a:cubicBezTo>
                  <a:cubicBezTo>
                    <a:pt x="425" y="5343"/>
                    <a:pt x="0" y="5995"/>
                    <a:pt x="0" y="5995"/>
                  </a:cubicBezTo>
                  <a:lnTo>
                    <a:pt x="2339" y="6974"/>
                  </a:lnTo>
                  <a:cubicBezTo>
                    <a:pt x="2339" y="6974"/>
                    <a:pt x="3177" y="5408"/>
                    <a:pt x="3275" y="4973"/>
                  </a:cubicBezTo>
                  <a:cubicBezTo>
                    <a:pt x="3394" y="4537"/>
                    <a:pt x="3231" y="3134"/>
                    <a:pt x="3231" y="3134"/>
                  </a:cubicBezTo>
                  <a:cubicBezTo>
                    <a:pt x="3231" y="3134"/>
                    <a:pt x="4656" y="1491"/>
                    <a:pt x="4820" y="1230"/>
                  </a:cubicBezTo>
                  <a:cubicBezTo>
                    <a:pt x="4907" y="1078"/>
                    <a:pt x="4983" y="773"/>
                    <a:pt x="4950" y="469"/>
                  </a:cubicBezTo>
                  <a:cubicBezTo>
                    <a:pt x="4939" y="425"/>
                    <a:pt x="4939" y="404"/>
                    <a:pt x="4928" y="360"/>
                  </a:cubicBezTo>
                  <a:cubicBezTo>
                    <a:pt x="4896" y="240"/>
                    <a:pt x="4841" y="132"/>
                    <a:pt x="4754" y="66"/>
                  </a:cubicBezTo>
                  <a:cubicBezTo>
                    <a:pt x="4722" y="45"/>
                    <a:pt x="4700" y="23"/>
                    <a:pt x="4667" y="12"/>
                  </a:cubicBezTo>
                  <a:lnTo>
                    <a:pt x="4656" y="12"/>
                  </a:lnTo>
                  <a:cubicBezTo>
                    <a:pt x="4638" y="4"/>
                    <a:pt x="4615" y="1"/>
                    <a:pt x="4589" y="1"/>
                  </a:cubicBezTo>
                  <a:close/>
                </a:path>
              </a:pathLst>
            </a:custGeom>
            <a:solidFill>
              <a:srgbClr val="FF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63;p46">
              <a:extLst>
                <a:ext uri="{FF2B5EF4-FFF2-40B4-BE49-F238E27FC236}">
                  <a16:creationId xmlns:a16="http://schemas.microsoft.com/office/drawing/2014/main" id="{20696453-4B85-49B7-4AE1-8B25A67C8724}"/>
                </a:ext>
              </a:extLst>
            </p:cNvPr>
            <p:cNvSpPr/>
            <p:nvPr/>
          </p:nvSpPr>
          <p:spPr>
            <a:xfrm>
              <a:off x="6970968" y="1130664"/>
              <a:ext cx="154973" cy="141007"/>
            </a:xfrm>
            <a:custGeom>
              <a:avLst/>
              <a:gdLst/>
              <a:ahLst/>
              <a:cxnLst/>
              <a:rect l="l" t="t" r="r" b="b"/>
              <a:pathLst>
                <a:path w="2297" h="2090" extrusionOk="0">
                  <a:moveTo>
                    <a:pt x="2264" y="1"/>
                  </a:moveTo>
                  <a:cubicBezTo>
                    <a:pt x="2024" y="186"/>
                    <a:pt x="1274" y="708"/>
                    <a:pt x="904" y="1045"/>
                  </a:cubicBezTo>
                  <a:cubicBezTo>
                    <a:pt x="458" y="1448"/>
                    <a:pt x="12" y="2003"/>
                    <a:pt x="12" y="2003"/>
                  </a:cubicBezTo>
                  <a:cubicBezTo>
                    <a:pt x="1" y="2014"/>
                    <a:pt x="1" y="2057"/>
                    <a:pt x="23" y="2068"/>
                  </a:cubicBezTo>
                  <a:cubicBezTo>
                    <a:pt x="23" y="2090"/>
                    <a:pt x="44" y="2090"/>
                    <a:pt x="55" y="2090"/>
                  </a:cubicBezTo>
                  <a:cubicBezTo>
                    <a:pt x="66" y="2090"/>
                    <a:pt x="77" y="2090"/>
                    <a:pt x="88" y="2068"/>
                  </a:cubicBezTo>
                  <a:cubicBezTo>
                    <a:pt x="88" y="2068"/>
                    <a:pt x="534" y="1524"/>
                    <a:pt x="980" y="1132"/>
                  </a:cubicBezTo>
                  <a:cubicBezTo>
                    <a:pt x="1328" y="817"/>
                    <a:pt x="2024" y="316"/>
                    <a:pt x="2296" y="132"/>
                  </a:cubicBezTo>
                  <a:cubicBezTo>
                    <a:pt x="2296" y="88"/>
                    <a:pt x="2296" y="44"/>
                    <a:pt x="2264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64;p46">
              <a:extLst>
                <a:ext uri="{FF2B5EF4-FFF2-40B4-BE49-F238E27FC236}">
                  <a16:creationId xmlns:a16="http://schemas.microsoft.com/office/drawing/2014/main" id="{9E34020E-1524-D424-2CE9-806848D1C4ED}"/>
                </a:ext>
              </a:extLst>
            </p:cNvPr>
            <p:cNvSpPr/>
            <p:nvPr/>
          </p:nvSpPr>
          <p:spPr>
            <a:xfrm>
              <a:off x="6941620" y="1107927"/>
              <a:ext cx="171840" cy="132911"/>
            </a:xfrm>
            <a:custGeom>
              <a:avLst/>
              <a:gdLst/>
              <a:ahLst/>
              <a:cxnLst/>
              <a:rect l="l" t="t" r="r" b="b"/>
              <a:pathLst>
                <a:path w="2547" h="1970" extrusionOk="0">
                  <a:moveTo>
                    <a:pt x="2427" y="1"/>
                  </a:moveTo>
                  <a:cubicBezTo>
                    <a:pt x="2198" y="131"/>
                    <a:pt x="1785" y="392"/>
                    <a:pt x="1426" y="643"/>
                  </a:cubicBezTo>
                  <a:cubicBezTo>
                    <a:pt x="893" y="991"/>
                    <a:pt x="66" y="1850"/>
                    <a:pt x="22" y="1894"/>
                  </a:cubicBezTo>
                  <a:cubicBezTo>
                    <a:pt x="1" y="1904"/>
                    <a:pt x="1" y="1948"/>
                    <a:pt x="22" y="1959"/>
                  </a:cubicBezTo>
                  <a:cubicBezTo>
                    <a:pt x="33" y="1970"/>
                    <a:pt x="55" y="1970"/>
                    <a:pt x="66" y="1970"/>
                  </a:cubicBezTo>
                  <a:cubicBezTo>
                    <a:pt x="77" y="1970"/>
                    <a:pt x="88" y="1970"/>
                    <a:pt x="109" y="1959"/>
                  </a:cubicBezTo>
                  <a:cubicBezTo>
                    <a:pt x="120" y="1959"/>
                    <a:pt x="980" y="1078"/>
                    <a:pt x="1491" y="719"/>
                  </a:cubicBezTo>
                  <a:cubicBezTo>
                    <a:pt x="1872" y="469"/>
                    <a:pt x="2329" y="197"/>
                    <a:pt x="2546" y="55"/>
                  </a:cubicBezTo>
                  <a:cubicBezTo>
                    <a:pt x="2514" y="22"/>
                    <a:pt x="2492" y="12"/>
                    <a:pt x="2448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65;p46">
              <a:extLst>
                <a:ext uri="{FF2B5EF4-FFF2-40B4-BE49-F238E27FC236}">
                  <a16:creationId xmlns:a16="http://schemas.microsoft.com/office/drawing/2014/main" id="{C6823A7C-4A64-ABAC-24F5-4A920E9F3701}"/>
                </a:ext>
              </a:extLst>
            </p:cNvPr>
            <p:cNvSpPr/>
            <p:nvPr/>
          </p:nvSpPr>
          <p:spPr>
            <a:xfrm>
              <a:off x="6996673" y="1172629"/>
              <a:ext cx="708341" cy="321145"/>
            </a:xfrm>
            <a:custGeom>
              <a:avLst/>
              <a:gdLst/>
              <a:ahLst/>
              <a:cxnLst/>
              <a:rect l="l" t="t" r="r" b="b"/>
              <a:pathLst>
                <a:path w="10499" h="4760" extrusionOk="0">
                  <a:moveTo>
                    <a:pt x="6416" y="0"/>
                  </a:moveTo>
                  <a:cubicBezTo>
                    <a:pt x="5855" y="0"/>
                    <a:pt x="5246" y="40"/>
                    <a:pt x="4624" y="140"/>
                  </a:cubicBezTo>
                  <a:cubicBezTo>
                    <a:pt x="2731" y="467"/>
                    <a:pt x="1437" y="1707"/>
                    <a:pt x="1437" y="1707"/>
                  </a:cubicBezTo>
                  <a:cubicBezTo>
                    <a:pt x="1437" y="1707"/>
                    <a:pt x="1" y="3274"/>
                    <a:pt x="273" y="3981"/>
                  </a:cubicBezTo>
                  <a:cubicBezTo>
                    <a:pt x="472" y="4499"/>
                    <a:pt x="1062" y="4760"/>
                    <a:pt x="1766" y="4760"/>
                  </a:cubicBezTo>
                  <a:cubicBezTo>
                    <a:pt x="2022" y="4760"/>
                    <a:pt x="2294" y="4725"/>
                    <a:pt x="2568" y="4655"/>
                  </a:cubicBezTo>
                  <a:cubicBezTo>
                    <a:pt x="3580" y="4405"/>
                    <a:pt x="10085" y="3012"/>
                    <a:pt x="10292" y="2033"/>
                  </a:cubicBezTo>
                  <a:cubicBezTo>
                    <a:pt x="10498" y="1065"/>
                    <a:pt x="9606" y="576"/>
                    <a:pt x="8965" y="336"/>
                  </a:cubicBezTo>
                  <a:cubicBezTo>
                    <a:pt x="8512" y="168"/>
                    <a:pt x="7563" y="0"/>
                    <a:pt x="6416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66;p46">
              <a:extLst>
                <a:ext uri="{FF2B5EF4-FFF2-40B4-BE49-F238E27FC236}">
                  <a16:creationId xmlns:a16="http://schemas.microsoft.com/office/drawing/2014/main" id="{F2D8FA1E-F6EA-1172-028A-B431B38B9607}"/>
                </a:ext>
              </a:extLst>
            </p:cNvPr>
            <p:cNvSpPr/>
            <p:nvPr/>
          </p:nvSpPr>
          <p:spPr>
            <a:xfrm>
              <a:off x="6996673" y="1172629"/>
              <a:ext cx="708341" cy="321145"/>
            </a:xfrm>
            <a:custGeom>
              <a:avLst/>
              <a:gdLst/>
              <a:ahLst/>
              <a:cxnLst/>
              <a:rect l="l" t="t" r="r" b="b"/>
              <a:pathLst>
                <a:path w="10499" h="4760" extrusionOk="0">
                  <a:moveTo>
                    <a:pt x="6416" y="0"/>
                  </a:moveTo>
                  <a:cubicBezTo>
                    <a:pt x="5855" y="0"/>
                    <a:pt x="5246" y="40"/>
                    <a:pt x="4624" y="140"/>
                  </a:cubicBezTo>
                  <a:cubicBezTo>
                    <a:pt x="2731" y="467"/>
                    <a:pt x="1437" y="1707"/>
                    <a:pt x="1437" y="1707"/>
                  </a:cubicBezTo>
                  <a:cubicBezTo>
                    <a:pt x="1437" y="1707"/>
                    <a:pt x="1" y="3274"/>
                    <a:pt x="273" y="3981"/>
                  </a:cubicBezTo>
                  <a:cubicBezTo>
                    <a:pt x="472" y="4499"/>
                    <a:pt x="1062" y="4760"/>
                    <a:pt x="1766" y="4760"/>
                  </a:cubicBezTo>
                  <a:cubicBezTo>
                    <a:pt x="2022" y="4760"/>
                    <a:pt x="2294" y="4725"/>
                    <a:pt x="2568" y="4655"/>
                  </a:cubicBezTo>
                  <a:cubicBezTo>
                    <a:pt x="3580" y="4405"/>
                    <a:pt x="10085" y="3012"/>
                    <a:pt x="10292" y="2033"/>
                  </a:cubicBezTo>
                  <a:cubicBezTo>
                    <a:pt x="10498" y="1065"/>
                    <a:pt x="9606" y="576"/>
                    <a:pt x="8965" y="336"/>
                  </a:cubicBezTo>
                  <a:cubicBezTo>
                    <a:pt x="8512" y="168"/>
                    <a:pt x="7563" y="0"/>
                    <a:pt x="6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67;p46">
              <a:extLst>
                <a:ext uri="{FF2B5EF4-FFF2-40B4-BE49-F238E27FC236}">
                  <a16:creationId xmlns:a16="http://schemas.microsoft.com/office/drawing/2014/main" id="{CF883222-AF08-D762-64AA-79028F9BA857}"/>
                </a:ext>
              </a:extLst>
            </p:cNvPr>
            <p:cNvSpPr/>
            <p:nvPr/>
          </p:nvSpPr>
          <p:spPr>
            <a:xfrm>
              <a:off x="7223499" y="1515298"/>
              <a:ext cx="257658" cy="190866"/>
            </a:xfrm>
            <a:custGeom>
              <a:avLst/>
              <a:gdLst/>
              <a:ahLst/>
              <a:cxnLst/>
              <a:rect l="l" t="t" r="r" b="b"/>
              <a:pathLst>
                <a:path w="3819" h="2829" extrusionOk="0">
                  <a:moveTo>
                    <a:pt x="0" y="0"/>
                  </a:moveTo>
                  <a:lnTo>
                    <a:pt x="22" y="2829"/>
                  </a:lnTo>
                  <a:lnTo>
                    <a:pt x="3818" y="2829"/>
                  </a:lnTo>
                  <a:lnTo>
                    <a:pt x="3818" y="555"/>
                  </a:lnTo>
                  <a:lnTo>
                    <a:pt x="849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68;p46">
              <a:extLst>
                <a:ext uri="{FF2B5EF4-FFF2-40B4-BE49-F238E27FC236}">
                  <a16:creationId xmlns:a16="http://schemas.microsoft.com/office/drawing/2014/main" id="{5DAB2E74-4D15-96D7-9FD0-084A574E19AF}"/>
                </a:ext>
              </a:extLst>
            </p:cNvPr>
            <p:cNvSpPr/>
            <p:nvPr/>
          </p:nvSpPr>
          <p:spPr>
            <a:xfrm>
              <a:off x="7271940" y="1525553"/>
              <a:ext cx="209217" cy="142154"/>
            </a:xfrm>
            <a:custGeom>
              <a:avLst/>
              <a:gdLst/>
              <a:ahLst/>
              <a:cxnLst/>
              <a:rect l="l" t="t" r="r" b="b"/>
              <a:pathLst>
                <a:path w="3101" h="2107" extrusionOk="0">
                  <a:moveTo>
                    <a:pt x="131" y="1"/>
                  </a:moveTo>
                  <a:cubicBezTo>
                    <a:pt x="44" y="88"/>
                    <a:pt x="0" y="207"/>
                    <a:pt x="0" y="327"/>
                  </a:cubicBezTo>
                  <a:cubicBezTo>
                    <a:pt x="22" y="730"/>
                    <a:pt x="446" y="1306"/>
                    <a:pt x="762" y="1545"/>
                  </a:cubicBezTo>
                  <a:cubicBezTo>
                    <a:pt x="1023" y="1741"/>
                    <a:pt x="1316" y="1850"/>
                    <a:pt x="1632" y="1948"/>
                  </a:cubicBezTo>
                  <a:cubicBezTo>
                    <a:pt x="1932" y="2034"/>
                    <a:pt x="2246" y="2106"/>
                    <a:pt x="2568" y="2106"/>
                  </a:cubicBezTo>
                  <a:cubicBezTo>
                    <a:pt x="2654" y="2106"/>
                    <a:pt x="2741" y="2101"/>
                    <a:pt x="2829" y="2089"/>
                  </a:cubicBezTo>
                  <a:cubicBezTo>
                    <a:pt x="2926" y="2079"/>
                    <a:pt x="3013" y="2057"/>
                    <a:pt x="3100" y="2024"/>
                  </a:cubicBezTo>
                  <a:lnTo>
                    <a:pt x="3100" y="403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69;p46">
              <a:extLst>
                <a:ext uri="{FF2B5EF4-FFF2-40B4-BE49-F238E27FC236}">
                  <a16:creationId xmlns:a16="http://schemas.microsoft.com/office/drawing/2014/main" id="{7572DC59-78E0-C4B7-FCC1-2EF4183AA0EB}"/>
                </a:ext>
              </a:extLst>
            </p:cNvPr>
            <p:cNvSpPr/>
            <p:nvPr/>
          </p:nvSpPr>
          <p:spPr>
            <a:xfrm>
              <a:off x="7151511" y="1103137"/>
              <a:ext cx="436785" cy="507356"/>
            </a:xfrm>
            <a:custGeom>
              <a:avLst/>
              <a:gdLst/>
              <a:ahLst/>
              <a:cxnLst/>
              <a:rect l="l" t="t" r="r" b="b"/>
              <a:pathLst>
                <a:path w="6474" h="7520" extrusionOk="0">
                  <a:moveTo>
                    <a:pt x="3187" y="0"/>
                  </a:moveTo>
                  <a:cubicBezTo>
                    <a:pt x="1521" y="0"/>
                    <a:pt x="128" y="1313"/>
                    <a:pt x="34" y="2998"/>
                  </a:cubicBezTo>
                  <a:cubicBezTo>
                    <a:pt x="1" y="3346"/>
                    <a:pt x="44" y="3705"/>
                    <a:pt x="132" y="4032"/>
                  </a:cubicBezTo>
                  <a:cubicBezTo>
                    <a:pt x="153" y="4032"/>
                    <a:pt x="153" y="4042"/>
                    <a:pt x="153" y="4053"/>
                  </a:cubicBezTo>
                  <a:lnTo>
                    <a:pt x="153" y="4086"/>
                  </a:lnTo>
                  <a:lnTo>
                    <a:pt x="153" y="4097"/>
                  </a:lnTo>
                  <a:cubicBezTo>
                    <a:pt x="175" y="4195"/>
                    <a:pt x="219" y="4304"/>
                    <a:pt x="262" y="4401"/>
                  </a:cubicBezTo>
                  <a:cubicBezTo>
                    <a:pt x="273" y="4412"/>
                    <a:pt x="273" y="4434"/>
                    <a:pt x="284" y="4456"/>
                  </a:cubicBezTo>
                  <a:lnTo>
                    <a:pt x="327" y="4532"/>
                  </a:lnTo>
                  <a:cubicBezTo>
                    <a:pt x="338" y="4543"/>
                    <a:pt x="349" y="4575"/>
                    <a:pt x="371" y="4597"/>
                  </a:cubicBezTo>
                  <a:cubicBezTo>
                    <a:pt x="447" y="4760"/>
                    <a:pt x="534" y="4913"/>
                    <a:pt x="643" y="5054"/>
                  </a:cubicBezTo>
                  <a:cubicBezTo>
                    <a:pt x="752" y="5326"/>
                    <a:pt x="969" y="5848"/>
                    <a:pt x="1209" y="6327"/>
                  </a:cubicBezTo>
                  <a:cubicBezTo>
                    <a:pt x="1209" y="6338"/>
                    <a:pt x="1230" y="6360"/>
                    <a:pt x="1230" y="6370"/>
                  </a:cubicBezTo>
                  <a:cubicBezTo>
                    <a:pt x="1241" y="6381"/>
                    <a:pt x="1241" y="6392"/>
                    <a:pt x="1252" y="6414"/>
                  </a:cubicBezTo>
                  <a:cubicBezTo>
                    <a:pt x="1459" y="6827"/>
                    <a:pt x="1687" y="7175"/>
                    <a:pt x="1850" y="7241"/>
                  </a:cubicBezTo>
                  <a:cubicBezTo>
                    <a:pt x="1894" y="7252"/>
                    <a:pt x="1948" y="7284"/>
                    <a:pt x="2024" y="7295"/>
                  </a:cubicBezTo>
                  <a:cubicBezTo>
                    <a:pt x="2629" y="7437"/>
                    <a:pt x="3229" y="7519"/>
                    <a:pt x="3834" y="7519"/>
                  </a:cubicBezTo>
                  <a:cubicBezTo>
                    <a:pt x="4154" y="7519"/>
                    <a:pt x="4475" y="7496"/>
                    <a:pt x="4798" y="7447"/>
                  </a:cubicBezTo>
                  <a:cubicBezTo>
                    <a:pt x="5179" y="7371"/>
                    <a:pt x="5647" y="7295"/>
                    <a:pt x="5930" y="7012"/>
                  </a:cubicBezTo>
                  <a:cubicBezTo>
                    <a:pt x="6191" y="6762"/>
                    <a:pt x="6256" y="6381"/>
                    <a:pt x="6300" y="6044"/>
                  </a:cubicBezTo>
                  <a:cubicBezTo>
                    <a:pt x="6354" y="5631"/>
                    <a:pt x="6376" y="5228"/>
                    <a:pt x="6398" y="4815"/>
                  </a:cubicBezTo>
                  <a:cubicBezTo>
                    <a:pt x="6419" y="4075"/>
                    <a:pt x="6474" y="3259"/>
                    <a:pt x="6311" y="2563"/>
                  </a:cubicBezTo>
                  <a:cubicBezTo>
                    <a:pt x="6234" y="2182"/>
                    <a:pt x="6082" y="1812"/>
                    <a:pt x="5875" y="1486"/>
                  </a:cubicBezTo>
                  <a:cubicBezTo>
                    <a:pt x="5701" y="1214"/>
                    <a:pt x="5495" y="986"/>
                    <a:pt x="5266" y="779"/>
                  </a:cubicBezTo>
                  <a:cubicBezTo>
                    <a:pt x="5179" y="703"/>
                    <a:pt x="5092" y="627"/>
                    <a:pt x="4994" y="561"/>
                  </a:cubicBezTo>
                  <a:cubicBezTo>
                    <a:pt x="4527" y="235"/>
                    <a:pt x="3972" y="50"/>
                    <a:pt x="3384" y="6"/>
                  </a:cubicBezTo>
                  <a:cubicBezTo>
                    <a:pt x="3318" y="2"/>
                    <a:pt x="3252" y="0"/>
                    <a:pt x="3187" y="0"/>
                  </a:cubicBezTo>
                  <a:close/>
                </a:path>
              </a:pathLst>
            </a:custGeom>
            <a:solidFill>
              <a:srgbClr val="FF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0;p46">
              <a:extLst>
                <a:ext uri="{FF2B5EF4-FFF2-40B4-BE49-F238E27FC236}">
                  <a16:creationId xmlns:a16="http://schemas.microsoft.com/office/drawing/2014/main" id="{0F31FADB-6DCF-A44A-D56B-89C02A07B400}"/>
                </a:ext>
              </a:extLst>
            </p:cNvPr>
            <p:cNvSpPr/>
            <p:nvPr/>
          </p:nvSpPr>
          <p:spPr>
            <a:xfrm>
              <a:off x="7115551" y="1374290"/>
              <a:ext cx="150587" cy="157199"/>
            </a:xfrm>
            <a:custGeom>
              <a:avLst/>
              <a:gdLst/>
              <a:ahLst/>
              <a:cxnLst/>
              <a:rect l="l" t="t" r="r" b="b"/>
              <a:pathLst>
                <a:path w="2232" h="2330" extrusionOk="0">
                  <a:moveTo>
                    <a:pt x="798" y="1"/>
                  </a:moveTo>
                  <a:cubicBezTo>
                    <a:pt x="647" y="1"/>
                    <a:pt x="498" y="34"/>
                    <a:pt x="371" y="121"/>
                  </a:cubicBezTo>
                  <a:cubicBezTo>
                    <a:pt x="121" y="263"/>
                    <a:pt x="44" y="578"/>
                    <a:pt x="23" y="850"/>
                  </a:cubicBezTo>
                  <a:cubicBezTo>
                    <a:pt x="1" y="1046"/>
                    <a:pt x="1" y="1242"/>
                    <a:pt x="88" y="1427"/>
                  </a:cubicBezTo>
                  <a:cubicBezTo>
                    <a:pt x="175" y="1623"/>
                    <a:pt x="360" y="1786"/>
                    <a:pt x="545" y="1927"/>
                  </a:cubicBezTo>
                  <a:cubicBezTo>
                    <a:pt x="868" y="2161"/>
                    <a:pt x="1281" y="2330"/>
                    <a:pt x="1686" y="2330"/>
                  </a:cubicBezTo>
                  <a:cubicBezTo>
                    <a:pt x="1826" y="2330"/>
                    <a:pt x="1966" y="2309"/>
                    <a:pt x="2101" y="2264"/>
                  </a:cubicBezTo>
                  <a:cubicBezTo>
                    <a:pt x="2057" y="1710"/>
                    <a:pt x="2231" y="1155"/>
                    <a:pt x="1937" y="644"/>
                  </a:cubicBezTo>
                  <a:cubicBezTo>
                    <a:pt x="1742" y="350"/>
                    <a:pt x="1437" y="132"/>
                    <a:pt x="1078" y="34"/>
                  </a:cubicBezTo>
                  <a:cubicBezTo>
                    <a:pt x="986" y="13"/>
                    <a:pt x="891" y="1"/>
                    <a:pt x="798" y="1"/>
                  </a:cubicBezTo>
                  <a:close/>
                </a:path>
              </a:pathLst>
            </a:custGeom>
            <a:solidFill>
              <a:srgbClr val="FF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1;p46">
              <a:extLst>
                <a:ext uri="{FF2B5EF4-FFF2-40B4-BE49-F238E27FC236}">
                  <a16:creationId xmlns:a16="http://schemas.microsoft.com/office/drawing/2014/main" id="{A4C0D675-093D-C484-038A-3EB97A4BD64F}"/>
                </a:ext>
              </a:extLst>
            </p:cNvPr>
            <p:cNvSpPr/>
            <p:nvPr/>
          </p:nvSpPr>
          <p:spPr>
            <a:xfrm>
              <a:off x="7128032" y="1387581"/>
              <a:ext cx="99177" cy="85954"/>
            </a:xfrm>
            <a:custGeom>
              <a:avLst/>
              <a:gdLst/>
              <a:ahLst/>
              <a:cxnLst/>
              <a:rect l="l" t="t" r="r" b="b"/>
              <a:pathLst>
                <a:path w="1470" h="1274" extrusionOk="0">
                  <a:moveTo>
                    <a:pt x="55" y="0"/>
                  </a:moveTo>
                  <a:cubicBezTo>
                    <a:pt x="23" y="0"/>
                    <a:pt x="1" y="22"/>
                    <a:pt x="1" y="44"/>
                  </a:cubicBezTo>
                  <a:cubicBezTo>
                    <a:pt x="1" y="77"/>
                    <a:pt x="12" y="98"/>
                    <a:pt x="55" y="98"/>
                  </a:cubicBezTo>
                  <a:cubicBezTo>
                    <a:pt x="382" y="131"/>
                    <a:pt x="686" y="262"/>
                    <a:pt x="926" y="468"/>
                  </a:cubicBezTo>
                  <a:cubicBezTo>
                    <a:pt x="1165" y="675"/>
                    <a:pt x="1317" y="947"/>
                    <a:pt x="1372" y="1230"/>
                  </a:cubicBezTo>
                  <a:cubicBezTo>
                    <a:pt x="1372" y="1252"/>
                    <a:pt x="1382" y="1273"/>
                    <a:pt x="1415" y="1273"/>
                  </a:cubicBezTo>
                  <a:cubicBezTo>
                    <a:pt x="1448" y="1273"/>
                    <a:pt x="1469" y="1241"/>
                    <a:pt x="1469" y="1219"/>
                  </a:cubicBezTo>
                  <a:cubicBezTo>
                    <a:pt x="1415" y="903"/>
                    <a:pt x="1230" y="621"/>
                    <a:pt x="991" y="403"/>
                  </a:cubicBezTo>
                  <a:cubicBezTo>
                    <a:pt x="730" y="185"/>
                    <a:pt x="403" y="44"/>
                    <a:pt x="5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2;p46">
              <a:extLst>
                <a:ext uri="{FF2B5EF4-FFF2-40B4-BE49-F238E27FC236}">
                  <a16:creationId xmlns:a16="http://schemas.microsoft.com/office/drawing/2014/main" id="{0B5EAB46-3D4E-63DF-00BA-DE26CD2BEF3A}"/>
                </a:ext>
              </a:extLst>
            </p:cNvPr>
            <p:cNvSpPr/>
            <p:nvPr/>
          </p:nvSpPr>
          <p:spPr>
            <a:xfrm>
              <a:off x="7503826" y="1369972"/>
              <a:ext cx="38996" cy="38929"/>
            </a:xfrm>
            <a:custGeom>
              <a:avLst/>
              <a:gdLst/>
              <a:ahLst/>
              <a:cxnLst/>
              <a:rect l="l" t="t" r="r" b="b"/>
              <a:pathLst>
                <a:path w="578" h="577" extrusionOk="0">
                  <a:moveTo>
                    <a:pt x="284" y="0"/>
                  </a:moveTo>
                  <a:cubicBezTo>
                    <a:pt x="120" y="11"/>
                    <a:pt x="1" y="142"/>
                    <a:pt x="1" y="294"/>
                  </a:cubicBezTo>
                  <a:cubicBezTo>
                    <a:pt x="1" y="457"/>
                    <a:pt x="142" y="577"/>
                    <a:pt x="284" y="577"/>
                  </a:cubicBezTo>
                  <a:cubicBezTo>
                    <a:pt x="447" y="577"/>
                    <a:pt x="577" y="446"/>
                    <a:pt x="577" y="294"/>
                  </a:cubicBezTo>
                  <a:cubicBezTo>
                    <a:pt x="577" y="131"/>
                    <a:pt x="436" y="0"/>
                    <a:pt x="28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73;p46">
              <a:extLst>
                <a:ext uri="{FF2B5EF4-FFF2-40B4-BE49-F238E27FC236}">
                  <a16:creationId xmlns:a16="http://schemas.microsoft.com/office/drawing/2014/main" id="{7D8A473E-3C5D-53E1-6215-20902D0157EC}"/>
                </a:ext>
              </a:extLst>
            </p:cNvPr>
            <p:cNvSpPr/>
            <p:nvPr/>
          </p:nvSpPr>
          <p:spPr>
            <a:xfrm>
              <a:off x="7351889" y="1375100"/>
              <a:ext cx="38254" cy="38254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4" y="1"/>
                  </a:moveTo>
                  <a:cubicBezTo>
                    <a:pt x="121" y="1"/>
                    <a:pt x="1" y="131"/>
                    <a:pt x="1" y="283"/>
                  </a:cubicBezTo>
                  <a:cubicBezTo>
                    <a:pt x="1" y="447"/>
                    <a:pt x="131" y="566"/>
                    <a:pt x="284" y="566"/>
                  </a:cubicBezTo>
                  <a:cubicBezTo>
                    <a:pt x="447" y="566"/>
                    <a:pt x="567" y="436"/>
                    <a:pt x="567" y="283"/>
                  </a:cubicBezTo>
                  <a:cubicBezTo>
                    <a:pt x="567" y="120"/>
                    <a:pt x="436" y="1"/>
                    <a:pt x="284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4;p46">
              <a:extLst>
                <a:ext uri="{FF2B5EF4-FFF2-40B4-BE49-F238E27FC236}">
                  <a16:creationId xmlns:a16="http://schemas.microsoft.com/office/drawing/2014/main" id="{A6053076-A910-C2EC-065D-8928D769D47A}"/>
                </a:ext>
              </a:extLst>
            </p:cNvPr>
            <p:cNvSpPr/>
            <p:nvPr/>
          </p:nvSpPr>
          <p:spPr>
            <a:xfrm>
              <a:off x="7440002" y="1379485"/>
              <a:ext cx="46283" cy="74214"/>
            </a:xfrm>
            <a:custGeom>
              <a:avLst/>
              <a:gdLst/>
              <a:ahLst/>
              <a:cxnLst/>
              <a:rect l="l" t="t" r="r" b="b"/>
              <a:pathLst>
                <a:path w="686" h="1100" fill="none" extrusionOk="0">
                  <a:moveTo>
                    <a:pt x="435" y="1"/>
                  </a:moveTo>
                  <a:cubicBezTo>
                    <a:pt x="544" y="262"/>
                    <a:pt x="686" y="686"/>
                    <a:pt x="512" y="936"/>
                  </a:cubicBezTo>
                  <a:cubicBezTo>
                    <a:pt x="392" y="1100"/>
                    <a:pt x="174" y="1100"/>
                    <a:pt x="0" y="1045"/>
                  </a:cubicBezTo>
                </a:path>
              </a:pathLst>
            </a:custGeom>
            <a:noFill/>
            <a:ln w="9525" cap="rnd" cmpd="sng">
              <a:solidFill>
                <a:srgbClr val="3301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75;p46">
              <a:extLst>
                <a:ext uri="{FF2B5EF4-FFF2-40B4-BE49-F238E27FC236}">
                  <a16:creationId xmlns:a16="http://schemas.microsoft.com/office/drawing/2014/main" id="{D66E7459-9148-BDCA-26F7-170C7E4BB5EC}"/>
                </a:ext>
              </a:extLst>
            </p:cNvPr>
            <p:cNvSpPr/>
            <p:nvPr/>
          </p:nvSpPr>
          <p:spPr>
            <a:xfrm>
              <a:off x="7415039" y="1471241"/>
              <a:ext cx="70504" cy="16934"/>
            </a:xfrm>
            <a:custGeom>
              <a:avLst/>
              <a:gdLst/>
              <a:ahLst/>
              <a:cxnLst/>
              <a:rect l="l" t="t" r="r" b="b"/>
              <a:pathLst>
                <a:path w="1045" h="251" fill="none" extrusionOk="0">
                  <a:moveTo>
                    <a:pt x="0" y="1"/>
                  </a:moveTo>
                  <a:cubicBezTo>
                    <a:pt x="131" y="153"/>
                    <a:pt x="327" y="229"/>
                    <a:pt x="512" y="251"/>
                  </a:cubicBezTo>
                  <a:cubicBezTo>
                    <a:pt x="708" y="251"/>
                    <a:pt x="914" y="164"/>
                    <a:pt x="1045" y="33"/>
                  </a:cubicBezTo>
                </a:path>
              </a:pathLst>
            </a:custGeom>
            <a:noFill/>
            <a:ln w="9525" cap="rnd" cmpd="sng">
              <a:solidFill>
                <a:srgbClr val="3301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76;p46">
              <a:extLst>
                <a:ext uri="{FF2B5EF4-FFF2-40B4-BE49-F238E27FC236}">
                  <a16:creationId xmlns:a16="http://schemas.microsoft.com/office/drawing/2014/main" id="{4762FABA-B5EA-229C-FEBB-C712E0DA83BB}"/>
                </a:ext>
              </a:extLst>
            </p:cNvPr>
            <p:cNvSpPr/>
            <p:nvPr/>
          </p:nvSpPr>
          <p:spPr>
            <a:xfrm>
              <a:off x="7337991" y="1318967"/>
              <a:ext cx="63150" cy="32992"/>
            </a:xfrm>
            <a:custGeom>
              <a:avLst/>
              <a:gdLst/>
              <a:ahLst/>
              <a:cxnLst/>
              <a:rect l="l" t="t" r="r" b="b"/>
              <a:pathLst>
                <a:path w="936" h="489" extrusionOk="0">
                  <a:moveTo>
                    <a:pt x="614" y="0"/>
                  </a:moveTo>
                  <a:cubicBezTo>
                    <a:pt x="477" y="0"/>
                    <a:pt x="301" y="39"/>
                    <a:pt x="185" y="93"/>
                  </a:cubicBezTo>
                  <a:cubicBezTo>
                    <a:pt x="131" y="125"/>
                    <a:pt x="76" y="158"/>
                    <a:pt x="44" y="212"/>
                  </a:cubicBezTo>
                  <a:cubicBezTo>
                    <a:pt x="0" y="267"/>
                    <a:pt x="0" y="343"/>
                    <a:pt x="22" y="397"/>
                  </a:cubicBezTo>
                  <a:cubicBezTo>
                    <a:pt x="65" y="463"/>
                    <a:pt x="152" y="484"/>
                    <a:pt x="229" y="484"/>
                  </a:cubicBezTo>
                  <a:cubicBezTo>
                    <a:pt x="252" y="487"/>
                    <a:pt x="276" y="488"/>
                    <a:pt x="300" y="488"/>
                  </a:cubicBezTo>
                  <a:cubicBezTo>
                    <a:pt x="482" y="488"/>
                    <a:pt x="658" y="416"/>
                    <a:pt x="783" y="310"/>
                  </a:cubicBezTo>
                  <a:cubicBezTo>
                    <a:pt x="936" y="202"/>
                    <a:pt x="870" y="28"/>
                    <a:pt x="696" y="6"/>
                  </a:cubicBezTo>
                  <a:cubicBezTo>
                    <a:pt x="671" y="2"/>
                    <a:pt x="644" y="0"/>
                    <a:pt x="61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77;p46">
              <a:extLst>
                <a:ext uri="{FF2B5EF4-FFF2-40B4-BE49-F238E27FC236}">
                  <a16:creationId xmlns:a16="http://schemas.microsoft.com/office/drawing/2014/main" id="{C161CC20-DAAA-AA53-1E78-B26696AD135D}"/>
                </a:ext>
              </a:extLst>
            </p:cNvPr>
            <p:cNvSpPr/>
            <p:nvPr/>
          </p:nvSpPr>
          <p:spPr>
            <a:xfrm>
              <a:off x="7489928" y="1317010"/>
              <a:ext cx="64634" cy="32587"/>
            </a:xfrm>
            <a:custGeom>
              <a:avLst/>
              <a:gdLst/>
              <a:ahLst/>
              <a:cxnLst/>
              <a:rect l="l" t="t" r="r" b="b"/>
              <a:pathLst>
                <a:path w="958" h="483" extrusionOk="0">
                  <a:moveTo>
                    <a:pt x="286" y="0"/>
                  </a:moveTo>
                  <a:cubicBezTo>
                    <a:pt x="270" y="0"/>
                    <a:pt x="254" y="1"/>
                    <a:pt x="239" y="2"/>
                  </a:cubicBezTo>
                  <a:cubicBezTo>
                    <a:pt x="76" y="24"/>
                    <a:pt x="0" y="209"/>
                    <a:pt x="152" y="318"/>
                  </a:cubicBezTo>
                  <a:cubicBezTo>
                    <a:pt x="302" y="427"/>
                    <a:pt x="488" y="482"/>
                    <a:pt x="677" y="482"/>
                  </a:cubicBezTo>
                  <a:cubicBezTo>
                    <a:pt x="694" y="482"/>
                    <a:pt x="712" y="482"/>
                    <a:pt x="729" y="481"/>
                  </a:cubicBezTo>
                  <a:cubicBezTo>
                    <a:pt x="805" y="481"/>
                    <a:pt x="892" y="448"/>
                    <a:pt x="925" y="383"/>
                  </a:cubicBezTo>
                  <a:cubicBezTo>
                    <a:pt x="957" y="329"/>
                    <a:pt x="946" y="263"/>
                    <a:pt x="903" y="209"/>
                  </a:cubicBezTo>
                  <a:cubicBezTo>
                    <a:pt x="859" y="154"/>
                    <a:pt x="805" y="122"/>
                    <a:pt x="751" y="100"/>
                  </a:cubicBezTo>
                  <a:cubicBezTo>
                    <a:pt x="634" y="42"/>
                    <a:pt x="429" y="0"/>
                    <a:pt x="286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78;p46">
              <a:extLst>
                <a:ext uri="{FF2B5EF4-FFF2-40B4-BE49-F238E27FC236}">
                  <a16:creationId xmlns:a16="http://schemas.microsoft.com/office/drawing/2014/main" id="{8620F9A3-484D-0969-E0A0-EF17CE32D0CF}"/>
                </a:ext>
              </a:extLst>
            </p:cNvPr>
            <p:cNvSpPr/>
            <p:nvPr/>
          </p:nvSpPr>
          <p:spPr>
            <a:xfrm>
              <a:off x="7151511" y="1100910"/>
              <a:ext cx="356093" cy="325666"/>
            </a:xfrm>
            <a:custGeom>
              <a:avLst/>
              <a:gdLst/>
              <a:ahLst/>
              <a:cxnLst/>
              <a:rect l="l" t="t" r="r" b="b"/>
              <a:pathLst>
                <a:path w="5278" h="4827" extrusionOk="0">
                  <a:moveTo>
                    <a:pt x="3187" y="1"/>
                  </a:moveTo>
                  <a:cubicBezTo>
                    <a:pt x="1521" y="1"/>
                    <a:pt x="128" y="1313"/>
                    <a:pt x="34" y="2998"/>
                  </a:cubicBezTo>
                  <a:cubicBezTo>
                    <a:pt x="1" y="3357"/>
                    <a:pt x="44" y="3706"/>
                    <a:pt x="132" y="4032"/>
                  </a:cubicBezTo>
                  <a:cubicBezTo>
                    <a:pt x="197" y="4032"/>
                    <a:pt x="251" y="4054"/>
                    <a:pt x="306" y="4065"/>
                  </a:cubicBezTo>
                  <a:cubicBezTo>
                    <a:pt x="697" y="4162"/>
                    <a:pt x="1034" y="4445"/>
                    <a:pt x="1176" y="4826"/>
                  </a:cubicBezTo>
                  <a:cubicBezTo>
                    <a:pt x="1252" y="4815"/>
                    <a:pt x="1328" y="4793"/>
                    <a:pt x="1415" y="4772"/>
                  </a:cubicBezTo>
                  <a:cubicBezTo>
                    <a:pt x="1752" y="4674"/>
                    <a:pt x="2101" y="4467"/>
                    <a:pt x="2318" y="4217"/>
                  </a:cubicBezTo>
                  <a:cubicBezTo>
                    <a:pt x="2590" y="3890"/>
                    <a:pt x="2753" y="3466"/>
                    <a:pt x="2732" y="3031"/>
                  </a:cubicBezTo>
                  <a:lnTo>
                    <a:pt x="2732" y="3031"/>
                  </a:lnTo>
                  <a:cubicBezTo>
                    <a:pt x="2744" y="3031"/>
                    <a:pt x="2756" y="3031"/>
                    <a:pt x="2769" y="3031"/>
                  </a:cubicBezTo>
                  <a:cubicBezTo>
                    <a:pt x="3495" y="3031"/>
                    <a:pt x="4197" y="2717"/>
                    <a:pt x="4668" y="2183"/>
                  </a:cubicBezTo>
                  <a:cubicBezTo>
                    <a:pt x="5005" y="1791"/>
                    <a:pt x="5223" y="1301"/>
                    <a:pt x="5277" y="790"/>
                  </a:cubicBezTo>
                  <a:cubicBezTo>
                    <a:pt x="5201" y="703"/>
                    <a:pt x="5103" y="638"/>
                    <a:pt x="4994" y="573"/>
                  </a:cubicBezTo>
                  <a:cubicBezTo>
                    <a:pt x="4527" y="246"/>
                    <a:pt x="3972" y="50"/>
                    <a:pt x="3384" y="7"/>
                  </a:cubicBezTo>
                  <a:cubicBezTo>
                    <a:pt x="3318" y="3"/>
                    <a:pt x="3252" y="1"/>
                    <a:pt x="3187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9;p46">
              <a:extLst>
                <a:ext uri="{FF2B5EF4-FFF2-40B4-BE49-F238E27FC236}">
                  <a16:creationId xmlns:a16="http://schemas.microsoft.com/office/drawing/2014/main" id="{B8630273-2E33-0567-7038-8D7AFA75143B}"/>
                </a:ext>
              </a:extLst>
            </p:cNvPr>
            <p:cNvSpPr/>
            <p:nvPr/>
          </p:nvSpPr>
          <p:spPr>
            <a:xfrm>
              <a:off x="6849864" y="1593088"/>
              <a:ext cx="1186888" cy="1073813"/>
            </a:xfrm>
            <a:custGeom>
              <a:avLst/>
              <a:gdLst/>
              <a:ahLst/>
              <a:cxnLst/>
              <a:rect l="l" t="t" r="r" b="b"/>
              <a:pathLst>
                <a:path w="17592" h="15916" extrusionOk="0">
                  <a:moveTo>
                    <a:pt x="5277" y="1"/>
                  </a:moveTo>
                  <a:cubicBezTo>
                    <a:pt x="4951" y="1"/>
                    <a:pt x="4679" y="272"/>
                    <a:pt x="4646" y="599"/>
                  </a:cubicBezTo>
                  <a:lnTo>
                    <a:pt x="4624" y="1447"/>
                  </a:lnTo>
                  <a:lnTo>
                    <a:pt x="1" y="2927"/>
                  </a:lnTo>
                  <a:lnTo>
                    <a:pt x="392" y="10444"/>
                  </a:lnTo>
                  <a:lnTo>
                    <a:pt x="392" y="15916"/>
                  </a:lnTo>
                  <a:lnTo>
                    <a:pt x="17592" y="15916"/>
                  </a:lnTo>
                  <a:cubicBezTo>
                    <a:pt x="17592" y="15916"/>
                    <a:pt x="17254" y="6843"/>
                    <a:pt x="15557" y="4211"/>
                  </a:cubicBezTo>
                  <a:cubicBezTo>
                    <a:pt x="14023" y="1817"/>
                    <a:pt x="10608" y="1708"/>
                    <a:pt x="10608" y="1708"/>
                  </a:cubicBezTo>
                  <a:lnTo>
                    <a:pt x="10521" y="914"/>
                  </a:lnTo>
                  <a:cubicBezTo>
                    <a:pt x="10499" y="599"/>
                    <a:pt x="10227" y="360"/>
                    <a:pt x="9911" y="360"/>
                  </a:cubicBezTo>
                  <a:lnTo>
                    <a:pt x="9346" y="360"/>
                  </a:lnTo>
                  <a:lnTo>
                    <a:pt x="9346" y="816"/>
                  </a:lnTo>
                  <a:cubicBezTo>
                    <a:pt x="9346" y="816"/>
                    <a:pt x="8910" y="1252"/>
                    <a:pt x="7888" y="1284"/>
                  </a:cubicBezTo>
                  <a:cubicBezTo>
                    <a:pt x="7869" y="1285"/>
                    <a:pt x="7851" y="1285"/>
                    <a:pt x="7832" y="1285"/>
                  </a:cubicBezTo>
                  <a:cubicBezTo>
                    <a:pt x="6819" y="1285"/>
                    <a:pt x="5571" y="719"/>
                    <a:pt x="5571" y="719"/>
                  </a:cubicBezTo>
                  <a:lnTo>
                    <a:pt x="5571" y="1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80;p46">
              <a:extLst>
                <a:ext uri="{FF2B5EF4-FFF2-40B4-BE49-F238E27FC236}">
                  <a16:creationId xmlns:a16="http://schemas.microsoft.com/office/drawing/2014/main" id="{E317EDA1-472A-8FE6-C624-7AF1A4BBCB17}"/>
                </a:ext>
              </a:extLst>
            </p:cNvPr>
            <p:cNvSpPr/>
            <p:nvPr/>
          </p:nvSpPr>
          <p:spPr>
            <a:xfrm>
              <a:off x="6875569" y="2113468"/>
              <a:ext cx="921201" cy="99177"/>
            </a:xfrm>
            <a:custGeom>
              <a:avLst/>
              <a:gdLst/>
              <a:ahLst/>
              <a:cxnLst/>
              <a:rect l="l" t="t" r="r" b="b"/>
              <a:pathLst>
                <a:path w="13654" h="1470" extrusionOk="0">
                  <a:moveTo>
                    <a:pt x="13566" y="0"/>
                  </a:moveTo>
                  <a:lnTo>
                    <a:pt x="1" y="631"/>
                  </a:lnTo>
                  <a:lnTo>
                    <a:pt x="1" y="1469"/>
                  </a:lnTo>
                  <a:lnTo>
                    <a:pt x="13653" y="827"/>
                  </a:lnTo>
                  <a:lnTo>
                    <a:pt x="13566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81;p46">
              <a:extLst>
                <a:ext uri="{FF2B5EF4-FFF2-40B4-BE49-F238E27FC236}">
                  <a16:creationId xmlns:a16="http://schemas.microsoft.com/office/drawing/2014/main" id="{9043F084-EFB8-738E-A4B7-37EFB703ABFF}"/>
                </a:ext>
              </a:extLst>
            </p:cNvPr>
            <p:cNvSpPr/>
            <p:nvPr/>
          </p:nvSpPr>
          <p:spPr>
            <a:xfrm>
              <a:off x="6875569" y="2205966"/>
              <a:ext cx="931456" cy="100594"/>
            </a:xfrm>
            <a:custGeom>
              <a:avLst/>
              <a:gdLst/>
              <a:ahLst/>
              <a:cxnLst/>
              <a:rect l="l" t="t" r="r" b="b"/>
              <a:pathLst>
                <a:path w="13806" h="1491" extrusionOk="0">
                  <a:moveTo>
                    <a:pt x="13708" y="0"/>
                  </a:moveTo>
                  <a:lnTo>
                    <a:pt x="1" y="642"/>
                  </a:lnTo>
                  <a:lnTo>
                    <a:pt x="11" y="1491"/>
                  </a:lnTo>
                  <a:lnTo>
                    <a:pt x="13806" y="838"/>
                  </a:lnTo>
                  <a:lnTo>
                    <a:pt x="13708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2;p46">
              <a:extLst>
                <a:ext uri="{FF2B5EF4-FFF2-40B4-BE49-F238E27FC236}">
                  <a16:creationId xmlns:a16="http://schemas.microsoft.com/office/drawing/2014/main" id="{ACC32226-1639-0412-8E43-1537DB93F63A}"/>
                </a:ext>
              </a:extLst>
            </p:cNvPr>
            <p:cNvSpPr/>
            <p:nvPr/>
          </p:nvSpPr>
          <p:spPr>
            <a:xfrm>
              <a:off x="6876311" y="2388669"/>
              <a:ext cx="949065" cy="80826"/>
            </a:xfrm>
            <a:custGeom>
              <a:avLst/>
              <a:gdLst/>
              <a:ahLst/>
              <a:cxnLst/>
              <a:rect l="l" t="t" r="r" b="b"/>
              <a:pathLst>
                <a:path w="14067" h="1198" extrusionOk="0">
                  <a:moveTo>
                    <a:pt x="13980" y="1"/>
                  </a:moveTo>
                  <a:lnTo>
                    <a:pt x="0" y="360"/>
                  </a:lnTo>
                  <a:lnTo>
                    <a:pt x="0" y="1198"/>
                  </a:lnTo>
                  <a:lnTo>
                    <a:pt x="14067" y="828"/>
                  </a:lnTo>
                  <a:lnTo>
                    <a:pt x="13980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3;p46">
              <a:extLst>
                <a:ext uri="{FF2B5EF4-FFF2-40B4-BE49-F238E27FC236}">
                  <a16:creationId xmlns:a16="http://schemas.microsoft.com/office/drawing/2014/main" id="{721D81DE-8F85-3811-C1C5-76742BA69A27}"/>
                </a:ext>
              </a:extLst>
            </p:cNvPr>
            <p:cNvSpPr/>
            <p:nvPr/>
          </p:nvSpPr>
          <p:spPr>
            <a:xfrm>
              <a:off x="6876311" y="2482652"/>
              <a:ext cx="957904" cy="80826"/>
            </a:xfrm>
            <a:custGeom>
              <a:avLst/>
              <a:gdLst/>
              <a:ahLst/>
              <a:cxnLst/>
              <a:rect l="l" t="t" r="r" b="b"/>
              <a:pathLst>
                <a:path w="14198" h="1198" extrusionOk="0">
                  <a:moveTo>
                    <a:pt x="14121" y="0"/>
                  </a:moveTo>
                  <a:lnTo>
                    <a:pt x="0" y="349"/>
                  </a:lnTo>
                  <a:lnTo>
                    <a:pt x="0" y="1197"/>
                  </a:lnTo>
                  <a:lnTo>
                    <a:pt x="14197" y="827"/>
                  </a:lnTo>
                  <a:lnTo>
                    <a:pt x="14121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4;p46">
              <a:extLst>
                <a:ext uri="{FF2B5EF4-FFF2-40B4-BE49-F238E27FC236}">
                  <a16:creationId xmlns:a16="http://schemas.microsoft.com/office/drawing/2014/main" id="{0F905907-69E6-D63B-D2C6-693C5DD199F5}"/>
                </a:ext>
              </a:extLst>
            </p:cNvPr>
            <p:cNvSpPr/>
            <p:nvPr/>
          </p:nvSpPr>
          <p:spPr>
            <a:xfrm>
              <a:off x="6429339" y="1497284"/>
              <a:ext cx="543181" cy="823238"/>
            </a:xfrm>
            <a:custGeom>
              <a:avLst/>
              <a:gdLst/>
              <a:ahLst/>
              <a:cxnLst/>
              <a:rect l="l" t="t" r="r" b="b"/>
              <a:pathLst>
                <a:path w="8051" h="12202" extrusionOk="0">
                  <a:moveTo>
                    <a:pt x="5284" y="1"/>
                  </a:moveTo>
                  <a:cubicBezTo>
                    <a:pt x="5109" y="1"/>
                    <a:pt x="4934" y="94"/>
                    <a:pt x="4830" y="246"/>
                  </a:cubicBezTo>
                  <a:lnTo>
                    <a:pt x="4189" y="1236"/>
                  </a:lnTo>
                  <a:lnTo>
                    <a:pt x="4058" y="1203"/>
                  </a:lnTo>
                  <a:cubicBezTo>
                    <a:pt x="3964" y="1181"/>
                    <a:pt x="3869" y="1171"/>
                    <a:pt x="3775" y="1171"/>
                  </a:cubicBezTo>
                  <a:cubicBezTo>
                    <a:pt x="3443" y="1171"/>
                    <a:pt x="3118" y="1301"/>
                    <a:pt x="2872" y="1529"/>
                  </a:cubicBezTo>
                  <a:lnTo>
                    <a:pt x="2861" y="1551"/>
                  </a:lnTo>
                  <a:cubicBezTo>
                    <a:pt x="2687" y="1725"/>
                    <a:pt x="2470" y="1943"/>
                    <a:pt x="2252" y="2215"/>
                  </a:cubicBezTo>
                  <a:cubicBezTo>
                    <a:pt x="2122" y="2345"/>
                    <a:pt x="2013" y="2508"/>
                    <a:pt x="1893" y="2672"/>
                  </a:cubicBezTo>
                  <a:cubicBezTo>
                    <a:pt x="1730" y="2889"/>
                    <a:pt x="1578" y="3139"/>
                    <a:pt x="1436" y="3390"/>
                  </a:cubicBezTo>
                  <a:cubicBezTo>
                    <a:pt x="903" y="4336"/>
                    <a:pt x="436" y="5554"/>
                    <a:pt x="316" y="7110"/>
                  </a:cubicBezTo>
                  <a:cubicBezTo>
                    <a:pt x="0" y="11222"/>
                    <a:pt x="6615" y="12201"/>
                    <a:pt x="6615" y="12201"/>
                  </a:cubicBezTo>
                  <a:cubicBezTo>
                    <a:pt x="6615" y="12201"/>
                    <a:pt x="6582" y="12082"/>
                    <a:pt x="6593" y="11462"/>
                  </a:cubicBezTo>
                  <a:cubicBezTo>
                    <a:pt x="6636" y="9917"/>
                    <a:pt x="6408" y="7328"/>
                    <a:pt x="7028" y="5544"/>
                  </a:cubicBezTo>
                  <a:cubicBezTo>
                    <a:pt x="7028" y="5533"/>
                    <a:pt x="7050" y="5511"/>
                    <a:pt x="7050" y="5500"/>
                  </a:cubicBezTo>
                  <a:cubicBezTo>
                    <a:pt x="7148" y="5217"/>
                    <a:pt x="7235" y="4956"/>
                    <a:pt x="7333" y="4717"/>
                  </a:cubicBezTo>
                  <a:cubicBezTo>
                    <a:pt x="7398" y="4521"/>
                    <a:pt x="7474" y="4358"/>
                    <a:pt x="7539" y="4195"/>
                  </a:cubicBezTo>
                  <a:cubicBezTo>
                    <a:pt x="7670" y="3868"/>
                    <a:pt x="7779" y="3596"/>
                    <a:pt x="7844" y="3422"/>
                  </a:cubicBezTo>
                  <a:cubicBezTo>
                    <a:pt x="7909" y="3270"/>
                    <a:pt x="7942" y="3183"/>
                    <a:pt x="7942" y="3161"/>
                  </a:cubicBezTo>
                  <a:cubicBezTo>
                    <a:pt x="7942" y="2911"/>
                    <a:pt x="7539" y="2639"/>
                    <a:pt x="7550" y="2617"/>
                  </a:cubicBezTo>
                  <a:lnTo>
                    <a:pt x="7942" y="1551"/>
                  </a:lnTo>
                  <a:cubicBezTo>
                    <a:pt x="8051" y="1290"/>
                    <a:pt x="7920" y="985"/>
                    <a:pt x="7648" y="877"/>
                  </a:cubicBezTo>
                  <a:lnTo>
                    <a:pt x="5472" y="39"/>
                  </a:lnTo>
                  <a:cubicBezTo>
                    <a:pt x="5412" y="13"/>
                    <a:pt x="5348" y="1"/>
                    <a:pt x="5284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85;p46">
              <a:extLst>
                <a:ext uri="{FF2B5EF4-FFF2-40B4-BE49-F238E27FC236}">
                  <a16:creationId xmlns:a16="http://schemas.microsoft.com/office/drawing/2014/main" id="{739CDC3A-C7B1-E424-8DA0-A2D3CF1BAC42}"/>
                </a:ext>
              </a:extLst>
            </p:cNvPr>
            <p:cNvSpPr/>
            <p:nvPr/>
          </p:nvSpPr>
          <p:spPr>
            <a:xfrm>
              <a:off x="6579791" y="1601927"/>
              <a:ext cx="378763" cy="178384"/>
            </a:xfrm>
            <a:custGeom>
              <a:avLst/>
              <a:gdLst/>
              <a:ahLst/>
              <a:cxnLst/>
              <a:rect l="l" t="t" r="r" b="b"/>
              <a:pathLst>
                <a:path w="5614" h="2644" extrusionOk="0">
                  <a:moveTo>
                    <a:pt x="621" y="0"/>
                  </a:moveTo>
                  <a:cubicBezTo>
                    <a:pt x="436" y="174"/>
                    <a:pt x="218" y="392"/>
                    <a:pt x="0" y="664"/>
                  </a:cubicBezTo>
                  <a:lnTo>
                    <a:pt x="5309" y="2644"/>
                  </a:lnTo>
                  <a:cubicBezTo>
                    <a:pt x="5440" y="2317"/>
                    <a:pt x="5549" y="2045"/>
                    <a:pt x="5614" y="1871"/>
                  </a:cubicBezTo>
                  <a:lnTo>
                    <a:pt x="621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86;p46">
              <a:extLst>
                <a:ext uri="{FF2B5EF4-FFF2-40B4-BE49-F238E27FC236}">
                  <a16:creationId xmlns:a16="http://schemas.microsoft.com/office/drawing/2014/main" id="{8D9D9A42-A626-0E4D-56AA-8D88F84DDA33}"/>
                </a:ext>
              </a:extLst>
            </p:cNvPr>
            <p:cNvSpPr/>
            <p:nvPr/>
          </p:nvSpPr>
          <p:spPr>
            <a:xfrm>
              <a:off x="6526222" y="1677491"/>
              <a:ext cx="398598" cy="190933"/>
            </a:xfrm>
            <a:custGeom>
              <a:avLst/>
              <a:gdLst/>
              <a:ahLst/>
              <a:cxnLst/>
              <a:rect l="l" t="t" r="r" b="b"/>
              <a:pathLst>
                <a:path w="5908" h="2830" extrusionOk="0">
                  <a:moveTo>
                    <a:pt x="457" y="1"/>
                  </a:moveTo>
                  <a:cubicBezTo>
                    <a:pt x="294" y="218"/>
                    <a:pt x="142" y="468"/>
                    <a:pt x="0" y="729"/>
                  </a:cubicBezTo>
                  <a:lnTo>
                    <a:pt x="5625" y="2829"/>
                  </a:lnTo>
                  <a:cubicBezTo>
                    <a:pt x="5723" y="2546"/>
                    <a:pt x="5820" y="2285"/>
                    <a:pt x="5907" y="2046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87;p46">
              <a:extLst>
                <a:ext uri="{FF2B5EF4-FFF2-40B4-BE49-F238E27FC236}">
                  <a16:creationId xmlns:a16="http://schemas.microsoft.com/office/drawing/2014/main" id="{9BEA9C14-21CB-A20C-5254-1202ADFA4FEB}"/>
                </a:ext>
              </a:extLst>
            </p:cNvPr>
            <p:cNvSpPr/>
            <p:nvPr/>
          </p:nvSpPr>
          <p:spPr>
            <a:xfrm>
              <a:off x="7087687" y="993299"/>
              <a:ext cx="522671" cy="304818"/>
            </a:xfrm>
            <a:custGeom>
              <a:avLst/>
              <a:gdLst/>
              <a:ahLst/>
              <a:cxnLst/>
              <a:rect l="l" t="t" r="r" b="b"/>
              <a:pathLst>
                <a:path w="7747" h="4518" extrusionOk="0">
                  <a:moveTo>
                    <a:pt x="3446" y="1"/>
                  </a:moveTo>
                  <a:cubicBezTo>
                    <a:pt x="3371" y="1"/>
                    <a:pt x="3329" y="3"/>
                    <a:pt x="3329" y="3"/>
                  </a:cubicBezTo>
                  <a:cubicBezTo>
                    <a:pt x="3329" y="3"/>
                    <a:pt x="3286" y="14"/>
                    <a:pt x="3231" y="24"/>
                  </a:cubicBezTo>
                  <a:cubicBezTo>
                    <a:pt x="3188" y="46"/>
                    <a:pt x="3123" y="57"/>
                    <a:pt x="3047" y="79"/>
                  </a:cubicBezTo>
                  <a:cubicBezTo>
                    <a:pt x="2448" y="275"/>
                    <a:pt x="1056" y="873"/>
                    <a:pt x="610" y="2331"/>
                  </a:cubicBezTo>
                  <a:cubicBezTo>
                    <a:pt x="566" y="2472"/>
                    <a:pt x="523" y="2614"/>
                    <a:pt x="490" y="2744"/>
                  </a:cubicBezTo>
                  <a:lnTo>
                    <a:pt x="447" y="2875"/>
                  </a:lnTo>
                  <a:cubicBezTo>
                    <a:pt x="131" y="3908"/>
                    <a:pt x="11" y="4463"/>
                    <a:pt x="1" y="4517"/>
                  </a:cubicBezTo>
                  <a:cubicBezTo>
                    <a:pt x="11" y="4485"/>
                    <a:pt x="185" y="4321"/>
                    <a:pt x="501" y="4093"/>
                  </a:cubicBezTo>
                  <a:lnTo>
                    <a:pt x="621" y="4017"/>
                  </a:lnTo>
                  <a:cubicBezTo>
                    <a:pt x="849" y="3865"/>
                    <a:pt x="1143" y="3691"/>
                    <a:pt x="1491" y="3527"/>
                  </a:cubicBezTo>
                  <a:cubicBezTo>
                    <a:pt x="1534" y="3506"/>
                    <a:pt x="1556" y="3484"/>
                    <a:pt x="1600" y="3473"/>
                  </a:cubicBezTo>
                  <a:cubicBezTo>
                    <a:pt x="2242" y="3179"/>
                    <a:pt x="3047" y="2929"/>
                    <a:pt x="4047" y="2831"/>
                  </a:cubicBezTo>
                  <a:cubicBezTo>
                    <a:pt x="4651" y="2771"/>
                    <a:pt x="5171" y="2748"/>
                    <a:pt x="5614" y="2748"/>
                  </a:cubicBezTo>
                  <a:cubicBezTo>
                    <a:pt x="6377" y="2748"/>
                    <a:pt x="6913" y="2817"/>
                    <a:pt x="7257" y="2885"/>
                  </a:cubicBezTo>
                  <a:cubicBezTo>
                    <a:pt x="7300" y="2896"/>
                    <a:pt x="7322" y="2896"/>
                    <a:pt x="7365" y="2907"/>
                  </a:cubicBezTo>
                  <a:cubicBezTo>
                    <a:pt x="7626" y="2962"/>
                    <a:pt x="7746" y="3016"/>
                    <a:pt x="7746" y="3016"/>
                  </a:cubicBezTo>
                  <a:cubicBezTo>
                    <a:pt x="7746" y="3016"/>
                    <a:pt x="7735" y="2200"/>
                    <a:pt x="6745" y="1069"/>
                  </a:cubicBezTo>
                  <a:cubicBezTo>
                    <a:pt x="6484" y="786"/>
                    <a:pt x="6125" y="568"/>
                    <a:pt x="5766" y="416"/>
                  </a:cubicBezTo>
                  <a:cubicBezTo>
                    <a:pt x="5668" y="383"/>
                    <a:pt x="5560" y="340"/>
                    <a:pt x="5462" y="318"/>
                  </a:cubicBezTo>
                  <a:cubicBezTo>
                    <a:pt x="4630" y="29"/>
                    <a:pt x="3756" y="1"/>
                    <a:pt x="3446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88;p46">
              <a:extLst>
                <a:ext uri="{FF2B5EF4-FFF2-40B4-BE49-F238E27FC236}">
                  <a16:creationId xmlns:a16="http://schemas.microsoft.com/office/drawing/2014/main" id="{0DD39EF9-7919-C9DE-2876-19102F57D204}"/>
                </a:ext>
              </a:extLst>
            </p:cNvPr>
            <p:cNvSpPr/>
            <p:nvPr/>
          </p:nvSpPr>
          <p:spPr>
            <a:xfrm>
              <a:off x="7187538" y="994176"/>
              <a:ext cx="118203" cy="235664"/>
            </a:xfrm>
            <a:custGeom>
              <a:avLst/>
              <a:gdLst/>
              <a:ahLst/>
              <a:cxnLst/>
              <a:rect l="l" t="t" r="r" b="b"/>
              <a:pathLst>
                <a:path w="1752" h="3493" extrusionOk="0">
                  <a:moveTo>
                    <a:pt x="1751" y="1"/>
                  </a:moveTo>
                  <a:lnTo>
                    <a:pt x="1751" y="1"/>
                  </a:lnTo>
                  <a:cubicBezTo>
                    <a:pt x="1697" y="11"/>
                    <a:pt x="1643" y="44"/>
                    <a:pt x="1545" y="55"/>
                  </a:cubicBezTo>
                  <a:cubicBezTo>
                    <a:pt x="729" y="969"/>
                    <a:pt x="152" y="2242"/>
                    <a:pt x="0" y="3493"/>
                  </a:cubicBezTo>
                  <a:cubicBezTo>
                    <a:pt x="44" y="3482"/>
                    <a:pt x="65" y="3460"/>
                    <a:pt x="109" y="3438"/>
                  </a:cubicBezTo>
                  <a:cubicBezTo>
                    <a:pt x="283" y="2176"/>
                    <a:pt x="892" y="882"/>
                    <a:pt x="175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89;p46">
              <a:extLst>
                <a:ext uri="{FF2B5EF4-FFF2-40B4-BE49-F238E27FC236}">
                  <a16:creationId xmlns:a16="http://schemas.microsoft.com/office/drawing/2014/main" id="{1DDDEB2F-AC20-EBC6-5F67-003D1C47263A}"/>
                </a:ext>
              </a:extLst>
            </p:cNvPr>
            <p:cNvSpPr/>
            <p:nvPr/>
          </p:nvSpPr>
          <p:spPr>
            <a:xfrm>
              <a:off x="7456127" y="1014754"/>
              <a:ext cx="128526" cy="174741"/>
            </a:xfrm>
            <a:custGeom>
              <a:avLst/>
              <a:gdLst/>
              <a:ahLst/>
              <a:cxnLst/>
              <a:rect l="l" t="t" r="r" b="b"/>
              <a:pathLst>
                <a:path w="1905" h="2590" extrusionOk="0">
                  <a:moveTo>
                    <a:pt x="1" y="0"/>
                  </a:moveTo>
                  <a:cubicBezTo>
                    <a:pt x="849" y="642"/>
                    <a:pt x="1480" y="1545"/>
                    <a:pt x="1796" y="2567"/>
                  </a:cubicBezTo>
                  <a:cubicBezTo>
                    <a:pt x="1839" y="2578"/>
                    <a:pt x="1861" y="2578"/>
                    <a:pt x="1904" y="2589"/>
                  </a:cubicBezTo>
                  <a:cubicBezTo>
                    <a:pt x="1622" y="1632"/>
                    <a:pt x="1045" y="762"/>
                    <a:pt x="305" y="98"/>
                  </a:cubicBezTo>
                  <a:cubicBezTo>
                    <a:pt x="207" y="65"/>
                    <a:pt x="99" y="22"/>
                    <a:pt x="1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90;p46">
              <a:extLst>
                <a:ext uri="{FF2B5EF4-FFF2-40B4-BE49-F238E27FC236}">
                  <a16:creationId xmlns:a16="http://schemas.microsoft.com/office/drawing/2014/main" id="{D8C5C81B-6D13-60C1-B066-FE735873D1D8}"/>
                </a:ext>
              </a:extLst>
            </p:cNvPr>
            <p:cNvSpPr/>
            <p:nvPr/>
          </p:nvSpPr>
          <p:spPr>
            <a:xfrm>
              <a:off x="7117777" y="1169593"/>
              <a:ext cx="28674" cy="99919"/>
            </a:xfrm>
            <a:custGeom>
              <a:avLst/>
              <a:gdLst/>
              <a:ahLst/>
              <a:cxnLst/>
              <a:rect l="l" t="t" r="r" b="b"/>
              <a:pathLst>
                <a:path w="425" h="1481" extrusionOk="0">
                  <a:moveTo>
                    <a:pt x="349" y="1"/>
                  </a:moveTo>
                  <a:lnTo>
                    <a:pt x="44" y="120"/>
                  </a:lnTo>
                  <a:lnTo>
                    <a:pt x="1" y="240"/>
                  </a:lnTo>
                  <a:lnTo>
                    <a:pt x="294" y="131"/>
                  </a:lnTo>
                  <a:lnTo>
                    <a:pt x="294" y="131"/>
                  </a:lnTo>
                  <a:lnTo>
                    <a:pt x="55" y="1480"/>
                  </a:lnTo>
                  <a:lnTo>
                    <a:pt x="55" y="1480"/>
                  </a:lnTo>
                  <a:lnTo>
                    <a:pt x="175" y="1393"/>
                  </a:lnTo>
                  <a:lnTo>
                    <a:pt x="425" y="66"/>
                  </a:lnTo>
                  <a:cubicBezTo>
                    <a:pt x="425" y="55"/>
                    <a:pt x="403" y="22"/>
                    <a:pt x="403" y="11"/>
                  </a:cubicBezTo>
                  <a:cubicBezTo>
                    <a:pt x="392" y="1"/>
                    <a:pt x="360" y="1"/>
                    <a:pt x="349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91;p46">
              <a:extLst>
                <a:ext uri="{FF2B5EF4-FFF2-40B4-BE49-F238E27FC236}">
                  <a16:creationId xmlns:a16="http://schemas.microsoft.com/office/drawing/2014/main" id="{45674C75-C19E-6D97-8400-7D90AB377B6D}"/>
                </a:ext>
              </a:extLst>
            </p:cNvPr>
            <p:cNvSpPr/>
            <p:nvPr/>
          </p:nvSpPr>
          <p:spPr>
            <a:xfrm>
              <a:off x="7279969" y="985338"/>
              <a:ext cx="212927" cy="197208"/>
            </a:xfrm>
            <a:custGeom>
              <a:avLst/>
              <a:gdLst/>
              <a:ahLst/>
              <a:cxnLst/>
              <a:rect l="l" t="t" r="r" b="b"/>
              <a:pathLst>
                <a:path w="3156" h="2923" extrusionOk="0">
                  <a:moveTo>
                    <a:pt x="1426" y="1"/>
                  </a:moveTo>
                  <a:lnTo>
                    <a:pt x="1" y="1111"/>
                  </a:lnTo>
                  <a:cubicBezTo>
                    <a:pt x="1" y="1111"/>
                    <a:pt x="103" y="2923"/>
                    <a:pt x="1488" y="2923"/>
                  </a:cubicBezTo>
                  <a:cubicBezTo>
                    <a:pt x="1535" y="2923"/>
                    <a:pt x="1583" y="2921"/>
                    <a:pt x="1633" y="2916"/>
                  </a:cubicBezTo>
                  <a:cubicBezTo>
                    <a:pt x="3156" y="2829"/>
                    <a:pt x="3003" y="784"/>
                    <a:pt x="3003" y="784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92;p46">
              <a:extLst>
                <a:ext uri="{FF2B5EF4-FFF2-40B4-BE49-F238E27FC236}">
                  <a16:creationId xmlns:a16="http://schemas.microsoft.com/office/drawing/2014/main" id="{DB4AD767-139B-62C8-FED2-B7D5769B4CFE}"/>
                </a:ext>
              </a:extLst>
            </p:cNvPr>
            <p:cNvSpPr/>
            <p:nvPr/>
          </p:nvSpPr>
          <p:spPr>
            <a:xfrm>
              <a:off x="7287323" y="992692"/>
              <a:ext cx="197477" cy="183781"/>
            </a:xfrm>
            <a:custGeom>
              <a:avLst/>
              <a:gdLst/>
              <a:ahLst/>
              <a:cxnLst/>
              <a:rect l="l" t="t" r="r" b="b"/>
              <a:pathLst>
                <a:path w="2927" h="2724" extrusionOk="0">
                  <a:moveTo>
                    <a:pt x="1339" y="1"/>
                  </a:moveTo>
                  <a:lnTo>
                    <a:pt x="1" y="1034"/>
                  </a:lnTo>
                  <a:cubicBezTo>
                    <a:pt x="1" y="1034"/>
                    <a:pt x="94" y="2724"/>
                    <a:pt x="1413" y="2724"/>
                  </a:cubicBezTo>
                  <a:cubicBezTo>
                    <a:pt x="1446" y="2724"/>
                    <a:pt x="1479" y="2723"/>
                    <a:pt x="1513" y="2720"/>
                  </a:cubicBezTo>
                  <a:cubicBezTo>
                    <a:pt x="2927" y="2612"/>
                    <a:pt x="2785" y="719"/>
                    <a:pt x="2785" y="719"/>
                  </a:cubicBezTo>
                  <a:lnTo>
                    <a:pt x="1339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93;p46">
              <a:extLst>
                <a:ext uri="{FF2B5EF4-FFF2-40B4-BE49-F238E27FC236}">
                  <a16:creationId xmlns:a16="http://schemas.microsoft.com/office/drawing/2014/main" id="{3DF2E0B9-22B9-B04B-C2D7-4C2E4A28A3B7}"/>
                </a:ext>
              </a:extLst>
            </p:cNvPr>
            <p:cNvSpPr/>
            <p:nvPr/>
          </p:nvSpPr>
          <p:spPr>
            <a:xfrm>
              <a:off x="7373951" y="1000788"/>
              <a:ext cx="9580" cy="10323"/>
            </a:xfrm>
            <a:custGeom>
              <a:avLst/>
              <a:gdLst/>
              <a:ahLst/>
              <a:cxnLst/>
              <a:rect l="l" t="t" r="r" b="b"/>
              <a:pathLst>
                <a:path w="142" h="153" extrusionOk="0">
                  <a:moveTo>
                    <a:pt x="65" y="0"/>
                  </a:moveTo>
                  <a:cubicBezTo>
                    <a:pt x="22" y="0"/>
                    <a:pt x="0" y="44"/>
                    <a:pt x="0" y="77"/>
                  </a:cubicBezTo>
                  <a:cubicBezTo>
                    <a:pt x="0" y="120"/>
                    <a:pt x="33" y="153"/>
                    <a:pt x="76" y="153"/>
                  </a:cubicBezTo>
                  <a:cubicBezTo>
                    <a:pt x="120" y="153"/>
                    <a:pt x="142" y="109"/>
                    <a:pt x="142" y="66"/>
                  </a:cubicBezTo>
                  <a:cubicBezTo>
                    <a:pt x="131" y="22"/>
                    <a:pt x="109" y="0"/>
                    <a:pt x="6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94;p46">
              <a:extLst>
                <a:ext uri="{FF2B5EF4-FFF2-40B4-BE49-F238E27FC236}">
                  <a16:creationId xmlns:a16="http://schemas.microsoft.com/office/drawing/2014/main" id="{81EEDDE4-D40E-BD20-FCA9-D7DA9E6265F7}"/>
                </a:ext>
              </a:extLst>
            </p:cNvPr>
            <p:cNvSpPr/>
            <p:nvPr/>
          </p:nvSpPr>
          <p:spPr>
            <a:xfrm>
              <a:off x="7460512" y="1044103"/>
              <a:ext cx="10390" cy="9580"/>
            </a:xfrm>
            <a:custGeom>
              <a:avLst/>
              <a:gdLst/>
              <a:ahLst/>
              <a:cxnLst/>
              <a:rect l="l" t="t" r="r" b="b"/>
              <a:pathLst>
                <a:path w="154" h="142" extrusionOk="0">
                  <a:moveTo>
                    <a:pt x="77" y="0"/>
                  </a:moveTo>
                  <a:cubicBezTo>
                    <a:pt x="34" y="0"/>
                    <a:pt x="1" y="33"/>
                    <a:pt x="1" y="76"/>
                  </a:cubicBezTo>
                  <a:cubicBezTo>
                    <a:pt x="1" y="120"/>
                    <a:pt x="44" y="142"/>
                    <a:pt x="88" y="142"/>
                  </a:cubicBezTo>
                  <a:cubicBezTo>
                    <a:pt x="131" y="142"/>
                    <a:pt x="153" y="109"/>
                    <a:pt x="153" y="66"/>
                  </a:cubicBezTo>
                  <a:cubicBezTo>
                    <a:pt x="153" y="22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95;p46">
              <a:extLst>
                <a:ext uri="{FF2B5EF4-FFF2-40B4-BE49-F238E27FC236}">
                  <a16:creationId xmlns:a16="http://schemas.microsoft.com/office/drawing/2014/main" id="{692AF1A8-D598-7F9E-5FDA-C07AC9D1F2FA}"/>
                </a:ext>
              </a:extLst>
            </p:cNvPr>
            <p:cNvSpPr/>
            <p:nvPr/>
          </p:nvSpPr>
          <p:spPr>
            <a:xfrm>
              <a:off x="7295419" y="1057191"/>
              <a:ext cx="10323" cy="10457"/>
            </a:xfrm>
            <a:custGeom>
              <a:avLst/>
              <a:gdLst/>
              <a:ahLst/>
              <a:cxnLst/>
              <a:rect l="l" t="t" r="r" b="b"/>
              <a:pathLst>
                <a:path w="153" h="155" extrusionOk="0">
                  <a:moveTo>
                    <a:pt x="87" y="0"/>
                  </a:moveTo>
                  <a:cubicBezTo>
                    <a:pt x="83" y="0"/>
                    <a:pt x="80" y="1"/>
                    <a:pt x="76" y="2"/>
                  </a:cubicBezTo>
                  <a:cubicBezTo>
                    <a:pt x="33" y="2"/>
                    <a:pt x="0" y="46"/>
                    <a:pt x="0" y="89"/>
                  </a:cubicBezTo>
                  <a:cubicBezTo>
                    <a:pt x="0" y="133"/>
                    <a:pt x="44" y="154"/>
                    <a:pt x="87" y="154"/>
                  </a:cubicBezTo>
                  <a:cubicBezTo>
                    <a:pt x="131" y="154"/>
                    <a:pt x="152" y="111"/>
                    <a:pt x="152" y="78"/>
                  </a:cubicBezTo>
                  <a:cubicBezTo>
                    <a:pt x="143" y="39"/>
                    <a:pt x="116" y="0"/>
                    <a:pt x="87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96;p46">
              <a:extLst>
                <a:ext uri="{FF2B5EF4-FFF2-40B4-BE49-F238E27FC236}">
                  <a16:creationId xmlns:a16="http://schemas.microsoft.com/office/drawing/2014/main" id="{3FB0D8FF-4DE2-EF2C-7B0D-BA09825501AE}"/>
                </a:ext>
              </a:extLst>
            </p:cNvPr>
            <p:cNvSpPr/>
            <p:nvPr/>
          </p:nvSpPr>
          <p:spPr>
            <a:xfrm>
              <a:off x="7351147" y="1036006"/>
              <a:ext cx="56605" cy="81568"/>
            </a:xfrm>
            <a:custGeom>
              <a:avLst/>
              <a:gdLst/>
              <a:ahLst/>
              <a:cxnLst/>
              <a:rect l="l" t="t" r="r" b="b"/>
              <a:pathLst>
                <a:path w="839" h="1209" extrusionOk="0">
                  <a:moveTo>
                    <a:pt x="469" y="458"/>
                  </a:moveTo>
                  <a:lnTo>
                    <a:pt x="501" y="719"/>
                  </a:lnTo>
                  <a:lnTo>
                    <a:pt x="295" y="729"/>
                  </a:lnTo>
                  <a:lnTo>
                    <a:pt x="469" y="458"/>
                  </a:lnTo>
                  <a:close/>
                  <a:moveTo>
                    <a:pt x="588" y="1"/>
                  </a:moveTo>
                  <a:lnTo>
                    <a:pt x="1" y="904"/>
                  </a:lnTo>
                  <a:lnTo>
                    <a:pt x="1" y="904"/>
                  </a:lnTo>
                  <a:lnTo>
                    <a:pt x="512" y="860"/>
                  </a:lnTo>
                  <a:lnTo>
                    <a:pt x="523" y="1056"/>
                  </a:lnTo>
                  <a:lnTo>
                    <a:pt x="393" y="1067"/>
                  </a:lnTo>
                  <a:lnTo>
                    <a:pt x="403" y="1208"/>
                  </a:lnTo>
                  <a:lnTo>
                    <a:pt x="839" y="1165"/>
                  </a:lnTo>
                  <a:lnTo>
                    <a:pt x="817" y="1023"/>
                  </a:lnTo>
                  <a:lnTo>
                    <a:pt x="675" y="1045"/>
                  </a:lnTo>
                  <a:lnTo>
                    <a:pt x="654" y="849"/>
                  </a:lnTo>
                  <a:lnTo>
                    <a:pt x="839" y="838"/>
                  </a:lnTo>
                  <a:lnTo>
                    <a:pt x="817" y="686"/>
                  </a:lnTo>
                  <a:lnTo>
                    <a:pt x="643" y="697"/>
                  </a:lnTo>
                  <a:lnTo>
                    <a:pt x="588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97;p46">
              <a:extLst>
                <a:ext uri="{FF2B5EF4-FFF2-40B4-BE49-F238E27FC236}">
                  <a16:creationId xmlns:a16="http://schemas.microsoft.com/office/drawing/2014/main" id="{D17B308E-B19F-B4D1-B1EE-962043C0A4E2}"/>
                </a:ext>
              </a:extLst>
            </p:cNvPr>
            <p:cNvSpPr/>
            <p:nvPr/>
          </p:nvSpPr>
          <p:spPr>
            <a:xfrm>
              <a:off x="7309317" y="1096930"/>
              <a:ext cx="21387" cy="14775"/>
            </a:xfrm>
            <a:custGeom>
              <a:avLst/>
              <a:gdLst/>
              <a:ahLst/>
              <a:cxnLst/>
              <a:rect l="l" t="t" r="r" b="b"/>
              <a:pathLst>
                <a:path w="317" h="219" extrusionOk="0">
                  <a:moveTo>
                    <a:pt x="262" y="1"/>
                  </a:moveTo>
                  <a:lnTo>
                    <a:pt x="229" y="11"/>
                  </a:lnTo>
                  <a:lnTo>
                    <a:pt x="229" y="44"/>
                  </a:lnTo>
                  <a:lnTo>
                    <a:pt x="34" y="109"/>
                  </a:lnTo>
                  <a:lnTo>
                    <a:pt x="34" y="88"/>
                  </a:lnTo>
                  <a:lnTo>
                    <a:pt x="1" y="98"/>
                  </a:lnTo>
                  <a:lnTo>
                    <a:pt x="12" y="175"/>
                  </a:lnTo>
                  <a:lnTo>
                    <a:pt x="44" y="164"/>
                  </a:lnTo>
                  <a:lnTo>
                    <a:pt x="34" y="120"/>
                  </a:lnTo>
                  <a:lnTo>
                    <a:pt x="121" y="98"/>
                  </a:lnTo>
                  <a:lnTo>
                    <a:pt x="164" y="218"/>
                  </a:lnTo>
                  <a:lnTo>
                    <a:pt x="197" y="207"/>
                  </a:lnTo>
                  <a:lnTo>
                    <a:pt x="153" y="88"/>
                  </a:lnTo>
                  <a:lnTo>
                    <a:pt x="251" y="55"/>
                  </a:lnTo>
                  <a:lnTo>
                    <a:pt x="273" y="164"/>
                  </a:lnTo>
                  <a:lnTo>
                    <a:pt x="251" y="175"/>
                  </a:lnTo>
                  <a:lnTo>
                    <a:pt x="262" y="207"/>
                  </a:lnTo>
                  <a:lnTo>
                    <a:pt x="316" y="185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98;p46">
              <a:extLst>
                <a:ext uri="{FF2B5EF4-FFF2-40B4-BE49-F238E27FC236}">
                  <a16:creationId xmlns:a16="http://schemas.microsoft.com/office/drawing/2014/main" id="{16443BF1-1EBA-6B3D-F83F-F114330EAE15}"/>
                </a:ext>
              </a:extLst>
            </p:cNvPr>
            <p:cNvSpPr/>
            <p:nvPr/>
          </p:nvSpPr>
          <p:spPr>
            <a:xfrm>
              <a:off x="7315929" y="1112313"/>
              <a:ext cx="19161" cy="14775"/>
            </a:xfrm>
            <a:custGeom>
              <a:avLst/>
              <a:gdLst/>
              <a:ahLst/>
              <a:cxnLst/>
              <a:rect l="l" t="t" r="r" b="b"/>
              <a:pathLst>
                <a:path w="284" h="219" extrusionOk="0">
                  <a:moveTo>
                    <a:pt x="240" y="1"/>
                  </a:moveTo>
                  <a:lnTo>
                    <a:pt x="218" y="23"/>
                  </a:lnTo>
                  <a:lnTo>
                    <a:pt x="229" y="45"/>
                  </a:lnTo>
                  <a:lnTo>
                    <a:pt x="44" y="153"/>
                  </a:lnTo>
                  <a:lnTo>
                    <a:pt x="23" y="132"/>
                  </a:lnTo>
                  <a:lnTo>
                    <a:pt x="1" y="142"/>
                  </a:lnTo>
                  <a:lnTo>
                    <a:pt x="44" y="219"/>
                  </a:lnTo>
                  <a:lnTo>
                    <a:pt x="66" y="208"/>
                  </a:lnTo>
                  <a:lnTo>
                    <a:pt x="55" y="186"/>
                  </a:lnTo>
                  <a:lnTo>
                    <a:pt x="240" y="77"/>
                  </a:lnTo>
                  <a:lnTo>
                    <a:pt x="262" y="99"/>
                  </a:lnTo>
                  <a:lnTo>
                    <a:pt x="284" y="88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9;p46">
              <a:extLst>
                <a:ext uri="{FF2B5EF4-FFF2-40B4-BE49-F238E27FC236}">
                  <a16:creationId xmlns:a16="http://schemas.microsoft.com/office/drawing/2014/main" id="{72C62A2A-E595-D693-A406-821DDAF08F73}"/>
                </a:ext>
              </a:extLst>
            </p:cNvPr>
            <p:cNvSpPr/>
            <p:nvPr/>
          </p:nvSpPr>
          <p:spPr>
            <a:xfrm>
              <a:off x="7325509" y="1123377"/>
              <a:ext cx="21320" cy="19498"/>
            </a:xfrm>
            <a:custGeom>
              <a:avLst/>
              <a:gdLst/>
              <a:ahLst/>
              <a:cxnLst/>
              <a:rect l="l" t="t" r="r" b="b"/>
              <a:pathLst>
                <a:path w="316" h="289" extrusionOk="0">
                  <a:moveTo>
                    <a:pt x="185" y="0"/>
                  </a:moveTo>
                  <a:cubicBezTo>
                    <a:pt x="163" y="0"/>
                    <a:pt x="142" y="22"/>
                    <a:pt x="131" y="22"/>
                  </a:cubicBezTo>
                  <a:cubicBezTo>
                    <a:pt x="98" y="22"/>
                    <a:pt x="98" y="33"/>
                    <a:pt x="76" y="44"/>
                  </a:cubicBezTo>
                  <a:cubicBezTo>
                    <a:pt x="44" y="55"/>
                    <a:pt x="44" y="65"/>
                    <a:pt x="33" y="87"/>
                  </a:cubicBezTo>
                  <a:cubicBezTo>
                    <a:pt x="22" y="98"/>
                    <a:pt x="22" y="120"/>
                    <a:pt x="22" y="142"/>
                  </a:cubicBezTo>
                  <a:cubicBezTo>
                    <a:pt x="0" y="152"/>
                    <a:pt x="22" y="174"/>
                    <a:pt x="22" y="196"/>
                  </a:cubicBezTo>
                  <a:cubicBezTo>
                    <a:pt x="22" y="218"/>
                    <a:pt x="33" y="229"/>
                    <a:pt x="44" y="250"/>
                  </a:cubicBezTo>
                  <a:cubicBezTo>
                    <a:pt x="44" y="261"/>
                    <a:pt x="65" y="261"/>
                    <a:pt x="76" y="272"/>
                  </a:cubicBezTo>
                  <a:cubicBezTo>
                    <a:pt x="76" y="283"/>
                    <a:pt x="79" y="288"/>
                    <a:pt x="87" y="288"/>
                  </a:cubicBezTo>
                  <a:cubicBezTo>
                    <a:pt x="95" y="288"/>
                    <a:pt x="109" y="283"/>
                    <a:pt x="131" y="272"/>
                  </a:cubicBezTo>
                  <a:lnTo>
                    <a:pt x="207" y="207"/>
                  </a:lnTo>
                  <a:lnTo>
                    <a:pt x="153" y="152"/>
                  </a:lnTo>
                  <a:lnTo>
                    <a:pt x="131" y="174"/>
                  </a:lnTo>
                  <a:lnTo>
                    <a:pt x="153" y="207"/>
                  </a:lnTo>
                  <a:lnTo>
                    <a:pt x="109" y="250"/>
                  </a:lnTo>
                  <a:lnTo>
                    <a:pt x="98" y="229"/>
                  </a:lnTo>
                  <a:lnTo>
                    <a:pt x="87" y="218"/>
                  </a:lnTo>
                  <a:cubicBezTo>
                    <a:pt x="76" y="207"/>
                    <a:pt x="55" y="196"/>
                    <a:pt x="55" y="174"/>
                  </a:cubicBezTo>
                  <a:lnTo>
                    <a:pt x="55" y="142"/>
                  </a:lnTo>
                  <a:cubicBezTo>
                    <a:pt x="55" y="120"/>
                    <a:pt x="76" y="109"/>
                    <a:pt x="76" y="98"/>
                  </a:cubicBezTo>
                  <a:cubicBezTo>
                    <a:pt x="76" y="87"/>
                    <a:pt x="87" y="65"/>
                    <a:pt x="98" y="55"/>
                  </a:cubicBezTo>
                  <a:cubicBezTo>
                    <a:pt x="109" y="44"/>
                    <a:pt x="131" y="33"/>
                    <a:pt x="142" y="33"/>
                  </a:cubicBezTo>
                  <a:lnTo>
                    <a:pt x="185" y="33"/>
                  </a:lnTo>
                  <a:cubicBezTo>
                    <a:pt x="196" y="33"/>
                    <a:pt x="207" y="44"/>
                    <a:pt x="218" y="44"/>
                  </a:cubicBezTo>
                  <a:cubicBezTo>
                    <a:pt x="240" y="55"/>
                    <a:pt x="250" y="55"/>
                    <a:pt x="261" y="65"/>
                  </a:cubicBezTo>
                  <a:cubicBezTo>
                    <a:pt x="261" y="87"/>
                    <a:pt x="272" y="87"/>
                    <a:pt x="272" y="98"/>
                  </a:cubicBezTo>
                  <a:cubicBezTo>
                    <a:pt x="294" y="109"/>
                    <a:pt x="294" y="109"/>
                    <a:pt x="294" y="120"/>
                  </a:cubicBezTo>
                  <a:lnTo>
                    <a:pt x="316" y="120"/>
                  </a:lnTo>
                  <a:cubicBezTo>
                    <a:pt x="316" y="109"/>
                    <a:pt x="305" y="98"/>
                    <a:pt x="305" y="87"/>
                  </a:cubicBezTo>
                  <a:cubicBezTo>
                    <a:pt x="294" y="87"/>
                    <a:pt x="294" y="65"/>
                    <a:pt x="272" y="55"/>
                  </a:cubicBezTo>
                  <a:cubicBezTo>
                    <a:pt x="261" y="33"/>
                    <a:pt x="250" y="33"/>
                    <a:pt x="240" y="22"/>
                  </a:cubicBezTo>
                  <a:cubicBezTo>
                    <a:pt x="218" y="0"/>
                    <a:pt x="196" y="0"/>
                    <a:pt x="18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0;p46">
              <a:extLst>
                <a:ext uri="{FF2B5EF4-FFF2-40B4-BE49-F238E27FC236}">
                  <a16:creationId xmlns:a16="http://schemas.microsoft.com/office/drawing/2014/main" id="{85CD227F-7C02-EB97-388C-87CD6D9F2A16}"/>
                </a:ext>
              </a:extLst>
            </p:cNvPr>
            <p:cNvSpPr/>
            <p:nvPr/>
          </p:nvSpPr>
          <p:spPr>
            <a:xfrm>
              <a:off x="7337249" y="1132890"/>
              <a:ext cx="25773" cy="27257"/>
            </a:xfrm>
            <a:custGeom>
              <a:avLst/>
              <a:gdLst/>
              <a:ahLst/>
              <a:cxnLst/>
              <a:rect l="l" t="t" r="r" b="b"/>
              <a:pathLst>
                <a:path w="382" h="404" extrusionOk="0">
                  <a:moveTo>
                    <a:pt x="131" y="1"/>
                  </a:moveTo>
                  <a:lnTo>
                    <a:pt x="120" y="22"/>
                  </a:lnTo>
                  <a:lnTo>
                    <a:pt x="142" y="44"/>
                  </a:lnTo>
                  <a:lnTo>
                    <a:pt x="33" y="229"/>
                  </a:lnTo>
                  <a:lnTo>
                    <a:pt x="11" y="218"/>
                  </a:lnTo>
                  <a:lnTo>
                    <a:pt x="0" y="240"/>
                  </a:lnTo>
                  <a:lnTo>
                    <a:pt x="76" y="294"/>
                  </a:lnTo>
                  <a:lnTo>
                    <a:pt x="87" y="273"/>
                  </a:lnTo>
                  <a:lnTo>
                    <a:pt x="66" y="251"/>
                  </a:lnTo>
                  <a:lnTo>
                    <a:pt x="120" y="175"/>
                  </a:lnTo>
                  <a:lnTo>
                    <a:pt x="250" y="251"/>
                  </a:lnTo>
                  <a:lnTo>
                    <a:pt x="196" y="338"/>
                  </a:lnTo>
                  <a:lnTo>
                    <a:pt x="174" y="327"/>
                  </a:lnTo>
                  <a:lnTo>
                    <a:pt x="163" y="349"/>
                  </a:lnTo>
                  <a:lnTo>
                    <a:pt x="240" y="403"/>
                  </a:lnTo>
                  <a:lnTo>
                    <a:pt x="250" y="381"/>
                  </a:lnTo>
                  <a:lnTo>
                    <a:pt x="229" y="360"/>
                  </a:lnTo>
                  <a:lnTo>
                    <a:pt x="338" y="175"/>
                  </a:lnTo>
                  <a:lnTo>
                    <a:pt x="359" y="186"/>
                  </a:lnTo>
                  <a:lnTo>
                    <a:pt x="381" y="164"/>
                  </a:lnTo>
                  <a:lnTo>
                    <a:pt x="294" y="109"/>
                  </a:lnTo>
                  <a:lnTo>
                    <a:pt x="283" y="131"/>
                  </a:lnTo>
                  <a:lnTo>
                    <a:pt x="305" y="153"/>
                  </a:lnTo>
                  <a:lnTo>
                    <a:pt x="272" y="229"/>
                  </a:lnTo>
                  <a:lnTo>
                    <a:pt x="131" y="153"/>
                  </a:lnTo>
                  <a:lnTo>
                    <a:pt x="174" y="66"/>
                  </a:lnTo>
                  <a:lnTo>
                    <a:pt x="196" y="77"/>
                  </a:lnTo>
                  <a:lnTo>
                    <a:pt x="218" y="55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01;p46">
              <a:extLst>
                <a:ext uri="{FF2B5EF4-FFF2-40B4-BE49-F238E27FC236}">
                  <a16:creationId xmlns:a16="http://schemas.microsoft.com/office/drawing/2014/main" id="{83034691-857A-442F-48E9-C5DF82120E6C}"/>
                </a:ext>
              </a:extLst>
            </p:cNvPr>
            <p:cNvSpPr/>
            <p:nvPr/>
          </p:nvSpPr>
          <p:spPr>
            <a:xfrm>
              <a:off x="7363629" y="1143887"/>
              <a:ext cx="15518" cy="19903"/>
            </a:xfrm>
            <a:custGeom>
              <a:avLst/>
              <a:gdLst/>
              <a:ahLst/>
              <a:cxnLst/>
              <a:rect l="l" t="t" r="r" b="b"/>
              <a:pathLst>
                <a:path w="230" h="295" extrusionOk="0">
                  <a:moveTo>
                    <a:pt x="12" y="1"/>
                  </a:moveTo>
                  <a:lnTo>
                    <a:pt x="1" y="55"/>
                  </a:lnTo>
                  <a:lnTo>
                    <a:pt x="23" y="55"/>
                  </a:lnTo>
                  <a:lnTo>
                    <a:pt x="23" y="23"/>
                  </a:lnTo>
                  <a:lnTo>
                    <a:pt x="99" y="33"/>
                  </a:lnTo>
                  <a:lnTo>
                    <a:pt x="55" y="262"/>
                  </a:lnTo>
                  <a:lnTo>
                    <a:pt x="23" y="240"/>
                  </a:lnTo>
                  <a:lnTo>
                    <a:pt x="23" y="273"/>
                  </a:lnTo>
                  <a:lnTo>
                    <a:pt x="110" y="295"/>
                  </a:lnTo>
                  <a:lnTo>
                    <a:pt x="110" y="273"/>
                  </a:lnTo>
                  <a:lnTo>
                    <a:pt x="77" y="273"/>
                  </a:lnTo>
                  <a:lnTo>
                    <a:pt x="121" y="55"/>
                  </a:lnTo>
                  <a:lnTo>
                    <a:pt x="186" y="66"/>
                  </a:lnTo>
                  <a:lnTo>
                    <a:pt x="186" y="88"/>
                  </a:lnTo>
                  <a:lnTo>
                    <a:pt x="218" y="88"/>
                  </a:lnTo>
                  <a:lnTo>
                    <a:pt x="229" y="3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02;p46">
              <a:extLst>
                <a:ext uri="{FF2B5EF4-FFF2-40B4-BE49-F238E27FC236}">
                  <a16:creationId xmlns:a16="http://schemas.microsoft.com/office/drawing/2014/main" id="{024118A9-7930-A34F-B389-ABD4F2EA3BC9}"/>
                </a:ext>
              </a:extLst>
            </p:cNvPr>
            <p:cNvSpPr/>
            <p:nvPr/>
          </p:nvSpPr>
          <p:spPr>
            <a:xfrm>
              <a:off x="7381980" y="1145372"/>
              <a:ext cx="12549" cy="20645"/>
            </a:xfrm>
            <a:custGeom>
              <a:avLst/>
              <a:gdLst/>
              <a:ahLst/>
              <a:cxnLst/>
              <a:rect l="l" t="t" r="r" b="b"/>
              <a:pathLst>
                <a:path w="186" h="306" extrusionOk="0">
                  <a:moveTo>
                    <a:pt x="186" y="1"/>
                  </a:moveTo>
                  <a:lnTo>
                    <a:pt x="1" y="11"/>
                  </a:lnTo>
                  <a:lnTo>
                    <a:pt x="1" y="44"/>
                  </a:lnTo>
                  <a:lnTo>
                    <a:pt x="23" y="44"/>
                  </a:lnTo>
                  <a:lnTo>
                    <a:pt x="44" y="262"/>
                  </a:lnTo>
                  <a:lnTo>
                    <a:pt x="12" y="262"/>
                  </a:lnTo>
                  <a:lnTo>
                    <a:pt x="12" y="283"/>
                  </a:lnTo>
                  <a:lnTo>
                    <a:pt x="88" y="305"/>
                  </a:lnTo>
                  <a:lnTo>
                    <a:pt x="88" y="273"/>
                  </a:lnTo>
                  <a:lnTo>
                    <a:pt x="55" y="273"/>
                  </a:lnTo>
                  <a:lnTo>
                    <a:pt x="55" y="175"/>
                  </a:lnTo>
                  <a:lnTo>
                    <a:pt x="175" y="164"/>
                  </a:lnTo>
                  <a:lnTo>
                    <a:pt x="175" y="142"/>
                  </a:lnTo>
                  <a:lnTo>
                    <a:pt x="55" y="153"/>
                  </a:lnTo>
                  <a:lnTo>
                    <a:pt x="55" y="55"/>
                  </a:lnTo>
                  <a:lnTo>
                    <a:pt x="164" y="44"/>
                  </a:lnTo>
                  <a:lnTo>
                    <a:pt x="164" y="66"/>
                  </a:lnTo>
                  <a:lnTo>
                    <a:pt x="186" y="66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03;p46">
              <a:extLst>
                <a:ext uri="{FF2B5EF4-FFF2-40B4-BE49-F238E27FC236}">
                  <a16:creationId xmlns:a16="http://schemas.microsoft.com/office/drawing/2014/main" id="{1CED1046-90F0-D610-F733-686455EAF251}"/>
                </a:ext>
              </a:extLst>
            </p:cNvPr>
            <p:cNvSpPr/>
            <p:nvPr/>
          </p:nvSpPr>
          <p:spPr>
            <a:xfrm>
              <a:off x="7395946" y="1142471"/>
              <a:ext cx="12549" cy="19835"/>
            </a:xfrm>
            <a:custGeom>
              <a:avLst/>
              <a:gdLst/>
              <a:ahLst/>
              <a:cxnLst/>
              <a:rect l="l" t="t" r="r" b="b"/>
              <a:pathLst>
                <a:path w="186" h="294" extrusionOk="0">
                  <a:moveTo>
                    <a:pt x="88" y="0"/>
                  </a:moveTo>
                  <a:lnTo>
                    <a:pt x="1" y="33"/>
                  </a:lnTo>
                  <a:lnTo>
                    <a:pt x="11" y="54"/>
                  </a:lnTo>
                  <a:lnTo>
                    <a:pt x="33" y="44"/>
                  </a:lnTo>
                  <a:lnTo>
                    <a:pt x="109" y="250"/>
                  </a:lnTo>
                  <a:lnTo>
                    <a:pt x="77" y="261"/>
                  </a:lnTo>
                  <a:lnTo>
                    <a:pt x="88" y="294"/>
                  </a:lnTo>
                  <a:lnTo>
                    <a:pt x="186" y="261"/>
                  </a:lnTo>
                  <a:lnTo>
                    <a:pt x="175" y="239"/>
                  </a:lnTo>
                  <a:lnTo>
                    <a:pt x="142" y="250"/>
                  </a:lnTo>
                  <a:lnTo>
                    <a:pt x="77" y="44"/>
                  </a:lnTo>
                  <a:lnTo>
                    <a:pt x="109" y="3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04;p46">
              <a:extLst>
                <a:ext uri="{FF2B5EF4-FFF2-40B4-BE49-F238E27FC236}">
                  <a16:creationId xmlns:a16="http://schemas.microsoft.com/office/drawing/2014/main" id="{2EAF3F90-D536-64ED-06C3-CC78BE1280A8}"/>
                </a:ext>
              </a:extLst>
            </p:cNvPr>
            <p:cNvSpPr/>
            <p:nvPr/>
          </p:nvSpPr>
          <p:spPr>
            <a:xfrm>
              <a:off x="7408427" y="1135859"/>
              <a:ext cx="19161" cy="19093"/>
            </a:xfrm>
            <a:custGeom>
              <a:avLst/>
              <a:gdLst/>
              <a:ahLst/>
              <a:cxnLst/>
              <a:rect l="l" t="t" r="r" b="b"/>
              <a:pathLst>
                <a:path w="284" h="283" extrusionOk="0">
                  <a:moveTo>
                    <a:pt x="109" y="0"/>
                  </a:moveTo>
                  <a:cubicBezTo>
                    <a:pt x="98" y="0"/>
                    <a:pt x="88" y="11"/>
                    <a:pt x="66" y="11"/>
                  </a:cubicBezTo>
                  <a:lnTo>
                    <a:pt x="33" y="55"/>
                  </a:lnTo>
                  <a:cubicBezTo>
                    <a:pt x="11" y="76"/>
                    <a:pt x="1" y="87"/>
                    <a:pt x="1" y="109"/>
                  </a:cubicBezTo>
                  <a:lnTo>
                    <a:pt x="1" y="163"/>
                  </a:lnTo>
                  <a:cubicBezTo>
                    <a:pt x="1" y="174"/>
                    <a:pt x="1" y="196"/>
                    <a:pt x="11" y="218"/>
                  </a:cubicBezTo>
                  <a:lnTo>
                    <a:pt x="55" y="250"/>
                  </a:lnTo>
                  <a:cubicBezTo>
                    <a:pt x="66" y="272"/>
                    <a:pt x="98" y="283"/>
                    <a:pt x="109" y="283"/>
                  </a:cubicBezTo>
                  <a:lnTo>
                    <a:pt x="164" y="283"/>
                  </a:lnTo>
                  <a:cubicBezTo>
                    <a:pt x="175" y="283"/>
                    <a:pt x="207" y="283"/>
                    <a:pt x="218" y="272"/>
                  </a:cubicBezTo>
                  <a:lnTo>
                    <a:pt x="251" y="239"/>
                  </a:lnTo>
                  <a:cubicBezTo>
                    <a:pt x="262" y="239"/>
                    <a:pt x="272" y="229"/>
                    <a:pt x="283" y="185"/>
                  </a:cubicBezTo>
                  <a:lnTo>
                    <a:pt x="229" y="87"/>
                  </a:lnTo>
                  <a:lnTo>
                    <a:pt x="164" y="131"/>
                  </a:lnTo>
                  <a:lnTo>
                    <a:pt x="175" y="163"/>
                  </a:lnTo>
                  <a:lnTo>
                    <a:pt x="218" y="142"/>
                  </a:lnTo>
                  <a:lnTo>
                    <a:pt x="240" y="185"/>
                  </a:lnTo>
                  <a:lnTo>
                    <a:pt x="229" y="196"/>
                  </a:lnTo>
                  <a:lnTo>
                    <a:pt x="218" y="218"/>
                  </a:lnTo>
                  <a:cubicBezTo>
                    <a:pt x="207" y="229"/>
                    <a:pt x="185" y="229"/>
                    <a:pt x="175" y="229"/>
                  </a:cubicBezTo>
                  <a:lnTo>
                    <a:pt x="131" y="229"/>
                  </a:lnTo>
                  <a:cubicBezTo>
                    <a:pt x="120" y="229"/>
                    <a:pt x="109" y="229"/>
                    <a:pt x="98" y="218"/>
                  </a:cubicBezTo>
                  <a:cubicBezTo>
                    <a:pt x="77" y="218"/>
                    <a:pt x="77" y="196"/>
                    <a:pt x="66" y="185"/>
                  </a:cubicBezTo>
                  <a:cubicBezTo>
                    <a:pt x="55" y="174"/>
                    <a:pt x="55" y="163"/>
                    <a:pt x="55" y="142"/>
                  </a:cubicBezTo>
                  <a:lnTo>
                    <a:pt x="55" y="109"/>
                  </a:lnTo>
                  <a:cubicBezTo>
                    <a:pt x="55" y="87"/>
                    <a:pt x="55" y="76"/>
                    <a:pt x="66" y="65"/>
                  </a:cubicBezTo>
                  <a:cubicBezTo>
                    <a:pt x="66" y="55"/>
                    <a:pt x="77" y="55"/>
                    <a:pt x="98" y="33"/>
                  </a:cubicBezTo>
                  <a:cubicBezTo>
                    <a:pt x="109" y="22"/>
                    <a:pt x="109" y="22"/>
                    <a:pt x="120" y="22"/>
                  </a:cubicBezTo>
                  <a:lnTo>
                    <a:pt x="153" y="2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05;p46">
              <a:extLst>
                <a:ext uri="{FF2B5EF4-FFF2-40B4-BE49-F238E27FC236}">
                  <a16:creationId xmlns:a16="http://schemas.microsoft.com/office/drawing/2014/main" id="{7B3606EA-E83E-B2F7-367D-219DB7551AFB}"/>
                </a:ext>
              </a:extLst>
            </p:cNvPr>
            <p:cNvSpPr/>
            <p:nvPr/>
          </p:nvSpPr>
          <p:spPr>
            <a:xfrm>
              <a:off x="7418682" y="1119667"/>
              <a:ext cx="27257" cy="26515"/>
            </a:xfrm>
            <a:custGeom>
              <a:avLst/>
              <a:gdLst/>
              <a:ahLst/>
              <a:cxnLst/>
              <a:rect l="l" t="t" r="r" b="b"/>
              <a:pathLst>
                <a:path w="404" h="393" extrusionOk="0">
                  <a:moveTo>
                    <a:pt x="186" y="1"/>
                  </a:moveTo>
                  <a:lnTo>
                    <a:pt x="120" y="77"/>
                  </a:lnTo>
                  <a:lnTo>
                    <a:pt x="142" y="99"/>
                  </a:lnTo>
                  <a:lnTo>
                    <a:pt x="175" y="77"/>
                  </a:lnTo>
                  <a:lnTo>
                    <a:pt x="240" y="142"/>
                  </a:lnTo>
                  <a:lnTo>
                    <a:pt x="131" y="251"/>
                  </a:lnTo>
                  <a:lnTo>
                    <a:pt x="66" y="175"/>
                  </a:lnTo>
                  <a:lnTo>
                    <a:pt x="88" y="153"/>
                  </a:lnTo>
                  <a:lnTo>
                    <a:pt x="66" y="120"/>
                  </a:lnTo>
                  <a:lnTo>
                    <a:pt x="1" y="197"/>
                  </a:lnTo>
                  <a:lnTo>
                    <a:pt x="23" y="218"/>
                  </a:lnTo>
                  <a:lnTo>
                    <a:pt x="55" y="197"/>
                  </a:lnTo>
                  <a:lnTo>
                    <a:pt x="218" y="338"/>
                  </a:lnTo>
                  <a:lnTo>
                    <a:pt x="186" y="371"/>
                  </a:lnTo>
                  <a:lnTo>
                    <a:pt x="218" y="392"/>
                  </a:lnTo>
                  <a:lnTo>
                    <a:pt x="284" y="327"/>
                  </a:lnTo>
                  <a:lnTo>
                    <a:pt x="262" y="305"/>
                  </a:lnTo>
                  <a:lnTo>
                    <a:pt x="229" y="327"/>
                  </a:lnTo>
                  <a:lnTo>
                    <a:pt x="164" y="262"/>
                  </a:lnTo>
                  <a:lnTo>
                    <a:pt x="273" y="153"/>
                  </a:lnTo>
                  <a:lnTo>
                    <a:pt x="338" y="218"/>
                  </a:lnTo>
                  <a:lnTo>
                    <a:pt x="305" y="251"/>
                  </a:lnTo>
                  <a:lnTo>
                    <a:pt x="338" y="273"/>
                  </a:lnTo>
                  <a:lnTo>
                    <a:pt x="403" y="207"/>
                  </a:lnTo>
                  <a:lnTo>
                    <a:pt x="382" y="186"/>
                  </a:lnTo>
                  <a:lnTo>
                    <a:pt x="349" y="207"/>
                  </a:lnTo>
                  <a:lnTo>
                    <a:pt x="186" y="55"/>
                  </a:lnTo>
                  <a:lnTo>
                    <a:pt x="218" y="3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06;p46">
              <a:extLst>
                <a:ext uri="{FF2B5EF4-FFF2-40B4-BE49-F238E27FC236}">
                  <a16:creationId xmlns:a16="http://schemas.microsoft.com/office/drawing/2014/main" id="{143E6666-3642-4CC0-F98A-25C6871541C6}"/>
                </a:ext>
              </a:extLst>
            </p:cNvPr>
            <p:cNvSpPr/>
            <p:nvPr/>
          </p:nvSpPr>
          <p:spPr>
            <a:xfrm>
              <a:off x="7433390" y="1104284"/>
              <a:ext cx="22062" cy="18419"/>
            </a:xfrm>
            <a:custGeom>
              <a:avLst/>
              <a:gdLst/>
              <a:ahLst/>
              <a:cxnLst/>
              <a:rect l="l" t="t" r="r" b="b"/>
              <a:pathLst>
                <a:path w="327" h="273" extrusionOk="0">
                  <a:moveTo>
                    <a:pt x="98" y="0"/>
                  </a:moveTo>
                  <a:lnTo>
                    <a:pt x="0" y="207"/>
                  </a:lnTo>
                  <a:lnTo>
                    <a:pt x="55" y="229"/>
                  </a:lnTo>
                  <a:lnTo>
                    <a:pt x="66" y="207"/>
                  </a:lnTo>
                  <a:lnTo>
                    <a:pt x="44" y="185"/>
                  </a:lnTo>
                  <a:lnTo>
                    <a:pt x="66" y="131"/>
                  </a:lnTo>
                  <a:lnTo>
                    <a:pt x="272" y="229"/>
                  </a:lnTo>
                  <a:lnTo>
                    <a:pt x="261" y="261"/>
                  </a:lnTo>
                  <a:lnTo>
                    <a:pt x="283" y="272"/>
                  </a:lnTo>
                  <a:lnTo>
                    <a:pt x="327" y="174"/>
                  </a:lnTo>
                  <a:lnTo>
                    <a:pt x="294" y="164"/>
                  </a:lnTo>
                  <a:lnTo>
                    <a:pt x="283" y="196"/>
                  </a:lnTo>
                  <a:lnTo>
                    <a:pt x="77" y="98"/>
                  </a:lnTo>
                  <a:lnTo>
                    <a:pt x="109" y="44"/>
                  </a:lnTo>
                  <a:lnTo>
                    <a:pt x="131" y="55"/>
                  </a:lnTo>
                  <a:lnTo>
                    <a:pt x="153" y="3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07;p46">
              <a:extLst>
                <a:ext uri="{FF2B5EF4-FFF2-40B4-BE49-F238E27FC236}">
                  <a16:creationId xmlns:a16="http://schemas.microsoft.com/office/drawing/2014/main" id="{00D10B40-04B9-3939-5177-1A5E7E39241D}"/>
                </a:ext>
              </a:extLst>
            </p:cNvPr>
            <p:cNvSpPr/>
            <p:nvPr/>
          </p:nvSpPr>
          <p:spPr>
            <a:xfrm>
              <a:off x="7440744" y="1090318"/>
              <a:ext cx="22062" cy="14775"/>
            </a:xfrm>
            <a:custGeom>
              <a:avLst/>
              <a:gdLst/>
              <a:ahLst/>
              <a:cxnLst/>
              <a:rect l="l" t="t" r="r" b="b"/>
              <a:pathLst>
                <a:path w="327" h="219" extrusionOk="0">
                  <a:moveTo>
                    <a:pt x="22" y="1"/>
                  </a:moveTo>
                  <a:lnTo>
                    <a:pt x="0" y="196"/>
                  </a:lnTo>
                  <a:lnTo>
                    <a:pt x="22" y="196"/>
                  </a:lnTo>
                  <a:lnTo>
                    <a:pt x="22" y="164"/>
                  </a:lnTo>
                  <a:lnTo>
                    <a:pt x="240" y="196"/>
                  </a:lnTo>
                  <a:lnTo>
                    <a:pt x="240" y="218"/>
                  </a:lnTo>
                  <a:lnTo>
                    <a:pt x="272" y="218"/>
                  </a:lnTo>
                  <a:lnTo>
                    <a:pt x="327" y="55"/>
                  </a:lnTo>
                  <a:lnTo>
                    <a:pt x="261" y="44"/>
                  </a:lnTo>
                  <a:lnTo>
                    <a:pt x="261" y="77"/>
                  </a:lnTo>
                  <a:lnTo>
                    <a:pt x="283" y="77"/>
                  </a:lnTo>
                  <a:lnTo>
                    <a:pt x="272" y="186"/>
                  </a:lnTo>
                  <a:lnTo>
                    <a:pt x="174" y="164"/>
                  </a:lnTo>
                  <a:lnTo>
                    <a:pt x="185" y="44"/>
                  </a:lnTo>
                  <a:lnTo>
                    <a:pt x="163" y="44"/>
                  </a:lnTo>
                  <a:lnTo>
                    <a:pt x="142" y="164"/>
                  </a:lnTo>
                  <a:lnTo>
                    <a:pt x="55" y="153"/>
                  </a:lnTo>
                  <a:lnTo>
                    <a:pt x="65" y="44"/>
                  </a:lnTo>
                  <a:lnTo>
                    <a:pt x="87" y="44"/>
                  </a:lnTo>
                  <a:lnTo>
                    <a:pt x="87" y="1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8;p46">
              <a:extLst>
                <a:ext uri="{FF2B5EF4-FFF2-40B4-BE49-F238E27FC236}">
                  <a16:creationId xmlns:a16="http://schemas.microsoft.com/office/drawing/2014/main" id="{0734428C-F7FF-8AA0-1253-4549581B9157}"/>
                </a:ext>
              </a:extLst>
            </p:cNvPr>
            <p:cNvSpPr/>
            <p:nvPr/>
          </p:nvSpPr>
          <p:spPr>
            <a:xfrm>
              <a:off x="7441486" y="1071967"/>
              <a:ext cx="19093" cy="14775"/>
            </a:xfrm>
            <a:custGeom>
              <a:avLst/>
              <a:gdLst/>
              <a:ahLst/>
              <a:cxnLst/>
              <a:rect l="l" t="t" r="r" b="b"/>
              <a:pathLst>
                <a:path w="283" h="219" extrusionOk="0">
                  <a:moveTo>
                    <a:pt x="76" y="66"/>
                  </a:moveTo>
                  <a:cubicBezTo>
                    <a:pt x="76" y="88"/>
                    <a:pt x="98" y="88"/>
                    <a:pt x="98" y="88"/>
                  </a:cubicBezTo>
                  <a:cubicBezTo>
                    <a:pt x="98" y="88"/>
                    <a:pt x="109" y="88"/>
                    <a:pt x="109" y="99"/>
                  </a:cubicBezTo>
                  <a:cubicBezTo>
                    <a:pt x="120" y="99"/>
                    <a:pt x="120" y="109"/>
                    <a:pt x="120" y="131"/>
                  </a:cubicBezTo>
                  <a:lnTo>
                    <a:pt x="120" y="164"/>
                  </a:lnTo>
                  <a:lnTo>
                    <a:pt x="22" y="186"/>
                  </a:lnTo>
                  <a:lnTo>
                    <a:pt x="22" y="142"/>
                  </a:lnTo>
                  <a:lnTo>
                    <a:pt x="22" y="109"/>
                  </a:lnTo>
                  <a:cubicBezTo>
                    <a:pt x="44" y="109"/>
                    <a:pt x="44" y="99"/>
                    <a:pt x="44" y="99"/>
                  </a:cubicBezTo>
                  <a:lnTo>
                    <a:pt x="54" y="88"/>
                  </a:lnTo>
                  <a:cubicBezTo>
                    <a:pt x="54" y="66"/>
                    <a:pt x="65" y="66"/>
                    <a:pt x="65" y="66"/>
                  </a:cubicBezTo>
                  <a:close/>
                  <a:moveTo>
                    <a:pt x="250" y="1"/>
                  </a:moveTo>
                  <a:lnTo>
                    <a:pt x="250" y="44"/>
                  </a:lnTo>
                  <a:lnTo>
                    <a:pt x="152" y="99"/>
                  </a:lnTo>
                  <a:cubicBezTo>
                    <a:pt x="152" y="88"/>
                    <a:pt x="141" y="66"/>
                    <a:pt x="120" y="55"/>
                  </a:cubicBezTo>
                  <a:cubicBezTo>
                    <a:pt x="109" y="44"/>
                    <a:pt x="87" y="44"/>
                    <a:pt x="65" y="44"/>
                  </a:cubicBezTo>
                  <a:cubicBezTo>
                    <a:pt x="54" y="44"/>
                    <a:pt x="54" y="44"/>
                    <a:pt x="44" y="55"/>
                  </a:cubicBezTo>
                  <a:cubicBezTo>
                    <a:pt x="22" y="66"/>
                    <a:pt x="11" y="66"/>
                    <a:pt x="11" y="88"/>
                  </a:cubicBezTo>
                  <a:cubicBezTo>
                    <a:pt x="0" y="88"/>
                    <a:pt x="0" y="99"/>
                    <a:pt x="0" y="109"/>
                  </a:cubicBezTo>
                  <a:lnTo>
                    <a:pt x="0" y="142"/>
                  </a:lnTo>
                  <a:lnTo>
                    <a:pt x="11" y="218"/>
                  </a:lnTo>
                  <a:lnTo>
                    <a:pt x="44" y="218"/>
                  </a:lnTo>
                  <a:lnTo>
                    <a:pt x="44" y="207"/>
                  </a:lnTo>
                  <a:lnTo>
                    <a:pt x="261" y="186"/>
                  </a:lnTo>
                  <a:lnTo>
                    <a:pt x="261" y="196"/>
                  </a:lnTo>
                  <a:lnTo>
                    <a:pt x="283" y="196"/>
                  </a:lnTo>
                  <a:lnTo>
                    <a:pt x="283" y="131"/>
                  </a:lnTo>
                  <a:lnTo>
                    <a:pt x="261" y="131"/>
                  </a:lnTo>
                  <a:lnTo>
                    <a:pt x="261" y="164"/>
                  </a:lnTo>
                  <a:lnTo>
                    <a:pt x="163" y="186"/>
                  </a:lnTo>
                  <a:lnTo>
                    <a:pt x="163" y="164"/>
                  </a:lnTo>
                  <a:lnTo>
                    <a:pt x="163" y="153"/>
                  </a:lnTo>
                  <a:lnTo>
                    <a:pt x="163" y="142"/>
                  </a:lnTo>
                  <a:lnTo>
                    <a:pt x="283" y="5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9;p46">
              <a:extLst>
                <a:ext uri="{FF2B5EF4-FFF2-40B4-BE49-F238E27FC236}">
                  <a16:creationId xmlns:a16="http://schemas.microsoft.com/office/drawing/2014/main" id="{F16B57C2-AC23-A904-733F-0239565E5DC1}"/>
                </a:ext>
              </a:extLst>
            </p:cNvPr>
            <p:cNvSpPr/>
            <p:nvPr/>
          </p:nvSpPr>
          <p:spPr>
            <a:xfrm>
              <a:off x="6875569" y="2018811"/>
              <a:ext cx="810" cy="648093"/>
            </a:xfrm>
            <a:custGeom>
              <a:avLst/>
              <a:gdLst/>
              <a:ahLst/>
              <a:cxnLst/>
              <a:rect l="l" t="t" r="r" b="b"/>
              <a:pathLst>
                <a:path w="12" h="9606" fill="none" extrusionOk="0">
                  <a:moveTo>
                    <a:pt x="1" y="0"/>
                  </a:moveTo>
                  <a:lnTo>
                    <a:pt x="1" y="2034"/>
                  </a:lnTo>
                  <a:lnTo>
                    <a:pt x="1" y="2872"/>
                  </a:lnTo>
                  <a:lnTo>
                    <a:pt x="1" y="3416"/>
                  </a:lnTo>
                  <a:lnTo>
                    <a:pt x="11" y="4265"/>
                  </a:lnTo>
                  <a:lnTo>
                    <a:pt x="11" y="5842"/>
                  </a:lnTo>
                  <a:lnTo>
                    <a:pt x="11" y="6680"/>
                  </a:lnTo>
                  <a:lnTo>
                    <a:pt x="11" y="7224"/>
                  </a:lnTo>
                  <a:lnTo>
                    <a:pt x="11" y="8072"/>
                  </a:lnTo>
                  <a:lnTo>
                    <a:pt x="11" y="9606"/>
                  </a:lnTo>
                </a:path>
              </a:pathLst>
            </a:custGeom>
            <a:noFill/>
            <a:ln w="9525" cap="rnd" cmpd="sng">
              <a:solidFill>
                <a:srgbClr val="3301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10;p46">
              <a:extLst>
                <a:ext uri="{FF2B5EF4-FFF2-40B4-BE49-F238E27FC236}">
                  <a16:creationId xmlns:a16="http://schemas.microsoft.com/office/drawing/2014/main" id="{C78A1F7E-E2C8-05F9-C6B1-DC35AFB05922}"/>
                </a:ext>
              </a:extLst>
            </p:cNvPr>
            <p:cNvSpPr/>
            <p:nvPr/>
          </p:nvSpPr>
          <p:spPr>
            <a:xfrm>
              <a:off x="7781994" y="2021712"/>
              <a:ext cx="65376" cy="645192"/>
            </a:xfrm>
            <a:custGeom>
              <a:avLst/>
              <a:gdLst/>
              <a:ahLst/>
              <a:cxnLst/>
              <a:rect l="l" t="t" r="r" b="b"/>
              <a:pathLst>
                <a:path w="969" h="9563" fill="none" extrusionOk="0">
                  <a:moveTo>
                    <a:pt x="1" y="1"/>
                  </a:moveTo>
                  <a:lnTo>
                    <a:pt x="131" y="1360"/>
                  </a:lnTo>
                  <a:lnTo>
                    <a:pt x="218" y="2187"/>
                  </a:lnTo>
                  <a:lnTo>
                    <a:pt x="273" y="2731"/>
                  </a:lnTo>
                  <a:lnTo>
                    <a:pt x="371" y="3569"/>
                  </a:lnTo>
                  <a:lnTo>
                    <a:pt x="556" y="5440"/>
                  </a:lnTo>
                  <a:lnTo>
                    <a:pt x="643" y="6267"/>
                  </a:lnTo>
                  <a:lnTo>
                    <a:pt x="697" y="6832"/>
                  </a:lnTo>
                  <a:lnTo>
                    <a:pt x="773" y="7659"/>
                  </a:lnTo>
                  <a:lnTo>
                    <a:pt x="969" y="9563"/>
                  </a:lnTo>
                </a:path>
              </a:pathLst>
            </a:custGeom>
            <a:noFill/>
            <a:ln w="9525" cap="rnd" cmpd="sng">
              <a:solidFill>
                <a:srgbClr val="3301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1;p46">
              <a:extLst>
                <a:ext uri="{FF2B5EF4-FFF2-40B4-BE49-F238E27FC236}">
                  <a16:creationId xmlns:a16="http://schemas.microsoft.com/office/drawing/2014/main" id="{A161E8D9-3BF8-BEE5-5E23-C89CD396810B}"/>
                </a:ext>
              </a:extLst>
            </p:cNvPr>
            <p:cNvSpPr/>
            <p:nvPr/>
          </p:nvSpPr>
          <p:spPr>
            <a:xfrm>
              <a:off x="6813904" y="1675264"/>
              <a:ext cx="152746" cy="427272"/>
            </a:xfrm>
            <a:custGeom>
              <a:avLst/>
              <a:gdLst/>
              <a:ahLst/>
              <a:cxnLst/>
              <a:rect l="l" t="t" r="r" b="b"/>
              <a:pathLst>
                <a:path w="2264" h="6333" fill="none" extrusionOk="0">
                  <a:moveTo>
                    <a:pt x="1839" y="1"/>
                  </a:moveTo>
                  <a:cubicBezTo>
                    <a:pt x="1839" y="1"/>
                    <a:pt x="2264" y="316"/>
                    <a:pt x="2209" y="556"/>
                  </a:cubicBezTo>
                  <a:cubicBezTo>
                    <a:pt x="2166" y="784"/>
                    <a:pt x="1" y="6332"/>
                    <a:pt x="1" y="6332"/>
                  </a:cubicBezTo>
                </a:path>
              </a:pathLst>
            </a:custGeom>
            <a:noFill/>
            <a:ln w="9525" cap="rnd" cmpd="sng">
              <a:solidFill>
                <a:srgbClr val="3301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2;p46">
              <a:extLst>
                <a:ext uri="{FF2B5EF4-FFF2-40B4-BE49-F238E27FC236}">
                  <a16:creationId xmlns:a16="http://schemas.microsoft.com/office/drawing/2014/main" id="{EA9AB4F0-3E09-8F66-0667-2054254BED81}"/>
                </a:ext>
              </a:extLst>
            </p:cNvPr>
            <p:cNvSpPr/>
            <p:nvPr/>
          </p:nvSpPr>
          <p:spPr>
            <a:xfrm>
              <a:off x="7404784" y="1685587"/>
              <a:ext cx="30158" cy="982057"/>
            </a:xfrm>
            <a:custGeom>
              <a:avLst/>
              <a:gdLst/>
              <a:ahLst/>
              <a:cxnLst/>
              <a:rect l="l" t="t" r="r" b="b"/>
              <a:pathLst>
                <a:path w="447" h="14556" fill="none" extrusionOk="0">
                  <a:moveTo>
                    <a:pt x="0" y="0"/>
                  </a:moveTo>
                  <a:lnTo>
                    <a:pt x="446" y="14556"/>
                  </a:lnTo>
                </a:path>
              </a:pathLst>
            </a:custGeom>
            <a:noFill/>
            <a:ln w="9525" cap="rnd" cmpd="sng">
              <a:solidFill>
                <a:srgbClr val="3301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4644D"/>
                </a:solidFill>
              </a:rPr>
              <a:t>BLAZE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rgbClr val="33011D"/>
                </a:solidFill>
              </a:rPr>
              <a:t>CONTROL</a:t>
            </a:r>
            <a:endParaRPr dirty="0">
              <a:solidFill>
                <a:srgbClr val="33011D"/>
              </a:solidFill>
            </a:endParaRPr>
          </a:p>
        </p:txBody>
      </p:sp>
      <p:sp>
        <p:nvSpPr>
          <p:cNvPr id="687" name="Google Shape;687;p42"/>
          <p:cNvSpPr txBox="1">
            <a:spLocks noGrp="1"/>
          </p:cNvSpPr>
          <p:nvPr>
            <p:ph type="title"/>
          </p:nvPr>
        </p:nvSpPr>
        <p:spPr>
          <a:xfrm>
            <a:off x="874350" y="1799625"/>
            <a:ext cx="3088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689" name="Google Shape;689;p42"/>
          <p:cNvSpPr txBox="1">
            <a:spLocks noGrp="1"/>
          </p:cNvSpPr>
          <p:nvPr>
            <p:ph type="title" idx="2"/>
          </p:nvPr>
        </p:nvSpPr>
        <p:spPr>
          <a:xfrm>
            <a:off x="4882475" y="1799625"/>
            <a:ext cx="3110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691" name="Google Shape;691;p42"/>
          <p:cNvSpPr txBox="1">
            <a:spLocks noGrp="1"/>
          </p:cNvSpPr>
          <p:nvPr>
            <p:ph type="title" idx="4"/>
          </p:nvPr>
        </p:nvSpPr>
        <p:spPr>
          <a:xfrm>
            <a:off x="874350" y="3406774"/>
            <a:ext cx="3088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STAGES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title" idx="6"/>
          </p:nvPr>
        </p:nvSpPr>
        <p:spPr>
          <a:xfrm>
            <a:off x="4882475" y="3406772"/>
            <a:ext cx="3088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695" name="Google Shape;695;p42"/>
          <p:cNvSpPr txBox="1">
            <a:spLocks noGrp="1"/>
          </p:cNvSpPr>
          <p:nvPr>
            <p:ph type="title" idx="9"/>
          </p:nvPr>
        </p:nvSpPr>
        <p:spPr>
          <a:xfrm>
            <a:off x="874350" y="1167655"/>
            <a:ext cx="10140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96" name="Google Shape;696;p42"/>
          <p:cNvSpPr txBox="1">
            <a:spLocks noGrp="1"/>
          </p:cNvSpPr>
          <p:nvPr>
            <p:ph type="title" idx="13"/>
          </p:nvPr>
        </p:nvSpPr>
        <p:spPr>
          <a:xfrm>
            <a:off x="874350" y="2786507"/>
            <a:ext cx="101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7" name="Google Shape;697;p42"/>
          <p:cNvSpPr txBox="1">
            <a:spLocks noGrp="1"/>
          </p:cNvSpPr>
          <p:nvPr>
            <p:ph type="title" idx="14"/>
          </p:nvPr>
        </p:nvSpPr>
        <p:spPr>
          <a:xfrm>
            <a:off x="4882475" y="1167655"/>
            <a:ext cx="1014000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8" name="Google Shape;698;p42"/>
          <p:cNvSpPr txBox="1">
            <a:spLocks noGrp="1"/>
          </p:cNvSpPr>
          <p:nvPr>
            <p:ph type="title" idx="15"/>
          </p:nvPr>
        </p:nvSpPr>
        <p:spPr>
          <a:xfrm>
            <a:off x="4882475" y="2771858"/>
            <a:ext cx="101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" name="Google Shape;818;p45">
            <a:extLst>
              <a:ext uri="{FF2B5EF4-FFF2-40B4-BE49-F238E27FC236}">
                <a16:creationId xmlns:a16="http://schemas.microsoft.com/office/drawing/2014/main" id="{94998635-FCEA-CC65-A1BA-AFF77567A23C}"/>
              </a:ext>
            </a:extLst>
          </p:cNvPr>
          <p:cNvGrpSpPr/>
          <p:nvPr/>
        </p:nvGrpSpPr>
        <p:grpSpPr>
          <a:xfrm rot="-304475">
            <a:off x="7187201" y="3177720"/>
            <a:ext cx="1627733" cy="1783016"/>
            <a:chOff x="5772435" y="2476015"/>
            <a:chExt cx="1790759" cy="1961594"/>
          </a:xfrm>
        </p:grpSpPr>
        <p:sp>
          <p:nvSpPr>
            <p:cNvPr id="3" name="Google Shape;819;p45">
              <a:extLst>
                <a:ext uri="{FF2B5EF4-FFF2-40B4-BE49-F238E27FC236}">
                  <a16:creationId xmlns:a16="http://schemas.microsoft.com/office/drawing/2014/main" id="{A02C072D-B664-BA67-B7BB-0ADAF58A4824}"/>
                </a:ext>
              </a:extLst>
            </p:cNvPr>
            <p:cNvSpPr/>
            <p:nvPr/>
          </p:nvSpPr>
          <p:spPr>
            <a:xfrm>
              <a:off x="5772435" y="2476015"/>
              <a:ext cx="1790759" cy="1961594"/>
            </a:xfrm>
            <a:custGeom>
              <a:avLst/>
              <a:gdLst/>
              <a:ahLst/>
              <a:cxnLst/>
              <a:rect l="l" t="t" r="r" b="b"/>
              <a:pathLst>
                <a:path w="26468" h="28993" extrusionOk="0">
                  <a:moveTo>
                    <a:pt x="13229" y="1"/>
                  </a:moveTo>
                  <a:cubicBezTo>
                    <a:pt x="8083" y="1"/>
                    <a:pt x="3351" y="3025"/>
                    <a:pt x="1197" y="7724"/>
                  </a:cubicBezTo>
                  <a:cubicBezTo>
                    <a:pt x="740" y="8714"/>
                    <a:pt x="414" y="9759"/>
                    <a:pt x="218" y="10814"/>
                  </a:cubicBezTo>
                  <a:cubicBezTo>
                    <a:pt x="76" y="11608"/>
                    <a:pt x="0" y="12413"/>
                    <a:pt x="0" y="13229"/>
                  </a:cubicBezTo>
                  <a:lnTo>
                    <a:pt x="0" y="28176"/>
                  </a:lnTo>
                  <a:cubicBezTo>
                    <a:pt x="0" y="28622"/>
                    <a:pt x="370" y="28992"/>
                    <a:pt x="816" y="28992"/>
                  </a:cubicBezTo>
                  <a:lnTo>
                    <a:pt x="816" y="28960"/>
                  </a:lnTo>
                  <a:lnTo>
                    <a:pt x="25652" y="28960"/>
                  </a:lnTo>
                  <a:cubicBezTo>
                    <a:pt x="26098" y="28960"/>
                    <a:pt x="26468" y="28590"/>
                    <a:pt x="26468" y="28144"/>
                  </a:cubicBezTo>
                  <a:lnTo>
                    <a:pt x="26468" y="13196"/>
                  </a:lnTo>
                  <a:cubicBezTo>
                    <a:pt x="26468" y="10673"/>
                    <a:pt x="25739" y="8225"/>
                    <a:pt x="24401" y="6104"/>
                  </a:cubicBezTo>
                  <a:cubicBezTo>
                    <a:pt x="24129" y="5679"/>
                    <a:pt x="23824" y="5255"/>
                    <a:pt x="23498" y="4863"/>
                  </a:cubicBezTo>
                  <a:cubicBezTo>
                    <a:pt x="23215" y="4526"/>
                    <a:pt x="22921" y="4189"/>
                    <a:pt x="22584" y="3863"/>
                  </a:cubicBezTo>
                  <a:cubicBezTo>
                    <a:pt x="20909" y="2176"/>
                    <a:pt x="18755" y="947"/>
                    <a:pt x="16427" y="381"/>
                  </a:cubicBezTo>
                  <a:lnTo>
                    <a:pt x="16405" y="381"/>
                  </a:lnTo>
                  <a:cubicBezTo>
                    <a:pt x="15372" y="120"/>
                    <a:pt x="14306" y="1"/>
                    <a:pt x="13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0;p45">
              <a:extLst>
                <a:ext uri="{FF2B5EF4-FFF2-40B4-BE49-F238E27FC236}">
                  <a16:creationId xmlns:a16="http://schemas.microsoft.com/office/drawing/2014/main" id="{FB680C4B-8475-7FB1-781A-11FDC72B2866}"/>
                </a:ext>
              </a:extLst>
            </p:cNvPr>
            <p:cNvSpPr/>
            <p:nvPr/>
          </p:nvSpPr>
          <p:spPr>
            <a:xfrm>
              <a:off x="5823179" y="2531224"/>
              <a:ext cx="1680409" cy="1851177"/>
            </a:xfrm>
            <a:custGeom>
              <a:avLst/>
              <a:gdLst/>
              <a:ahLst/>
              <a:cxnLst/>
              <a:rect l="l" t="t" r="r" b="b"/>
              <a:pathLst>
                <a:path w="24837" h="27361" extrusionOk="0">
                  <a:moveTo>
                    <a:pt x="12413" y="0"/>
                  </a:moveTo>
                  <a:cubicBezTo>
                    <a:pt x="7409" y="0"/>
                    <a:pt x="3090" y="2970"/>
                    <a:pt x="1132" y="7246"/>
                  </a:cubicBezTo>
                  <a:cubicBezTo>
                    <a:pt x="708" y="8149"/>
                    <a:pt x="392" y="9139"/>
                    <a:pt x="207" y="10150"/>
                  </a:cubicBezTo>
                  <a:cubicBezTo>
                    <a:pt x="66" y="10890"/>
                    <a:pt x="1" y="11630"/>
                    <a:pt x="1" y="12413"/>
                  </a:cubicBezTo>
                  <a:lnTo>
                    <a:pt x="1" y="27360"/>
                  </a:lnTo>
                  <a:lnTo>
                    <a:pt x="24837" y="27360"/>
                  </a:lnTo>
                  <a:lnTo>
                    <a:pt x="24837" y="12413"/>
                  </a:lnTo>
                  <a:cubicBezTo>
                    <a:pt x="24837" y="9965"/>
                    <a:pt x="24130" y="7681"/>
                    <a:pt x="22879" y="5744"/>
                  </a:cubicBezTo>
                  <a:cubicBezTo>
                    <a:pt x="22618" y="5342"/>
                    <a:pt x="22346" y="4950"/>
                    <a:pt x="22030" y="4580"/>
                  </a:cubicBezTo>
                  <a:cubicBezTo>
                    <a:pt x="21758" y="4243"/>
                    <a:pt x="21475" y="3928"/>
                    <a:pt x="21171" y="3623"/>
                  </a:cubicBezTo>
                  <a:cubicBezTo>
                    <a:pt x="20627" y="3079"/>
                    <a:pt x="20018" y="2579"/>
                    <a:pt x="19365" y="2133"/>
                  </a:cubicBezTo>
                  <a:cubicBezTo>
                    <a:pt x="18973" y="1872"/>
                    <a:pt x="18560" y="1611"/>
                    <a:pt x="18125" y="1393"/>
                  </a:cubicBezTo>
                  <a:cubicBezTo>
                    <a:pt x="17874" y="1262"/>
                    <a:pt x="17602" y="1143"/>
                    <a:pt x="17330" y="1012"/>
                  </a:cubicBezTo>
                  <a:cubicBezTo>
                    <a:pt x="16710" y="740"/>
                    <a:pt x="16079" y="523"/>
                    <a:pt x="15405" y="359"/>
                  </a:cubicBezTo>
                  <a:cubicBezTo>
                    <a:pt x="14459" y="120"/>
                    <a:pt x="13447" y="0"/>
                    <a:pt x="1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821;p45">
              <a:extLst>
                <a:ext uri="{FF2B5EF4-FFF2-40B4-BE49-F238E27FC236}">
                  <a16:creationId xmlns:a16="http://schemas.microsoft.com/office/drawing/2014/main" id="{1F5B6CA1-B478-E792-6549-15B278E36221}"/>
                </a:ext>
              </a:extLst>
            </p:cNvPr>
            <p:cNvSpPr/>
            <p:nvPr/>
          </p:nvSpPr>
          <p:spPr>
            <a:xfrm>
              <a:off x="7063419" y="3805833"/>
              <a:ext cx="440180" cy="124625"/>
            </a:xfrm>
            <a:custGeom>
              <a:avLst/>
              <a:gdLst/>
              <a:ahLst/>
              <a:cxnLst/>
              <a:rect l="l" t="t" r="r" b="b"/>
              <a:pathLst>
                <a:path w="6506" h="1842" extrusionOk="0">
                  <a:moveTo>
                    <a:pt x="3717" y="1"/>
                  </a:moveTo>
                  <a:cubicBezTo>
                    <a:pt x="2944" y="1"/>
                    <a:pt x="2199" y="532"/>
                    <a:pt x="1948" y="1265"/>
                  </a:cubicBezTo>
                  <a:cubicBezTo>
                    <a:pt x="1773" y="1202"/>
                    <a:pt x="1590" y="1172"/>
                    <a:pt x="1407" y="1172"/>
                  </a:cubicBezTo>
                  <a:cubicBezTo>
                    <a:pt x="871" y="1172"/>
                    <a:pt x="333" y="1428"/>
                    <a:pt x="0" y="1842"/>
                  </a:cubicBezTo>
                  <a:lnTo>
                    <a:pt x="6506" y="1842"/>
                  </a:lnTo>
                  <a:lnTo>
                    <a:pt x="6506" y="885"/>
                  </a:lnTo>
                  <a:cubicBezTo>
                    <a:pt x="6136" y="972"/>
                    <a:pt x="5777" y="1178"/>
                    <a:pt x="5538" y="1461"/>
                  </a:cubicBezTo>
                  <a:cubicBezTo>
                    <a:pt x="5364" y="667"/>
                    <a:pt x="4613" y="47"/>
                    <a:pt x="3808" y="3"/>
                  </a:cubicBezTo>
                  <a:cubicBezTo>
                    <a:pt x="3778" y="2"/>
                    <a:pt x="3748" y="1"/>
                    <a:pt x="371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22;p45">
              <a:extLst>
                <a:ext uri="{FF2B5EF4-FFF2-40B4-BE49-F238E27FC236}">
                  <a16:creationId xmlns:a16="http://schemas.microsoft.com/office/drawing/2014/main" id="{35F12364-6E75-C48E-57C7-C7F2E4A8AABD}"/>
                </a:ext>
              </a:extLst>
            </p:cNvPr>
            <p:cNvSpPr/>
            <p:nvPr/>
          </p:nvSpPr>
          <p:spPr>
            <a:xfrm>
              <a:off x="5823179" y="4095950"/>
              <a:ext cx="383550" cy="124557"/>
            </a:xfrm>
            <a:custGeom>
              <a:avLst/>
              <a:gdLst/>
              <a:ahLst/>
              <a:cxnLst/>
              <a:rect l="l" t="t" r="r" b="b"/>
              <a:pathLst>
                <a:path w="5669" h="1841" extrusionOk="0">
                  <a:moveTo>
                    <a:pt x="856" y="0"/>
                  </a:moveTo>
                  <a:cubicBezTo>
                    <a:pt x="554" y="0"/>
                    <a:pt x="264" y="67"/>
                    <a:pt x="1" y="208"/>
                  </a:cubicBezTo>
                  <a:lnTo>
                    <a:pt x="1" y="1840"/>
                  </a:lnTo>
                  <a:lnTo>
                    <a:pt x="5669" y="1840"/>
                  </a:lnTo>
                  <a:cubicBezTo>
                    <a:pt x="5451" y="1383"/>
                    <a:pt x="5048" y="1035"/>
                    <a:pt x="4570" y="894"/>
                  </a:cubicBezTo>
                  <a:cubicBezTo>
                    <a:pt x="4411" y="847"/>
                    <a:pt x="4245" y="824"/>
                    <a:pt x="4078" y="824"/>
                  </a:cubicBezTo>
                  <a:cubicBezTo>
                    <a:pt x="3546" y="824"/>
                    <a:pt x="3003" y="1054"/>
                    <a:pt x="2655" y="1459"/>
                  </a:cubicBezTo>
                  <a:cubicBezTo>
                    <a:pt x="2481" y="665"/>
                    <a:pt x="1730" y="34"/>
                    <a:pt x="925" y="2"/>
                  </a:cubicBezTo>
                  <a:cubicBezTo>
                    <a:pt x="902" y="1"/>
                    <a:pt x="879" y="0"/>
                    <a:pt x="85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23;p45">
              <a:extLst>
                <a:ext uri="{FF2B5EF4-FFF2-40B4-BE49-F238E27FC236}">
                  <a16:creationId xmlns:a16="http://schemas.microsoft.com/office/drawing/2014/main" id="{B9F82057-FE4D-E6B7-6D84-F730773AD42B}"/>
                </a:ext>
              </a:extLst>
            </p:cNvPr>
            <p:cNvSpPr/>
            <p:nvPr/>
          </p:nvSpPr>
          <p:spPr>
            <a:xfrm>
              <a:off x="6646104" y="2555513"/>
              <a:ext cx="487269" cy="120769"/>
            </a:xfrm>
            <a:custGeom>
              <a:avLst/>
              <a:gdLst/>
              <a:ahLst/>
              <a:cxnLst/>
              <a:rect l="l" t="t" r="r" b="b"/>
              <a:pathLst>
                <a:path w="7202" h="1785" extrusionOk="0">
                  <a:moveTo>
                    <a:pt x="3242" y="0"/>
                  </a:moveTo>
                  <a:cubicBezTo>
                    <a:pt x="2644" y="164"/>
                    <a:pt x="2132" y="631"/>
                    <a:pt x="1937" y="1208"/>
                  </a:cubicBezTo>
                  <a:cubicBezTo>
                    <a:pt x="1760" y="1142"/>
                    <a:pt x="1573" y="1111"/>
                    <a:pt x="1387" y="1111"/>
                  </a:cubicBezTo>
                  <a:cubicBezTo>
                    <a:pt x="860" y="1111"/>
                    <a:pt x="329" y="1359"/>
                    <a:pt x="0" y="1785"/>
                  </a:cubicBezTo>
                  <a:lnTo>
                    <a:pt x="7202" y="1785"/>
                  </a:lnTo>
                  <a:cubicBezTo>
                    <a:pt x="6810" y="1513"/>
                    <a:pt x="6386" y="1273"/>
                    <a:pt x="5962" y="1056"/>
                  </a:cubicBezTo>
                  <a:cubicBezTo>
                    <a:pt x="5798" y="1143"/>
                    <a:pt x="5657" y="1273"/>
                    <a:pt x="5526" y="1415"/>
                  </a:cubicBezTo>
                  <a:cubicBezTo>
                    <a:pt x="5461" y="1143"/>
                    <a:pt x="5342" y="893"/>
                    <a:pt x="5167" y="675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24;p45">
              <a:extLst>
                <a:ext uri="{FF2B5EF4-FFF2-40B4-BE49-F238E27FC236}">
                  <a16:creationId xmlns:a16="http://schemas.microsoft.com/office/drawing/2014/main" id="{511A5ABE-8856-E47D-E186-5922FEA2818F}"/>
                </a:ext>
              </a:extLst>
            </p:cNvPr>
            <p:cNvSpPr/>
            <p:nvPr/>
          </p:nvSpPr>
          <p:spPr>
            <a:xfrm>
              <a:off x="6183120" y="3576404"/>
              <a:ext cx="828060" cy="776573"/>
            </a:xfrm>
            <a:custGeom>
              <a:avLst/>
              <a:gdLst/>
              <a:ahLst/>
              <a:cxnLst/>
              <a:rect l="l" t="t" r="r" b="b"/>
              <a:pathLst>
                <a:path w="12239" h="11478" extrusionOk="0">
                  <a:moveTo>
                    <a:pt x="718" y="0"/>
                  </a:moveTo>
                  <a:lnTo>
                    <a:pt x="0" y="22"/>
                  </a:lnTo>
                  <a:cubicBezTo>
                    <a:pt x="11" y="511"/>
                    <a:pt x="22" y="1012"/>
                    <a:pt x="22" y="1501"/>
                  </a:cubicBezTo>
                  <a:cubicBezTo>
                    <a:pt x="44" y="2459"/>
                    <a:pt x="55" y="3438"/>
                    <a:pt x="131" y="4417"/>
                  </a:cubicBezTo>
                  <a:cubicBezTo>
                    <a:pt x="283" y="6158"/>
                    <a:pt x="664" y="7583"/>
                    <a:pt x="1306" y="8758"/>
                  </a:cubicBezTo>
                  <a:cubicBezTo>
                    <a:pt x="1643" y="9388"/>
                    <a:pt x="2024" y="9878"/>
                    <a:pt x="2470" y="10281"/>
                  </a:cubicBezTo>
                  <a:cubicBezTo>
                    <a:pt x="3112" y="10846"/>
                    <a:pt x="3939" y="11227"/>
                    <a:pt x="4863" y="11390"/>
                  </a:cubicBezTo>
                  <a:cubicBezTo>
                    <a:pt x="5179" y="11445"/>
                    <a:pt x="5494" y="11477"/>
                    <a:pt x="5799" y="11477"/>
                  </a:cubicBezTo>
                  <a:cubicBezTo>
                    <a:pt x="7354" y="11477"/>
                    <a:pt x="8888" y="10803"/>
                    <a:pt x="9889" y="9660"/>
                  </a:cubicBezTo>
                  <a:cubicBezTo>
                    <a:pt x="10836" y="8573"/>
                    <a:pt x="11271" y="7169"/>
                    <a:pt x="11554" y="5940"/>
                  </a:cubicBezTo>
                  <a:cubicBezTo>
                    <a:pt x="11913" y="4428"/>
                    <a:pt x="12141" y="2872"/>
                    <a:pt x="12239" y="1327"/>
                  </a:cubicBezTo>
                  <a:lnTo>
                    <a:pt x="11521" y="1284"/>
                  </a:lnTo>
                  <a:cubicBezTo>
                    <a:pt x="11423" y="2796"/>
                    <a:pt x="11205" y="4308"/>
                    <a:pt x="10846" y="5777"/>
                  </a:cubicBezTo>
                  <a:cubicBezTo>
                    <a:pt x="10574" y="6919"/>
                    <a:pt x="10183" y="8224"/>
                    <a:pt x="9345" y="9193"/>
                  </a:cubicBezTo>
                  <a:cubicBezTo>
                    <a:pt x="8466" y="10171"/>
                    <a:pt x="7142" y="10742"/>
                    <a:pt x="5787" y="10742"/>
                  </a:cubicBezTo>
                  <a:cubicBezTo>
                    <a:pt x="5516" y="10742"/>
                    <a:pt x="5243" y="10719"/>
                    <a:pt x="4972" y="10672"/>
                  </a:cubicBezTo>
                  <a:cubicBezTo>
                    <a:pt x="4189" y="10531"/>
                    <a:pt x="3482" y="10204"/>
                    <a:pt x="2938" y="9737"/>
                  </a:cubicBezTo>
                  <a:cubicBezTo>
                    <a:pt x="2557" y="9399"/>
                    <a:pt x="2231" y="8975"/>
                    <a:pt x="1926" y="8409"/>
                  </a:cubicBezTo>
                  <a:cubicBezTo>
                    <a:pt x="1349" y="7322"/>
                    <a:pt x="990" y="5994"/>
                    <a:pt x="838" y="4352"/>
                  </a:cubicBezTo>
                  <a:cubicBezTo>
                    <a:pt x="762" y="3405"/>
                    <a:pt x="762" y="2426"/>
                    <a:pt x="751" y="1491"/>
                  </a:cubicBezTo>
                  <a:cubicBezTo>
                    <a:pt x="729" y="1001"/>
                    <a:pt x="729" y="501"/>
                    <a:pt x="71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25;p45">
              <a:extLst>
                <a:ext uri="{FF2B5EF4-FFF2-40B4-BE49-F238E27FC236}">
                  <a16:creationId xmlns:a16="http://schemas.microsoft.com/office/drawing/2014/main" id="{955811AB-0EAF-515D-7482-2F92402ABD88}"/>
                </a:ext>
              </a:extLst>
            </p:cNvPr>
            <p:cNvSpPr/>
            <p:nvPr/>
          </p:nvSpPr>
          <p:spPr>
            <a:xfrm>
              <a:off x="6622659" y="3727252"/>
              <a:ext cx="124381" cy="241917"/>
            </a:xfrm>
            <a:custGeom>
              <a:avLst/>
              <a:gdLst/>
              <a:ahLst/>
              <a:cxnLst/>
              <a:rect l="l" t="t" r="r" b="b"/>
              <a:pathLst>
                <a:path w="3852" h="7492" extrusionOk="0">
                  <a:moveTo>
                    <a:pt x="1219" y="0"/>
                  </a:moveTo>
                  <a:cubicBezTo>
                    <a:pt x="1012" y="1056"/>
                    <a:pt x="0" y="6201"/>
                    <a:pt x="1958" y="7115"/>
                  </a:cubicBezTo>
                  <a:cubicBezTo>
                    <a:pt x="2567" y="7396"/>
                    <a:pt x="3035" y="7492"/>
                    <a:pt x="3424" y="7492"/>
                  </a:cubicBezTo>
                  <a:cubicBezTo>
                    <a:pt x="3578" y="7492"/>
                    <a:pt x="3719" y="7477"/>
                    <a:pt x="3851" y="7452"/>
                  </a:cubicBezTo>
                  <a:cubicBezTo>
                    <a:pt x="3797" y="7441"/>
                    <a:pt x="3710" y="7430"/>
                    <a:pt x="3590" y="7398"/>
                  </a:cubicBezTo>
                  <a:cubicBezTo>
                    <a:pt x="2774" y="7376"/>
                    <a:pt x="1404" y="6462"/>
                    <a:pt x="1273" y="4765"/>
                  </a:cubicBezTo>
                  <a:cubicBezTo>
                    <a:pt x="1153" y="3068"/>
                    <a:pt x="1578" y="414"/>
                    <a:pt x="1578" y="414"/>
                  </a:cubicBezTo>
                  <a:lnTo>
                    <a:pt x="1219" y="0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26;p45">
              <a:extLst>
                <a:ext uri="{FF2B5EF4-FFF2-40B4-BE49-F238E27FC236}">
                  <a16:creationId xmlns:a16="http://schemas.microsoft.com/office/drawing/2014/main" id="{0D14BC27-704D-3634-1CEA-ABBB215E7D60}"/>
                </a:ext>
              </a:extLst>
            </p:cNvPr>
            <p:cNvSpPr/>
            <p:nvPr/>
          </p:nvSpPr>
          <p:spPr>
            <a:xfrm>
              <a:off x="5870269" y="3504958"/>
              <a:ext cx="953971" cy="599242"/>
            </a:xfrm>
            <a:custGeom>
              <a:avLst/>
              <a:gdLst/>
              <a:ahLst/>
              <a:cxnLst/>
              <a:rect l="l" t="t" r="r" b="b"/>
              <a:pathLst>
                <a:path w="14100" h="8857" extrusionOk="0">
                  <a:moveTo>
                    <a:pt x="904" y="306"/>
                  </a:moveTo>
                  <a:lnTo>
                    <a:pt x="13828" y="1176"/>
                  </a:lnTo>
                  <a:cubicBezTo>
                    <a:pt x="13730" y="2101"/>
                    <a:pt x="13110" y="7050"/>
                    <a:pt x="10412" y="8301"/>
                  </a:cubicBezTo>
                  <a:cubicBezTo>
                    <a:pt x="10014" y="8488"/>
                    <a:pt x="9606" y="8564"/>
                    <a:pt x="9201" y="8564"/>
                  </a:cubicBezTo>
                  <a:cubicBezTo>
                    <a:pt x="8147" y="8564"/>
                    <a:pt x="7110" y="8050"/>
                    <a:pt x="6300" y="7649"/>
                  </a:cubicBezTo>
                  <a:cubicBezTo>
                    <a:pt x="5875" y="7431"/>
                    <a:pt x="5506" y="7257"/>
                    <a:pt x="5223" y="7181"/>
                  </a:cubicBezTo>
                  <a:cubicBezTo>
                    <a:pt x="5125" y="7170"/>
                    <a:pt x="5027" y="7159"/>
                    <a:pt x="4940" y="7159"/>
                  </a:cubicBezTo>
                  <a:cubicBezTo>
                    <a:pt x="4592" y="7159"/>
                    <a:pt x="4265" y="7290"/>
                    <a:pt x="3972" y="7398"/>
                  </a:cubicBezTo>
                  <a:cubicBezTo>
                    <a:pt x="3711" y="7507"/>
                    <a:pt x="3471" y="7605"/>
                    <a:pt x="3221" y="7638"/>
                  </a:cubicBezTo>
                  <a:cubicBezTo>
                    <a:pt x="3120" y="7648"/>
                    <a:pt x="3020" y="7653"/>
                    <a:pt x="2922" y="7653"/>
                  </a:cubicBezTo>
                  <a:cubicBezTo>
                    <a:pt x="1894" y="7653"/>
                    <a:pt x="1013" y="7094"/>
                    <a:pt x="675" y="6191"/>
                  </a:cubicBezTo>
                  <a:cubicBezTo>
                    <a:pt x="327" y="5244"/>
                    <a:pt x="382" y="4135"/>
                    <a:pt x="480" y="3188"/>
                  </a:cubicBezTo>
                  <a:cubicBezTo>
                    <a:pt x="491" y="2960"/>
                    <a:pt x="512" y="2742"/>
                    <a:pt x="545" y="2503"/>
                  </a:cubicBezTo>
                  <a:cubicBezTo>
                    <a:pt x="621" y="1785"/>
                    <a:pt x="752" y="1067"/>
                    <a:pt x="893" y="360"/>
                  </a:cubicBezTo>
                  <a:cubicBezTo>
                    <a:pt x="893" y="349"/>
                    <a:pt x="904" y="316"/>
                    <a:pt x="904" y="306"/>
                  </a:cubicBezTo>
                  <a:close/>
                  <a:moveTo>
                    <a:pt x="654" y="1"/>
                  </a:moveTo>
                  <a:lnTo>
                    <a:pt x="621" y="132"/>
                  </a:lnTo>
                  <a:cubicBezTo>
                    <a:pt x="621" y="132"/>
                    <a:pt x="610" y="197"/>
                    <a:pt x="588" y="316"/>
                  </a:cubicBezTo>
                  <a:cubicBezTo>
                    <a:pt x="436" y="1024"/>
                    <a:pt x="316" y="1763"/>
                    <a:pt x="229" y="2492"/>
                  </a:cubicBezTo>
                  <a:cubicBezTo>
                    <a:pt x="208" y="2721"/>
                    <a:pt x="186" y="2938"/>
                    <a:pt x="164" y="3178"/>
                  </a:cubicBezTo>
                  <a:cubicBezTo>
                    <a:pt x="66" y="4167"/>
                    <a:pt x="1" y="5310"/>
                    <a:pt x="382" y="6311"/>
                  </a:cubicBezTo>
                  <a:cubicBezTo>
                    <a:pt x="768" y="7329"/>
                    <a:pt x="1747" y="7962"/>
                    <a:pt x="2886" y="7962"/>
                  </a:cubicBezTo>
                  <a:cubicBezTo>
                    <a:pt x="3000" y="7962"/>
                    <a:pt x="3115" y="7955"/>
                    <a:pt x="3232" y="7942"/>
                  </a:cubicBezTo>
                  <a:cubicBezTo>
                    <a:pt x="3526" y="7921"/>
                    <a:pt x="3809" y="7801"/>
                    <a:pt x="4070" y="7692"/>
                  </a:cubicBezTo>
                  <a:cubicBezTo>
                    <a:pt x="4356" y="7571"/>
                    <a:pt x="4642" y="7449"/>
                    <a:pt x="4923" y="7449"/>
                  </a:cubicBezTo>
                  <a:cubicBezTo>
                    <a:pt x="4994" y="7449"/>
                    <a:pt x="5065" y="7457"/>
                    <a:pt x="5136" y="7475"/>
                  </a:cubicBezTo>
                  <a:cubicBezTo>
                    <a:pt x="5397" y="7529"/>
                    <a:pt x="5756" y="7703"/>
                    <a:pt x="6158" y="7910"/>
                  </a:cubicBezTo>
                  <a:cubicBezTo>
                    <a:pt x="7007" y="8323"/>
                    <a:pt x="8073" y="8856"/>
                    <a:pt x="9193" y="8856"/>
                  </a:cubicBezTo>
                  <a:cubicBezTo>
                    <a:pt x="9639" y="8856"/>
                    <a:pt x="10086" y="8780"/>
                    <a:pt x="10499" y="8562"/>
                  </a:cubicBezTo>
                  <a:cubicBezTo>
                    <a:pt x="13599" y="7105"/>
                    <a:pt x="14078" y="1296"/>
                    <a:pt x="14089" y="1056"/>
                  </a:cubicBezTo>
                  <a:lnTo>
                    <a:pt x="14100" y="90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27;p45">
              <a:extLst>
                <a:ext uri="{FF2B5EF4-FFF2-40B4-BE49-F238E27FC236}">
                  <a16:creationId xmlns:a16="http://schemas.microsoft.com/office/drawing/2014/main" id="{D0548A83-D687-683A-DDAE-43F762591438}"/>
                </a:ext>
              </a:extLst>
            </p:cNvPr>
            <p:cNvSpPr/>
            <p:nvPr/>
          </p:nvSpPr>
          <p:spPr>
            <a:xfrm>
              <a:off x="6025612" y="2727703"/>
              <a:ext cx="1288740" cy="839156"/>
            </a:xfrm>
            <a:custGeom>
              <a:avLst/>
              <a:gdLst/>
              <a:ahLst/>
              <a:cxnLst/>
              <a:rect l="l" t="t" r="r" b="b"/>
              <a:pathLst>
                <a:path w="19048" h="12403" extrusionOk="0">
                  <a:moveTo>
                    <a:pt x="10296" y="0"/>
                  </a:moveTo>
                  <a:cubicBezTo>
                    <a:pt x="10251" y="0"/>
                    <a:pt x="10206" y="0"/>
                    <a:pt x="10161" y="1"/>
                  </a:cubicBezTo>
                  <a:cubicBezTo>
                    <a:pt x="958" y="143"/>
                    <a:pt x="0" y="10379"/>
                    <a:pt x="0" y="10379"/>
                  </a:cubicBezTo>
                  <a:cubicBezTo>
                    <a:pt x="6691" y="12076"/>
                    <a:pt x="18799" y="12403"/>
                    <a:pt x="18799" y="12403"/>
                  </a:cubicBezTo>
                  <a:cubicBezTo>
                    <a:pt x="19047" y="8888"/>
                    <a:pt x="17705" y="0"/>
                    <a:pt x="10296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28;p45">
              <a:extLst>
                <a:ext uri="{FF2B5EF4-FFF2-40B4-BE49-F238E27FC236}">
                  <a16:creationId xmlns:a16="http://schemas.microsoft.com/office/drawing/2014/main" id="{A4974C52-7025-49BC-5368-0D2A341E21C9}"/>
                </a:ext>
              </a:extLst>
            </p:cNvPr>
            <p:cNvSpPr/>
            <p:nvPr/>
          </p:nvSpPr>
          <p:spPr>
            <a:xfrm>
              <a:off x="5811406" y="3429925"/>
              <a:ext cx="1692182" cy="283620"/>
            </a:xfrm>
            <a:custGeom>
              <a:avLst/>
              <a:gdLst/>
              <a:ahLst/>
              <a:cxnLst/>
              <a:rect l="l" t="t" r="r" b="b"/>
              <a:pathLst>
                <a:path w="25011" h="4192" extrusionOk="0">
                  <a:moveTo>
                    <a:pt x="3166" y="0"/>
                  </a:moveTo>
                  <a:cubicBezTo>
                    <a:pt x="2981" y="0"/>
                    <a:pt x="1" y="66"/>
                    <a:pt x="240" y="1175"/>
                  </a:cubicBezTo>
                  <a:cubicBezTo>
                    <a:pt x="327" y="1599"/>
                    <a:pt x="773" y="1958"/>
                    <a:pt x="1480" y="2230"/>
                  </a:cubicBezTo>
                  <a:cubicBezTo>
                    <a:pt x="1622" y="2285"/>
                    <a:pt x="1763" y="2317"/>
                    <a:pt x="1915" y="2372"/>
                  </a:cubicBezTo>
                  <a:cubicBezTo>
                    <a:pt x="2840" y="2666"/>
                    <a:pt x="4080" y="2829"/>
                    <a:pt x="5516" y="2861"/>
                  </a:cubicBezTo>
                  <a:lnTo>
                    <a:pt x="6245" y="2861"/>
                  </a:lnTo>
                  <a:cubicBezTo>
                    <a:pt x="6637" y="2861"/>
                    <a:pt x="7039" y="2851"/>
                    <a:pt x="7453" y="2829"/>
                  </a:cubicBezTo>
                  <a:cubicBezTo>
                    <a:pt x="11336" y="2589"/>
                    <a:pt x="14643" y="2252"/>
                    <a:pt x="14643" y="2252"/>
                  </a:cubicBezTo>
                  <a:cubicBezTo>
                    <a:pt x="14643" y="2252"/>
                    <a:pt x="14709" y="2263"/>
                    <a:pt x="14850" y="2307"/>
                  </a:cubicBezTo>
                  <a:lnTo>
                    <a:pt x="14861" y="2307"/>
                  </a:lnTo>
                  <a:cubicBezTo>
                    <a:pt x="14981" y="2350"/>
                    <a:pt x="15176" y="2405"/>
                    <a:pt x="15394" y="2459"/>
                  </a:cubicBezTo>
                  <a:cubicBezTo>
                    <a:pt x="15492" y="2492"/>
                    <a:pt x="15601" y="2513"/>
                    <a:pt x="15709" y="2535"/>
                  </a:cubicBezTo>
                  <a:cubicBezTo>
                    <a:pt x="16014" y="2633"/>
                    <a:pt x="16395" y="2731"/>
                    <a:pt x="16819" y="2840"/>
                  </a:cubicBezTo>
                  <a:cubicBezTo>
                    <a:pt x="16982" y="2883"/>
                    <a:pt x="17145" y="2927"/>
                    <a:pt x="17320" y="2959"/>
                  </a:cubicBezTo>
                  <a:cubicBezTo>
                    <a:pt x="17907" y="3112"/>
                    <a:pt x="18549" y="3264"/>
                    <a:pt x="19202" y="3405"/>
                  </a:cubicBezTo>
                  <a:cubicBezTo>
                    <a:pt x="19713" y="3536"/>
                    <a:pt x="20246" y="3645"/>
                    <a:pt x="20779" y="3732"/>
                  </a:cubicBezTo>
                  <a:cubicBezTo>
                    <a:pt x="20790" y="3753"/>
                    <a:pt x="20801" y="3753"/>
                    <a:pt x="20822" y="3753"/>
                  </a:cubicBezTo>
                  <a:cubicBezTo>
                    <a:pt x="20942" y="3775"/>
                    <a:pt x="21062" y="3786"/>
                    <a:pt x="21181" y="3819"/>
                  </a:cubicBezTo>
                  <a:cubicBezTo>
                    <a:pt x="21290" y="3830"/>
                    <a:pt x="21388" y="3862"/>
                    <a:pt x="21486" y="3873"/>
                  </a:cubicBezTo>
                  <a:cubicBezTo>
                    <a:pt x="21508" y="3884"/>
                    <a:pt x="21530" y="3884"/>
                    <a:pt x="21551" y="3884"/>
                  </a:cubicBezTo>
                  <a:cubicBezTo>
                    <a:pt x="21823" y="3928"/>
                    <a:pt x="22084" y="3971"/>
                    <a:pt x="22345" y="4004"/>
                  </a:cubicBezTo>
                  <a:cubicBezTo>
                    <a:pt x="22487" y="4025"/>
                    <a:pt x="22639" y="4047"/>
                    <a:pt x="22781" y="4058"/>
                  </a:cubicBezTo>
                  <a:cubicBezTo>
                    <a:pt x="22835" y="4080"/>
                    <a:pt x="22889" y="4091"/>
                    <a:pt x="22944" y="4091"/>
                  </a:cubicBezTo>
                  <a:cubicBezTo>
                    <a:pt x="23107" y="4112"/>
                    <a:pt x="23270" y="4134"/>
                    <a:pt x="23433" y="4145"/>
                  </a:cubicBezTo>
                  <a:cubicBezTo>
                    <a:pt x="23488" y="4145"/>
                    <a:pt x="23542" y="4156"/>
                    <a:pt x="23597" y="4156"/>
                  </a:cubicBezTo>
                  <a:lnTo>
                    <a:pt x="23618" y="4156"/>
                  </a:lnTo>
                  <a:cubicBezTo>
                    <a:pt x="23716" y="4156"/>
                    <a:pt x="23814" y="4167"/>
                    <a:pt x="23901" y="4167"/>
                  </a:cubicBezTo>
                  <a:cubicBezTo>
                    <a:pt x="24108" y="4183"/>
                    <a:pt x="24304" y="4191"/>
                    <a:pt x="24489" y="4191"/>
                  </a:cubicBezTo>
                  <a:cubicBezTo>
                    <a:pt x="24674" y="4191"/>
                    <a:pt x="24848" y="4183"/>
                    <a:pt x="25011" y="4167"/>
                  </a:cubicBezTo>
                  <a:lnTo>
                    <a:pt x="25011" y="2840"/>
                  </a:lnTo>
                  <a:cubicBezTo>
                    <a:pt x="24771" y="2742"/>
                    <a:pt x="24489" y="2655"/>
                    <a:pt x="24151" y="2557"/>
                  </a:cubicBezTo>
                  <a:cubicBezTo>
                    <a:pt x="22792" y="2154"/>
                    <a:pt x="22237" y="1980"/>
                    <a:pt x="21986" y="1915"/>
                  </a:cubicBezTo>
                  <a:lnTo>
                    <a:pt x="21976" y="1915"/>
                  </a:lnTo>
                  <a:lnTo>
                    <a:pt x="21823" y="1871"/>
                  </a:lnTo>
                  <a:lnTo>
                    <a:pt x="18375" y="152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29;p45">
              <a:extLst>
                <a:ext uri="{FF2B5EF4-FFF2-40B4-BE49-F238E27FC236}">
                  <a16:creationId xmlns:a16="http://schemas.microsoft.com/office/drawing/2014/main" id="{C9FF785C-FE61-5B01-4EF3-55DE13348261}"/>
                </a:ext>
              </a:extLst>
            </p:cNvPr>
            <p:cNvSpPr/>
            <p:nvPr/>
          </p:nvSpPr>
          <p:spPr>
            <a:xfrm>
              <a:off x="6816805" y="3584456"/>
              <a:ext cx="686791" cy="128346"/>
            </a:xfrm>
            <a:custGeom>
              <a:avLst/>
              <a:gdLst/>
              <a:ahLst/>
              <a:cxnLst/>
              <a:rect l="l" t="t" r="r" b="b"/>
              <a:pathLst>
                <a:path w="10151" h="1897" extrusionOk="0">
                  <a:moveTo>
                    <a:pt x="871" y="1"/>
                  </a:moveTo>
                  <a:cubicBezTo>
                    <a:pt x="523" y="1"/>
                    <a:pt x="219" y="12"/>
                    <a:pt x="1" y="12"/>
                  </a:cubicBezTo>
                  <a:cubicBezTo>
                    <a:pt x="121" y="55"/>
                    <a:pt x="316" y="110"/>
                    <a:pt x="534" y="164"/>
                  </a:cubicBezTo>
                  <a:cubicBezTo>
                    <a:pt x="632" y="186"/>
                    <a:pt x="741" y="218"/>
                    <a:pt x="849" y="240"/>
                  </a:cubicBezTo>
                  <a:cubicBezTo>
                    <a:pt x="1154" y="338"/>
                    <a:pt x="1535" y="436"/>
                    <a:pt x="1959" y="545"/>
                  </a:cubicBezTo>
                  <a:cubicBezTo>
                    <a:pt x="2122" y="588"/>
                    <a:pt x="2285" y="621"/>
                    <a:pt x="2460" y="664"/>
                  </a:cubicBezTo>
                  <a:cubicBezTo>
                    <a:pt x="3047" y="817"/>
                    <a:pt x="3689" y="969"/>
                    <a:pt x="4342" y="1110"/>
                  </a:cubicBezTo>
                  <a:cubicBezTo>
                    <a:pt x="4853" y="1241"/>
                    <a:pt x="5386" y="1339"/>
                    <a:pt x="5919" y="1437"/>
                  </a:cubicBezTo>
                  <a:cubicBezTo>
                    <a:pt x="5930" y="1459"/>
                    <a:pt x="5941" y="1459"/>
                    <a:pt x="5962" y="1459"/>
                  </a:cubicBezTo>
                  <a:cubicBezTo>
                    <a:pt x="6082" y="1480"/>
                    <a:pt x="6202" y="1491"/>
                    <a:pt x="6321" y="1524"/>
                  </a:cubicBezTo>
                  <a:cubicBezTo>
                    <a:pt x="6430" y="1535"/>
                    <a:pt x="6528" y="1567"/>
                    <a:pt x="6626" y="1578"/>
                  </a:cubicBezTo>
                  <a:cubicBezTo>
                    <a:pt x="6648" y="1589"/>
                    <a:pt x="6670" y="1589"/>
                    <a:pt x="6691" y="1589"/>
                  </a:cubicBezTo>
                  <a:cubicBezTo>
                    <a:pt x="6963" y="1633"/>
                    <a:pt x="7224" y="1676"/>
                    <a:pt x="7485" y="1709"/>
                  </a:cubicBezTo>
                  <a:cubicBezTo>
                    <a:pt x="7627" y="1731"/>
                    <a:pt x="7779" y="1752"/>
                    <a:pt x="7921" y="1763"/>
                  </a:cubicBezTo>
                  <a:cubicBezTo>
                    <a:pt x="7975" y="1785"/>
                    <a:pt x="8029" y="1796"/>
                    <a:pt x="8084" y="1796"/>
                  </a:cubicBezTo>
                  <a:cubicBezTo>
                    <a:pt x="8247" y="1818"/>
                    <a:pt x="8410" y="1839"/>
                    <a:pt x="8573" y="1850"/>
                  </a:cubicBezTo>
                  <a:cubicBezTo>
                    <a:pt x="8628" y="1850"/>
                    <a:pt x="8682" y="1861"/>
                    <a:pt x="8737" y="1861"/>
                  </a:cubicBezTo>
                  <a:lnTo>
                    <a:pt x="8758" y="1861"/>
                  </a:lnTo>
                  <a:cubicBezTo>
                    <a:pt x="8856" y="1861"/>
                    <a:pt x="8954" y="1872"/>
                    <a:pt x="9041" y="1872"/>
                  </a:cubicBezTo>
                  <a:cubicBezTo>
                    <a:pt x="9248" y="1888"/>
                    <a:pt x="9444" y="1896"/>
                    <a:pt x="9629" y="1896"/>
                  </a:cubicBezTo>
                  <a:cubicBezTo>
                    <a:pt x="9814" y="1896"/>
                    <a:pt x="9988" y="1888"/>
                    <a:pt x="10151" y="1872"/>
                  </a:cubicBezTo>
                  <a:lnTo>
                    <a:pt x="10151" y="839"/>
                  </a:lnTo>
                  <a:cubicBezTo>
                    <a:pt x="9618" y="675"/>
                    <a:pt x="8921" y="501"/>
                    <a:pt x="8051" y="316"/>
                  </a:cubicBezTo>
                  <a:cubicBezTo>
                    <a:pt x="7105" y="153"/>
                    <a:pt x="5810" y="66"/>
                    <a:pt x="4505" y="23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30;p45">
              <a:extLst>
                <a:ext uri="{FF2B5EF4-FFF2-40B4-BE49-F238E27FC236}">
                  <a16:creationId xmlns:a16="http://schemas.microsoft.com/office/drawing/2014/main" id="{0755F201-7F34-20FC-140B-66F4AC95966B}"/>
                </a:ext>
              </a:extLst>
            </p:cNvPr>
            <p:cNvSpPr/>
            <p:nvPr/>
          </p:nvSpPr>
          <p:spPr>
            <a:xfrm>
              <a:off x="6865384" y="3585200"/>
              <a:ext cx="256219" cy="147629"/>
            </a:xfrm>
            <a:custGeom>
              <a:avLst/>
              <a:gdLst/>
              <a:ahLst/>
              <a:cxnLst/>
              <a:rect l="l" t="t" r="r" b="b"/>
              <a:pathLst>
                <a:path w="3787" h="2182" extrusionOk="0">
                  <a:moveTo>
                    <a:pt x="153" y="1"/>
                  </a:moveTo>
                  <a:lnTo>
                    <a:pt x="131" y="240"/>
                  </a:lnTo>
                  <a:lnTo>
                    <a:pt x="44" y="1197"/>
                  </a:lnTo>
                  <a:cubicBezTo>
                    <a:pt x="1" y="1578"/>
                    <a:pt x="295" y="1904"/>
                    <a:pt x="654" y="1948"/>
                  </a:cubicBezTo>
                  <a:lnTo>
                    <a:pt x="2797" y="2176"/>
                  </a:lnTo>
                  <a:cubicBezTo>
                    <a:pt x="2823" y="2180"/>
                    <a:pt x="2849" y="2181"/>
                    <a:pt x="2875" y="2181"/>
                  </a:cubicBezTo>
                  <a:cubicBezTo>
                    <a:pt x="3205" y="2181"/>
                    <a:pt x="3508" y="1932"/>
                    <a:pt x="3558" y="1589"/>
                  </a:cubicBezTo>
                  <a:lnTo>
                    <a:pt x="3624" y="1132"/>
                  </a:lnTo>
                  <a:lnTo>
                    <a:pt x="3787" y="4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1;p45">
              <a:extLst>
                <a:ext uri="{FF2B5EF4-FFF2-40B4-BE49-F238E27FC236}">
                  <a16:creationId xmlns:a16="http://schemas.microsoft.com/office/drawing/2014/main" id="{9BE2FBF0-9296-2481-7B6B-238D96E9D96B}"/>
                </a:ext>
              </a:extLst>
            </p:cNvPr>
            <p:cNvSpPr/>
            <p:nvPr/>
          </p:nvSpPr>
          <p:spPr>
            <a:xfrm>
              <a:off x="7033244" y="3195828"/>
              <a:ext cx="161228" cy="201010"/>
            </a:xfrm>
            <a:custGeom>
              <a:avLst/>
              <a:gdLst/>
              <a:ahLst/>
              <a:cxnLst/>
              <a:rect l="l" t="t" r="r" b="b"/>
              <a:pathLst>
                <a:path w="2383" h="2971" extrusionOk="0">
                  <a:moveTo>
                    <a:pt x="2209" y="1"/>
                  </a:moveTo>
                  <a:lnTo>
                    <a:pt x="0" y="153"/>
                  </a:lnTo>
                  <a:lnTo>
                    <a:pt x="338" y="2971"/>
                  </a:lnTo>
                  <a:lnTo>
                    <a:pt x="2383" y="2699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2;p45">
              <a:extLst>
                <a:ext uri="{FF2B5EF4-FFF2-40B4-BE49-F238E27FC236}">
                  <a16:creationId xmlns:a16="http://schemas.microsoft.com/office/drawing/2014/main" id="{EF8FBAA7-1375-ADBD-E12D-DF64B578BFA6}"/>
                </a:ext>
              </a:extLst>
            </p:cNvPr>
            <p:cNvSpPr/>
            <p:nvPr/>
          </p:nvSpPr>
          <p:spPr>
            <a:xfrm>
              <a:off x="6014583" y="3423024"/>
              <a:ext cx="1291040" cy="142419"/>
            </a:xfrm>
            <a:custGeom>
              <a:avLst/>
              <a:gdLst/>
              <a:ahLst/>
              <a:cxnLst/>
              <a:rect l="l" t="t" r="r" b="b"/>
              <a:pathLst>
                <a:path w="19082" h="2105" extrusionOk="0">
                  <a:moveTo>
                    <a:pt x="80" y="1"/>
                  </a:moveTo>
                  <a:cubicBezTo>
                    <a:pt x="51" y="1"/>
                    <a:pt x="28" y="15"/>
                    <a:pt x="11" y="48"/>
                  </a:cubicBezTo>
                  <a:cubicBezTo>
                    <a:pt x="0" y="91"/>
                    <a:pt x="11" y="124"/>
                    <a:pt x="55" y="146"/>
                  </a:cubicBezTo>
                  <a:cubicBezTo>
                    <a:pt x="87" y="157"/>
                    <a:pt x="2807" y="1092"/>
                    <a:pt x="8486" y="1647"/>
                  </a:cubicBezTo>
                  <a:cubicBezTo>
                    <a:pt x="12500" y="2050"/>
                    <a:pt x="16057" y="2104"/>
                    <a:pt x="17830" y="2104"/>
                  </a:cubicBezTo>
                  <a:cubicBezTo>
                    <a:pt x="18581" y="2104"/>
                    <a:pt x="18994" y="2082"/>
                    <a:pt x="19016" y="2082"/>
                  </a:cubicBezTo>
                  <a:cubicBezTo>
                    <a:pt x="19049" y="2082"/>
                    <a:pt x="19081" y="2060"/>
                    <a:pt x="19081" y="2017"/>
                  </a:cubicBezTo>
                  <a:cubicBezTo>
                    <a:pt x="19081" y="1973"/>
                    <a:pt x="19049" y="1952"/>
                    <a:pt x="19016" y="1952"/>
                  </a:cubicBezTo>
                  <a:cubicBezTo>
                    <a:pt x="19004" y="1952"/>
                    <a:pt x="18615" y="1960"/>
                    <a:pt x="17937" y="1960"/>
                  </a:cubicBezTo>
                  <a:cubicBezTo>
                    <a:pt x="16206" y="1960"/>
                    <a:pt x="12589" y="1904"/>
                    <a:pt x="8518" y="1506"/>
                  </a:cubicBezTo>
                  <a:cubicBezTo>
                    <a:pt x="2861" y="940"/>
                    <a:pt x="142" y="15"/>
                    <a:pt x="109" y="4"/>
                  </a:cubicBezTo>
                  <a:cubicBezTo>
                    <a:pt x="99" y="2"/>
                    <a:pt x="89" y="1"/>
                    <a:pt x="80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3;p45">
              <a:extLst>
                <a:ext uri="{FF2B5EF4-FFF2-40B4-BE49-F238E27FC236}">
                  <a16:creationId xmlns:a16="http://schemas.microsoft.com/office/drawing/2014/main" id="{C7940A0C-9EBA-23ED-3B53-7C5608913BCA}"/>
                </a:ext>
              </a:extLst>
            </p:cNvPr>
            <p:cNvSpPr/>
            <p:nvPr/>
          </p:nvSpPr>
          <p:spPr>
            <a:xfrm>
              <a:off x="6730000" y="2719043"/>
              <a:ext cx="354796" cy="839021"/>
            </a:xfrm>
            <a:custGeom>
              <a:avLst/>
              <a:gdLst/>
              <a:ahLst/>
              <a:cxnLst/>
              <a:rect l="l" t="t" r="r" b="b"/>
              <a:pathLst>
                <a:path w="5244" h="12401" extrusionOk="0">
                  <a:moveTo>
                    <a:pt x="84" y="1"/>
                  </a:moveTo>
                  <a:cubicBezTo>
                    <a:pt x="55" y="1"/>
                    <a:pt x="30" y="19"/>
                    <a:pt x="22" y="42"/>
                  </a:cubicBezTo>
                  <a:cubicBezTo>
                    <a:pt x="0" y="86"/>
                    <a:pt x="22" y="129"/>
                    <a:pt x="66" y="140"/>
                  </a:cubicBezTo>
                  <a:cubicBezTo>
                    <a:pt x="87" y="151"/>
                    <a:pt x="3057" y="1315"/>
                    <a:pt x="4069" y="5677"/>
                  </a:cubicBezTo>
                  <a:cubicBezTo>
                    <a:pt x="5091" y="10050"/>
                    <a:pt x="4689" y="12281"/>
                    <a:pt x="4689" y="12313"/>
                  </a:cubicBezTo>
                  <a:cubicBezTo>
                    <a:pt x="4667" y="12357"/>
                    <a:pt x="4700" y="12378"/>
                    <a:pt x="4754" y="12400"/>
                  </a:cubicBezTo>
                  <a:cubicBezTo>
                    <a:pt x="4776" y="12400"/>
                    <a:pt x="4809" y="12368"/>
                    <a:pt x="4830" y="12357"/>
                  </a:cubicBezTo>
                  <a:cubicBezTo>
                    <a:pt x="4852" y="12324"/>
                    <a:pt x="5244" y="10072"/>
                    <a:pt x="4221" y="5645"/>
                  </a:cubicBezTo>
                  <a:cubicBezTo>
                    <a:pt x="3188" y="1206"/>
                    <a:pt x="142" y="20"/>
                    <a:pt x="120" y="9"/>
                  </a:cubicBezTo>
                  <a:cubicBezTo>
                    <a:pt x="108" y="3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34;p45">
              <a:extLst>
                <a:ext uri="{FF2B5EF4-FFF2-40B4-BE49-F238E27FC236}">
                  <a16:creationId xmlns:a16="http://schemas.microsoft.com/office/drawing/2014/main" id="{18B45B8B-50B6-0454-2AB6-1DEDD48DC7FB}"/>
                </a:ext>
              </a:extLst>
            </p:cNvPr>
            <p:cNvSpPr/>
            <p:nvPr/>
          </p:nvSpPr>
          <p:spPr>
            <a:xfrm>
              <a:off x="6688796" y="3638582"/>
              <a:ext cx="91338" cy="127467"/>
            </a:xfrm>
            <a:custGeom>
              <a:avLst/>
              <a:gdLst/>
              <a:ahLst/>
              <a:cxnLst/>
              <a:rect l="l" t="t" r="r" b="b"/>
              <a:pathLst>
                <a:path w="1350" h="1884" extrusionOk="0">
                  <a:moveTo>
                    <a:pt x="676" y="0"/>
                  </a:moveTo>
                  <a:cubicBezTo>
                    <a:pt x="412" y="0"/>
                    <a:pt x="181" y="205"/>
                    <a:pt x="141" y="474"/>
                  </a:cubicBezTo>
                  <a:lnTo>
                    <a:pt x="44" y="1268"/>
                  </a:lnTo>
                  <a:cubicBezTo>
                    <a:pt x="0" y="1562"/>
                    <a:pt x="207" y="1823"/>
                    <a:pt x="490" y="1877"/>
                  </a:cubicBezTo>
                  <a:cubicBezTo>
                    <a:pt x="518" y="1881"/>
                    <a:pt x="546" y="1883"/>
                    <a:pt x="574" y="1883"/>
                  </a:cubicBezTo>
                  <a:cubicBezTo>
                    <a:pt x="845" y="1883"/>
                    <a:pt x="1082" y="1697"/>
                    <a:pt x="1131" y="1431"/>
                  </a:cubicBezTo>
                  <a:lnTo>
                    <a:pt x="1284" y="659"/>
                  </a:lnTo>
                  <a:cubicBezTo>
                    <a:pt x="1349" y="332"/>
                    <a:pt x="1121" y="39"/>
                    <a:pt x="805" y="6"/>
                  </a:cubicBezTo>
                  <a:lnTo>
                    <a:pt x="751" y="6"/>
                  </a:lnTo>
                  <a:cubicBezTo>
                    <a:pt x="725" y="2"/>
                    <a:pt x="700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5;p45">
              <a:extLst>
                <a:ext uri="{FF2B5EF4-FFF2-40B4-BE49-F238E27FC236}">
                  <a16:creationId xmlns:a16="http://schemas.microsoft.com/office/drawing/2014/main" id="{A9C1B02D-7124-1387-3062-B38AAFE81B46}"/>
                </a:ext>
              </a:extLst>
            </p:cNvPr>
            <p:cNvSpPr/>
            <p:nvPr/>
          </p:nvSpPr>
          <p:spPr>
            <a:xfrm>
              <a:off x="6685075" y="3803803"/>
              <a:ext cx="46481" cy="46481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349" y="1"/>
                  </a:moveTo>
                  <a:cubicBezTo>
                    <a:pt x="153" y="1"/>
                    <a:pt x="1" y="153"/>
                    <a:pt x="1" y="349"/>
                  </a:cubicBezTo>
                  <a:cubicBezTo>
                    <a:pt x="1" y="534"/>
                    <a:pt x="153" y="686"/>
                    <a:pt x="349" y="686"/>
                  </a:cubicBezTo>
                  <a:cubicBezTo>
                    <a:pt x="534" y="686"/>
                    <a:pt x="686" y="534"/>
                    <a:pt x="686" y="349"/>
                  </a:cubicBezTo>
                  <a:cubicBezTo>
                    <a:pt x="686" y="153"/>
                    <a:pt x="53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6;p45">
              <a:extLst>
                <a:ext uri="{FF2B5EF4-FFF2-40B4-BE49-F238E27FC236}">
                  <a16:creationId xmlns:a16="http://schemas.microsoft.com/office/drawing/2014/main" id="{26503602-5B9A-1302-6073-4AF395045731}"/>
                </a:ext>
              </a:extLst>
            </p:cNvPr>
            <p:cNvSpPr/>
            <p:nvPr/>
          </p:nvSpPr>
          <p:spPr>
            <a:xfrm>
              <a:off x="6241982" y="35881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7;p45">
              <a:extLst>
                <a:ext uri="{FF2B5EF4-FFF2-40B4-BE49-F238E27FC236}">
                  <a16:creationId xmlns:a16="http://schemas.microsoft.com/office/drawing/2014/main" id="{E38951ED-91C7-31B9-515A-4B6EEA4306A6}"/>
                </a:ext>
              </a:extLst>
            </p:cNvPr>
            <p:cNvSpPr/>
            <p:nvPr/>
          </p:nvSpPr>
          <p:spPr>
            <a:xfrm>
              <a:off x="6055787" y="2753481"/>
              <a:ext cx="772175" cy="681040"/>
            </a:xfrm>
            <a:custGeom>
              <a:avLst/>
              <a:gdLst/>
              <a:ahLst/>
              <a:cxnLst/>
              <a:rect l="l" t="t" r="r" b="b"/>
              <a:pathLst>
                <a:path w="11413" h="10066" extrusionOk="0">
                  <a:moveTo>
                    <a:pt x="6092" y="1"/>
                  </a:moveTo>
                  <a:lnTo>
                    <a:pt x="479" y="3656"/>
                  </a:lnTo>
                  <a:cubicBezTo>
                    <a:pt x="446" y="3754"/>
                    <a:pt x="0" y="9487"/>
                    <a:pt x="4406" y="10031"/>
                  </a:cubicBezTo>
                  <a:cubicBezTo>
                    <a:pt x="4598" y="10055"/>
                    <a:pt x="4786" y="10066"/>
                    <a:pt x="4971" y="10066"/>
                  </a:cubicBezTo>
                  <a:cubicBezTo>
                    <a:pt x="9033" y="10066"/>
                    <a:pt x="11412" y="4592"/>
                    <a:pt x="11412" y="4592"/>
                  </a:cubicBezTo>
                  <a:lnTo>
                    <a:pt x="6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38;p45">
              <a:extLst>
                <a:ext uri="{FF2B5EF4-FFF2-40B4-BE49-F238E27FC236}">
                  <a16:creationId xmlns:a16="http://schemas.microsoft.com/office/drawing/2014/main" id="{4E37208A-A04C-BB70-8C14-D1E95F276988}"/>
                </a:ext>
              </a:extLst>
            </p:cNvPr>
            <p:cNvSpPr/>
            <p:nvPr/>
          </p:nvSpPr>
          <p:spPr>
            <a:xfrm>
              <a:off x="6754015" y="3479587"/>
              <a:ext cx="19374" cy="19374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295" y="1"/>
                  </a:moveTo>
                  <a:cubicBezTo>
                    <a:pt x="131" y="1"/>
                    <a:pt x="1" y="142"/>
                    <a:pt x="1" y="305"/>
                  </a:cubicBezTo>
                  <a:cubicBezTo>
                    <a:pt x="1" y="469"/>
                    <a:pt x="131" y="599"/>
                    <a:pt x="295" y="599"/>
                  </a:cubicBezTo>
                  <a:cubicBezTo>
                    <a:pt x="458" y="599"/>
                    <a:pt x="599" y="469"/>
                    <a:pt x="599" y="305"/>
                  </a:cubicBezTo>
                  <a:cubicBezTo>
                    <a:pt x="599" y="142"/>
                    <a:pt x="458" y="1"/>
                    <a:pt x="29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39;p45">
              <a:extLst>
                <a:ext uri="{FF2B5EF4-FFF2-40B4-BE49-F238E27FC236}">
                  <a16:creationId xmlns:a16="http://schemas.microsoft.com/office/drawing/2014/main" id="{01D7AC85-D386-B409-0910-E69C14BCDB84}"/>
                </a:ext>
              </a:extLst>
            </p:cNvPr>
            <p:cNvSpPr/>
            <p:nvPr/>
          </p:nvSpPr>
          <p:spPr>
            <a:xfrm>
              <a:off x="6741773" y="3062610"/>
              <a:ext cx="40527" cy="40594"/>
            </a:xfrm>
            <a:custGeom>
              <a:avLst/>
              <a:gdLst/>
              <a:ahLst/>
              <a:cxnLst/>
              <a:rect l="l" t="t" r="r" b="b"/>
              <a:pathLst>
                <a:path w="599" h="600" extrusionOk="0">
                  <a:moveTo>
                    <a:pt x="294" y="1"/>
                  </a:moveTo>
                  <a:cubicBezTo>
                    <a:pt x="131" y="1"/>
                    <a:pt x="0" y="131"/>
                    <a:pt x="0" y="305"/>
                  </a:cubicBezTo>
                  <a:cubicBezTo>
                    <a:pt x="0" y="469"/>
                    <a:pt x="131" y="599"/>
                    <a:pt x="294" y="599"/>
                  </a:cubicBezTo>
                  <a:cubicBezTo>
                    <a:pt x="457" y="599"/>
                    <a:pt x="599" y="469"/>
                    <a:pt x="599" y="305"/>
                  </a:cubicBezTo>
                  <a:cubicBezTo>
                    <a:pt x="599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0;p45">
              <a:extLst>
                <a:ext uri="{FF2B5EF4-FFF2-40B4-BE49-F238E27FC236}">
                  <a16:creationId xmlns:a16="http://schemas.microsoft.com/office/drawing/2014/main" id="{B6F545D5-B97F-CE47-E1BC-D2F6CC3D1F3B}"/>
                </a:ext>
              </a:extLst>
            </p:cNvPr>
            <p:cNvSpPr/>
            <p:nvPr/>
          </p:nvSpPr>
          <p:spPr>
            <a:xfrm>
              <a:off x="6399490" y="2816808"/>
              <a:ext cx="99457" cy="113462"/>
            </a:xfrm>
            <a:custGeom>
              <a:avLst/>
              <a:gdLst/>
              <a:ahLst/>
              <a:cxnLst/>
              <a:rect l="l" t="t" r="r" b="b"/>
              <a:pathLst>
                <a:path w="1470" h="1677" extrusionOk="0">
                  <a:moveTo>
                    <a:pt x="838" y="0"/>
                  </a:moveTo>
                  <a:cubicBezTo>
                    <a:pt x="675" y="44"/>
                    <a:pt x="566" y="218"/>
                    <a:pt x="577" y="392"/>
                  </a:cubicBezTo>
                  <a:cubicBezTo>
                    <a:pt x="599" y="523"/>
                    <a:pt x="664" y="642"/>
                    <a:pt x="621" y="762"/>
                  </a:cubicBezTo>
                  <a:cubicBezTo>
                    <a:pt x="589" y="833"/>
                    <a:pt x="511" y="881"/>
                    <a:pt x="434" y="881"/>
                  </a:cubicBezTo>
                  <a:cubicBezTo>
                    <a:pt x="405" y="881"/>
                    <a:pt x="376" y="875"/>
                    <a:pt x="349" y="860"/>
                  </a:cubicBezTo>
                  <a:cubicBezTo>
                    <a:pt x="251" y="816"/>
                    <a:pt x="218" y="675"/>
                    <a:pt x="284" y="588"/>
                  </a:cubicBezTo>
                  <a:lnTo>
                    <a:pt x="284" y="588"/>
                  </a:lnTo>
                  <a:cubicBezTo>
                    <a:pt x="55" y="686"/>
                    <a:pt x="1" y="1012"/>
                    <a:pt x="77" y="1251"/>
                  </a:cubicBezTo>
                  <a:cubicBezTo>
                    <a:pt x="175" y="1528"/>
                    <a:pt x="478" y="1676"/>
                    <a:pt x="771" y="1676"/>
                  </a:cubicBezTo>
                  <a:cubicBezTo>
                    <a:pt x="996" y="1676"/>
                    <a:pt x="1214" y="1588"/>
                    <a:pt x="1328" y="1404"/>
                  </a:cubicBezTo>
                  <a:cubicBezTo>
                    <a:pt x="1469" y="1175"/>
                    <a:pt x="1469" y="871"/>
                    <a:pt x="1328" y="642"/>
                  </a:cubicBezTo>
                  <a:cubicBezTo>
                    <a:pt x="1274" y="708"/>
                    <a:pt x="1230" y="795"/>
                    <a:pt x="1165" y="827"/>
                  </a:cubicBezTo>
                  <a:cubicBezTo>
                    <a:pt x="1132" y="854"/>
                    <a:pt x="1089" y="868"/>
                    <a:pt x="1046" y="868"/>
                  </a:cubicBezTo>
                  <a:cubicBezTo>
                    <a:pt x="1004" y="868"/>
                    <a:pt x="964" y="854"/>
                    <a:pt x="936" y="827"/>
                  </a:cubicBezTo>
                  <a:cubicBezTo>
                    <a:pt x="1045" y="751"/>
                    <a:pt x="1110" y="631"/>
                    <a:pt x="1110" y="490"/>
                  </a:cubicBezTo>
                  <a:cubicBezTo>
                    <a:pt x="1110" y="359"/>
                    <a:pt x="1056" y="218"/>
                    <a:pt x="958" y="142"/>
                  </a:cubicBezTo>
                  <a:cubicBezTo>
                    <a:pt x="958" y="196"/>
                    <a:pt x="958" y="251"/>
                    <a:pt x="936" y="283"/>
                  </a:cubicBezTo>
                  <a:cubicBezTo>
                    <a:pt x="915" y="312"/>
                    <a:pt x="883" y="327"/>
                    <a:pt x="855" y="327"/>
                  </a:cubicBezTo>
                  <a:cubicBezTo>
                    <a:pt x="841" y="327"/>
                    <a:pt x="828" y="323"/>
                    <a:pt x="817" y="316"/>
                  </a:cubicBezTo>
                  <a:cubicBezTo>
                    <a:pt x="795" y="305"/>
                    <a:pt x="784" y="294"/>
                    <a:pt x="784" y="261"/>
                  </a:cubicBezTo>
                  <a:cubicBezTo>
                    <a:pt x="773" y="174"/>
                    <a:pt x="784" y="87"/>
                    <a:pt x="83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1;p45">
              <a:extLst>
                <a:ext uri="{FF2B5EF4-FFF2-40B4-BE49-F238E27FC236}">
                  <a16:creationId xmlns:a16="http://schemas.microsoft.com/office/drawing/2014/main" id="{84D8EFE3-29FB-430C-2550-1B2E7544741B}"/>
                </a:ext>
              </a:extLst>
            </p:cNvPr>
            <p:cNvSpPr/>
            <p:nvPr/>
          </p:nvSpPr>
          <p:spPr>
            <a:xfrm>
              <a:off x="6239817" y="3022150"/>
              <a:ext cx="139171" cy="235042"/>
            </a:xfrm>
            <a:custGeom>
              <a:avLst/>
              <a:gdLst/>
              <a:ahLst/>
              <a:cxnLst/>
              <a:rect l="l" t="t" r="r" b="b"/>
              <a:pathLst>
                <a:path w="2057" h="3474" extrusionOk="0">
                  <a:moveTo>
                    <a:pt x="348" y="1"/>
                  </a:moveTo>
                  <a:lnTo>
                    <a:pt x="316" y="686"/>
                  </a:lnTo>
                  <a:lnTo>
                    <a:pt x="729" y="697"/>
                  </a:lnTo>
                  <a:lnTo>
                    <a:pt x="740" y="447"/>
                  </a:lnTo>
                  <a:lnTo>
                    <a:pt x="1327" y="479"/>
                  </a:lnTo>
                  <a:lnTo>
                    <a:pt x="544" y="1719"/>
                  </a:lnTo>
                  <a:cubicBezTo>
                    <a:pt x="598" y="1687"/>
                    <a:pt x="653" y="1665"/>
                    <a:pt x="707" y="1643"/>
                  </a:cubicBezTo>
                  <a:cubicBezTo>
                    <a:pt x="762" y="1632"/>
                    <a:pt x="816" y="1632"/>
                    <a:pt x="881" y="1632"/>
                  </a:cubicBezTo>
                  <a:cubicBezTo>
                    <a:pt x="979" y="1632"/>
                    <a:pt x="1077" y="1665"/>
                    <a:pt x="1153" y="1698"/>
                  </a:cubicBezTo>
                  <a:cubicBezTo>
                    <a:pt x="1240" y="1741"/>
                    <a:pt x="1327" y="1796"/>
                    <a:pt x="1371" y="1861"/>
                  </a:cubicBezTo>
                  <a:cubicBezTo>
                    <a:pt x="1447" y="1937"/>
                    <a:pt x="1480" y="2002"/>
                    <a:pt x="1523" y="2100"/>
                  </a:cubicBezTo>
                  <a:cubicBezTo>
                    <a:pt x="1567" y="2176"/>
                    <a:pt x="1577" y="2274"/>
                    <a:pt x="1567" y="2372"/>
                  </a:cubicBezTo>
                  <a:cubicBezTo>
                    <a:pt x="1567" y="2459"/>
                    <a:pt x="1534" y="2557"/>
                    <a:pt x="1501" y="2644"/>
                  </a:cubicBezTo>
                  <a:cubicBezTo>
                    <a:pt x="1458" y="2720"/>
                    <a:pt x="1403" y="2785"/>
                    <a:pt x="1338" y="2862"/>
                  </a:cubicBezTo>
                  <a:cubicBezTo>
                    <a:pt x="1262" y="2927"/>
                    <a:pt x="1186" y="2970"/>
                    <a:pt x="1099" y="3003"/>
                  </a:cubicBezTo>
                  <a:cubicBezTo>
                    <a:pt x="1041" y="3036"/>
                    <a:pt x="970" y="3051"/>
                    <a:pt x="896" y="3051"/>
                  </a:cubicBezTo>
                  <a:cubicBezTo>
                    <a:pt x="873" y="3051"/>
                    <a:pt x="850" y="3049"/>
                    <a:pt x="827" y="3047"/>
                  </a:cubicBezTo>
                  <a:cubicBezTo>
                    <a:pt x="718" y="3047"/>
                    <a:pt x="631" y="3025"/>
                    <a:pt x="544" y="2970"/>
                  </a:cubicBezTo>
                  <a:cubicBezTo>
                    <a:pt x="468" y="2927"/>
                    <a:pt x="381" y="2862"/>
                    <a:pt x="326" y="2775"/>
                  </a:cubicBezTo>
                  <a:lnTo>
                    <a:pt x="0" y="3057"/>
                  </a:lnTo>
                  <a:cubicBezTo>
                    <a:pt x="98" y="3166"/>
                    <a:pt x="218" y="3264"/>
                    <a:pt x="370" y="3351"/>
                  </a:cubicBezTo>
                  <a:cubicBezTo>
                    <a:pt x="501" y="3416"/>
                    <a:pt x="664" y="3460"/>
                    <a:pt x="827" y="3471"/>
                  </a:cubicBezTo>
                  <a:cubicBezTo>
                    <a:pt x="854" y="3473"/>
                    <a:pt x="881" y="3474"/>
                    <a:pt x="907" y="3474"/>
                  </a:cubicBezTo>
                  <a:cubicBezTo>
                    <a:pt x="1037" y="3474"/>
                    <a:pt x="1157" y="3451"/>
                    <a:pt x="1284" y="3406"/>
                  </a:cubicBezTo>
                  <a:cubicBezTo>
                    <a:pt x="1414" y="3351"/>
                    <a:pt x="1534" y="3264"/>
                    <a:pt x="1643" y="3166"/>
                  </a:cubicBezTo>
                  <a:cubicBezTo>
                    <a:pt x="1752" y="3079"/>
                    <a:pt x="1839" y="2949"/>
                    <a:pt x="1904" y="2818"/>
                  </a:cubicBezTo>
                  <a:cubicBezTo>
                    <a:pt x="1969" y="2677"/>
                    <a:pt x="2013" y="2535"/>
                    <a:pt x="2013" y="2383"/>
                  </a:cubicBezTo>
                  <a:cubicBezTo>
                    <a:pt x="2013" y="2263"/>
                    <a:pt x="2002" y="2133"/>
                    <a:pt x="1969" y="2024"/>
                  </a:cubicBezTo>
                  <a:cubicBezTo>
                    <a:pt x="1936" y="1904"/>
                    <a:pt x="1882" y="1796"/>
                    <a:pt x="1817" y="1698"/>
                  </a:cubicBezTo>
                  <a:cubicBezTo>
                    <a:pt x="1741" y="1611"/>
                    <a:pt x="1665" y="1524"/>
                    <a:pt x="1577" y="1458"/>
                  </a:cubicBezTo>
                  <a:cubicBezTo>
                    <a:pt x="1490" y="1393"/>
                    <a:pt x="1393" y="1317"/>
                    <a:pt x="1273" y="1284"/>
                  </a:cubicBezTo>
                  <a:lnTo>
                    <a:pt x="2056" y="6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2;p45">
              <a:extLst>
                <a:ext uri="{FF2B5EF4-FFF2-40B4-BE49-F238E27FC236}">
                  <a16:creationId xmlns:a16="http://schemas.microsoft.com/office/drawing/2014/main" id="{AAFA0090-E044-A3F9-E8A5-0B38177FD2D6}"/>
                </a:ext>
              </a:extLst>
            </p:cNvPr>
            <p:cNvSpPr/>
            <p:nvPr/>
          </p:nvSpPr>
          <p:spPr>
            <a:xfrm>
              <a:off x="6415728" y="3028375"/>
              <a:ext cx="192147" cy="234907"/>
            </a:xfrm>
            <a:custGeom>
              <a:avLst/>
              <a:gdLst/>
              <a:ahLst/>
              <a:cxnLst/>
              <a:rect l="l" t="t" r="r" b="b"/>
              <a:pathLst>
                <a:path w="2840" h="3472" extrusionOk="0">
                  <a:moveTo>
                    <a:pt x="1380" y="425"/>
                  </a:moveTo>
                  <a:cubicBezTo>
                    <a:pt x="1409" y="425"/>
                    <a:pt x="1439" y="427"/>
                    <a:pt x="1469" y="431"/>
                  </a:cubicBezTo>
                  <a:cubicBezTo>
                    <a:pt x="1643" y="431"/>
                    <a:pt x="1795" y="485"/>
                    <a:pt x="1915" y="572"/>
                  </a:cubicBezTo>
                  <a:cubicBezTo>
                    <a:pt x="2034" y="670"/>
                    <a:pt x="2132" y="779"/>
                    <a:pt x="2198" y="920"/>
                  </a:cubicBezTo>
                  <a:cubicBezTo>
                    <a:pt x="2274" y="1051"/>
                    <a:pt x="2306" y="1203"/>
                    <a:pt x="2339" y="1355"/>
                  </a:cubicBezTo>
                  <a:cubicBezTo>
                    <a:pt x="2361" y="1497"/>
                    <a:pt x="2383" y="1649"/>
                    <a:pt x="2361" y="1769"/>
                  </a:cubicBezTo>
                  <a:cubicBezTo>
                    <a:pt x="2383" y="1976"/>
                    <a:pt x="2350" y="2150"/>
                    <a:pt x="2295" y="2302"/>
                  </a:cubicBezTo>
                  <a:cubicBezTo>
                    <a:pt x="2241" y="2465"/>
                    <a:pt x="2165" y="2606"/>
                    <a:pt x="2067" y="2715"/>
                  </a:cubicBezTo>
                  <a:cubicBezTo>
                    <a:pt x="1969" y="2835"/>
                    <a:pt x="1860" y="2911"/>
                    <a:pt x="1741" y="2987"/>
                  </a:cubicBezTo>
                  <a:cubicBezTo>
                    <a:pt x="1640" y="3042"/>
                    <a:pt x="1533" y="3066"/>
                    <a:pt x="1423" y="3066"/>
                  </a:cubicBezTo>
                  <a:cubicBezTo>
                    <a:pt x="1402" y="3066"/>
                    <a:pt x="1381" y="3065"/>
                    <a:pt x="1360" y="3063"/>
                  </a:cubicBezTo>
                  <a:cubicBezTo>
                    <a:pt x="1218" y="3063"/>
                    <a:pt x="1099" y="3020"/>
                    <a:pt x="990" y="2944"/>
                  </a:cubicBezTo>
                  <a:cubicBezTo>
                    <a:pt x="881" y="2878"/>
                    <a:pt x="772" y="2770"/>
                    <a:pt x="696" y="2639"/>
                  </a:cubicBezTo>
                  <a:cubicBezTo>
                    <a:pt x="609" y="2519"/>
                    <a:pt x="544" y="2389"/>
                    <a:pt x="501" y="2226"/>
                  </a:cubicBezTo>
                  <a:cubicBezTo>
                    <a:pt x="457" y="2063"/>
                    <a:pt x="446" y="1878"/>
                    <a:pt x="446" y="1704"/>
                  </a:cubicBezTo>
                  <a:cubicBezTo>
                    <a:pt x="446" y="1584"/>
                    <a:pt x="479" y="1442"/>
                    <a:pt x="511" y="1279"/>
                  </a:cubicBezTo>
                  <a:cubicBezTo>
                    <a:pt x="555" y="1138"/>
                    <a:pt x="620" y="986"/>
                    <a:pt x="696" y="866"/>
                  </a:cubicBezTo>
                  <a:cubicBezTo>
                    <a:pt x="772" y="735"/>
                    <a:pt x="881" y="627"/>
                    <a:pt x="1001" y="540"/>
                  </a:cubicBezTo>
                  <a:cubicBezTo>
                    <a:pt x="1109" y="467"/>
                    <a:pt x="1240" y="425"/>
                    <a:pt x="1380" y="425"/>
                  </a:cubicBezTo>
                  <a:close/>
                  <a:moveTo>
                    <a:pt x="1398" y="1"/>
                  </a:moveTo>
                  <a:cubicBezTo>
                    <a:pt x="1240" y="1"/>
                    <a:pt x="1088" y="40"/>
                    <a:pt x="936" y="93"/>
                  </a:cubicBezTo>
                  <a:cubicBezTo>
                    <a:pt x="762" y="170"/>
                    <a:pt x="609" y="278"/>
                    <a:pt x="479" y="420"/>
                  </a:cubicBezTo>
                  <a:cubicBezTo>
                    <a:pt x="337" y="572"/>
                    <a:pt x="229" y="746"/>
                    <a:pt x="152" y="953"/>
                  </a:cubicBezTo>
                  <a:cubicBezTo>
                    <a:pt x="65" y="1170"/>
                    <a:pt x="11" y="1399"/>
                    <a:pt x="11" y="1671"/>
                  </a:cubicBezTo>
                  <a:cubicBezTo>
                    <a:pt x="0" y="1943"/>
                    <a:pt x="22" y="2182"/>
                    <a:pt x="98" y="2400"/>
                  </a:cubicBezTo>
                  <a:cubicBezTo>
                    <a:pt x="163" y="2617"/>
                    <a:pt x="261" y="2802"/>
                    <a:pt x="392" y="2955"/>
                  </a:cubicBezTo>
                  <a:cubicBezTo>
                    <a:pt x="522" y="3118"/>
                    <a:pt x="664" y="3237"/>
                    <a:pt x="827" y="3324"/>
                  </a:cubicBezTo>
                  <a:cubicBezTo>
                    <a:pt x="990" y="3411"/>
                    <a:pt x="1175" y="3455"/>
                    <a:pt x="1349" y="3466"/>
                  </a:cubicBezTo>
                  <a:cubicBezTo>
                    <a:pt x="1380" y="3470"/>
                    <a:pt x="1411" y="3472"/>
                    <a:pt x="1441" y="3472"/>
                  </a:cubicBezTo>
                  <a:cubicBezTo>
                    <a:pt x="1584" y="3472"/>
                    <a:pt x="1726" y="3433"/>
                    <a:pt x="1860" y="3379"/>
                  </a:cubicBezTo>
                  <a:cubicBezTo>
                    <a:pt x="2034" y="3303"/>
                    <a:pt x="2187" y="3183"/>
                    <a:pt x="2328" y="3031"/>
                  </a:cubicBezTo>
                  <a:cubicBezTo>
                    <a:pt x="2459" y="2889"/>
                    <a:pt x="2589" y="2704"/>
                    <a:pt x="2665" y="2509"/>
                  </a:cubicBezTo>
                  <a:cubicBezTo>
                    <a:pt x="2763" y="2302"/>
                    <a:pt x="2807" y="2052"/>
                    <a:pt x="2818" y="1801"/>
                  </a:cubicBezTo>
                  <a:cubicBezTo>
                    <a:pt x="2839" y="1551"/>
                    <a:pt x="2818" y="1312"/>
                    <a:pt x="2752" y="1094"/>
                  </a:cubicBezTo>
                  <a:cubicBezTo>
                    <a:pt x="2698" y="877"/>
                    <a:pt x="2600" y="681"/>
                    <a:pt x="2480" y="518"/>
                  </a:cubicBezTo>
                  <a:cubicBezTo>
                    <a:pt x="2350" y="365"/>
                    <a:pt x="2219" y="246"/>
                    <a:pt x="2045" y="148"/>
                  </a:cubicBezTo>
                  <a:cubicBezTo>
                    <a:pt x="1882" y="61"/>
                    <a:pt x="1686" y="17"/>
                    <a:pt x="1501" y="6"/>
                  </a:cubicBezTo>
                  <a:cubicBezTo>
                    <a:pt x="1467" y="3"/>
                    <a:pt x="1432" y="1"/>
                    <a:pt x="1398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3;p45">
              <a:extLst>
                <a:ext uri="{FF2B5EF4-FFF2-40B4-BE49-F238E27FC236}">
                  <a16:creationId xmlns:a16="http://schemas.microsoft.com/office/drawing/2014/main" id="{EC231994-7E3E-A8FE-5AE3-1F7F4D6706EE}"/>
                </a:ext>
              </a:extLst>
            </p:cNvPr>
            <p:cNvSpPr/>
            <p:nvPr/>
          </p:nvSpPr>
          <p:spPr>
            <a:xfrm>
              <a:off x="7314363" y="3145964"/>
              <a:ext cx="104598" cy="114747"/>
            </a:xfrm>
            <a:custGeom>
              <a:avLst/>
              <a:gdLst/>
              <a:ahLst/>
              <a:cxnLst/>
              <a:rect l="l" t="t" r="r" b="b"/>
              <a:pathLst>
                <a:path w="1546" h="1696" extrusionOk="0">
                  <a:moveTo>
                    <a:pt x="754" y="1"/>
                  </a:moveTo>
                  <a:cubicBezTo>
                    <a:pt x="746" y="1"/>
                    <a:pt x="741" y="4"/>
                    <a:pt x="741" y="9"/>
                  </a:cubicBezTo>
                  <a:cubicBezTo>
                    <a:pt x="654" y="357"/>
                    <a:pt x="360" y="727"/>
                    <a:pt x="34" y="901"/>
                  </a:cubicBezTo>
                  <a:cubicBezTo>
                    <a:pt x="1" y="912"/>
                    <a:pt x="23" y="945"/>
                    <a:pt x="34" y="945"/>
                  </a:cubicBezTo>
                  <a:cubicBezTo>
                    <a:pt x="382" y="1043"/>
                    <a:pt x="675" y="1336"/>
                    <a:pt x="795" y="1684"/>
                  </a:cubicBezTo>
                  <a:cubicBezTo>
                    <a:pt x="806" y="1695"/>
                    <a:pt x="839" y="1695"/>
                    <a:pt x="839" y="1695"/>
                  </a:cubicBezTo>
                  <a:cubicBezTo>
                    <a:pt x="958" y="1369"/>
                    <a:pt x="1219" y="1010"/>
                    <a:pt x="1524" y="879"/>
                  </a:cubicBezTo>
                  <a:cubicBezTo>
                    <a:pt x="1546" y="868"/>
                    <a:pt x="1546" y="836"/>
                    <a:pt x="1524" y="836"/>
                  </a:cubicBezTo>
                  <a:cubicBezTo>
                    <a:pt x="1132" y="727"/>
                    <a:pt x="915" y="401"/>
                    <a:pt x="784" y="9"/>
                  </a:cubicBezTo>
                  <a:cubicBezTo>
                    <a:pt x="773" y="4"/>
                    <a:pt x="762" y="1"/>
                    <a:pt x="754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44;p45">
              <a:extLst>
                <a:ext uri="{FF2B5EF4-FFF2-40B4-BE49-F238E27FC236}">
                  <a16:creationId xmlns:a16="http://schemas.microsoft.com/office/drawing/2014/main" id="{C9EE7856-BFEE-3528-A699-2D8ED57826D4}"/>
                </a:ext>
              </a:extLst>
            </p:cNvPr>
            <p:cNvSpPr/>
            <p:nvPr/>
          </p:nvSpPr>
          <p:spPr>
            <a:xfrm>
              <a:off x="6970660" y="4169832"/>
              <a:ext cx="103854" cy="115153"/>
            </a:xfrm>
            <a:custGeom>
              <a:avLst/>
              <a:gdLst/>
              <a:ahLst/>
              <a:cxnLst/>
              <a:rect l="l" t="t" r="r" b="b"/>
              <a:pathLst>
                <a:path w="1535" h="1702" extrusionOk="0">
                  <a:moveTo>
                    <a:pt x="747" y="0"/>
                  </a:moveTo>
                  <a:cubicBezTo>
                    <a:pt x="738" y="0"/>
                    <a:pt x="729" y="3"/>
                    <a:pt x="729" y="8"/>
                  </a:cubicBezTo>
                  <a:cubicBezTo>
                    <a:pt x="653" y="367"/>
                    <a:pt x="349" y="726"/>
                    <a:pt x="22" y="911"/>
                  </a:cubicBezTo>
                  <a:cubicBezTo>
                    <a:pt x="1" y="922"/>
                    <a:pt x="11" y="944"/>
                    <a:pt x="22" y="944"/>
                  </a:cubicBezTo>
                  <a:cubicBezTo>
                    <a:pt x="381" y="1042"/>
                    <a:pt x="664" y="1346"/>
                    <a:pt x="784" y="1684"/>
                  </a:cubicBezTo>
                  <a:cubicBezTo>
                    <a:pt x="784" y="1696"/>
                    <a:pt x="795" y="1702"/>
                    <a:pt x="807" y="1702"/>
                  </a:cubicBezTo>
                  <a:cubicBezTo>
                    <a:pt x="815" y="1702"/>
                    <a:pt x="823" y="1699"/>
                    <a:pt x="827" y="1694"/>
                  </a:cubicBezTo>
                  <a:cubicBezTo>
                    <a:pt x="947" y="1368"/>
                    <a:pt x="1208" y="1020"/>
                    <a:pt x="1524" y="879"/>
                  </a:cubicBezTo>
                  <a:cubicBezTo>
                    <a:pt x="1534" y="868"/>
                    <a:pt x="1534" y="835"/>
                    <a:pt x="1524" y="835"/>
                  </a:cubicBezTo>
                  <a:cubicBezTo>
                    <a:pt x="1132" y="726"/>
                    <a:pt x="914" y="400"/>
                    <a:pt x="773" y="8"/>
                  </a:cubicBezTo>
                  <a:cubicBezTo>
                    <a:pt x="768" y="3"/>
                    <a:pt x="757" y="0"/>
                    <a:pt x="747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45;p45">
              <a:extLst>
                <a:ext uri="{FF2B5EF4-FFF2-40B4-BE49-F238E27FC236}">
                  <a16:creationId xmlns:a16="http://schemas.microsoft.com/office/drawing/2014/main" id="{120C5625-8B29-6239-B8A8-FD1EF837EAD6}"/>
                </a:ext>
              </a:extLst>
            </p:cNvPr>
            <p:cNvSpPr/>
            <p:nvPr/>
          </p:nvSpPr>
          <p:spPr>
            <a:xfrm>
              <a:off x="6643034" y="3545362"/>
              <a:ext cx="49565" cy="54764"/>
            </a:xfrm>
            <a:custGeom>
              <a:avLst/>
              <a:gdLst/>
              <a:ahLst/>
              <a:cxnLst/>
              <a:rect l="l" t="t" r="r" b="b"/>
              <a:pathLst>
                <a:path w="1535" h="1696" extrusionOk="0">
                  <a:moveTo>
                    <a:pt x="747" y="1"/>
                  </a:moveTo>
                  <a:cubicBezTo>
                    <a:pt x="737" y="1"/>
                    <a:pt x="729" y="4"/>
                    <a:pt x="729" y="9"/>
                  </a:cubicBezTo>
                  <a:cubicBezTo>
                    <a:pt x="653" y="357"/>
                    <a:pt x="348" y="727"/>
                    <a:pt x="22" y="901"/>
                  </a:cubicBezTo>
                  <a:cubicBezTo>
                    <a:pt x="0" y="912"/>
                    <a:pt x="11" y="945"/>
                    <a:pt x="22" y="945"/>
                  </a:cubicBezTo>
                  <a:cubicBezTo>
                    <a:pt x="381" y="1043"/>
                    <a:pt x="664" y="1336"/>
                    <a:pt x="784" y="1684"/>
                  </a:cubicBezTo>
                  <a:cubicBezTo>
                    <a:pt x="794" y="1695"/>
                    <a:pt x="816" y="1695"/>
                    <a:pt x="827" y="1695"/>
                  </a:cubicBezTo>
                  <a:cubicBezTo>
                    <a:pt x="947" y="1369"/>
                    <a:pt x="1208" y="1010"/>
                    <a:pt x="1523" y="879"/>
                  </a:cubicBezTo>
                  <a:cubicBezTo>
                    <a:pt x="1534" y="868"/>
                    <a:pt x="1534" y="836"/>
                    <a:pt x="1523" y="836"/>
                  </a:cubicBezTo>
                  <a:cubicBezTo>
                    <a:pt x="1121" y="727"/>
                    <a:pt x="903" y="401"/>
                    <a:pt x="773" y="9"/>
                  </a:cubicBezTo>
                  <a:cubicBezTo>
                    <a:pt x="767" y="4"/>
                    <a:pt x="756" y="1"/>
                    <a:pt x="74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46;p45">
              <a:extLst>
                <a:ext uri="{FF2B5EF4-FFF2-40B4-BE49-F238E27FC236}">
                  <a16:creationId xmlns:a16="http://schemas.microsoft.com/office/drawing/2014/main" id="{16D4C1C6-6B20-2899-25D9-DCA6E155021A}"/>
                </a:ext>
              </a:extLst>
            </p:cNvPr>
            <p:cNvSpPr/>
            <p:nvPr/>
          </p:nvSpPr>
          <p:spPr>
            <a:xfrm>
              <a:off x="7219439" y="4041553"/>
              <a:ext cx="157574" cy="269480"/>
            </a:xfrm>
            <a:custGeom>
              <a:avLst/>
              <a:gdLst/>
              <a:ahLst/>
              <a:cxnLst/>
              <a:rect l="l" t="t" r="r" b="b"/>
              <a:pathLst>
                <a:path w="2329" h="3983" extrusionOk="0">
                  <a:moveTo>
                    <a:pt x="1709" y="1"/>
                  </a:moveTo>
                  <a:cubicBezTo>
                    <a:pt x="1730" y="697"/>
                    <a:pt x="1371" y="1349"/>
                    <a:pt x="838" y="1785"/>
                  </a:cubicBezTo>
                  <a:cubicBezTo>
                    <a:pt x="588" y="1970"/>
                    <a:pt x="316" y="2154"/>
                    <a:pt x="175" y="2405"/>
                  </a:cubicBezTo>
                  <a:cubicBezTo>
                    <a:pt x="33" y="2655"/>
                    <a:pt x="1" y="2938"/>
                    <a:pt x="66" y="3210"/>
                  </a:cubicBezTo>
                  <a:cubicBezTo>
                    <a:pt x="120" y="3482"/>
                    <a:pt x="229" y="3743"/>
                    <a:pt x="338" y="3982"/>
                  </a:cubicBezTo>
                  <a:cubicBezTo>
                    <a:pt x="316" y="3634"/>
                    <a:pt x="425" y="3406"/>
                    <a:pt x="664" y="3134"/>
                  </a:cubicBezTo>
                  <a:cubicBezTo>
                    <a:pt x="1099" y="2601"/>
                    <a:pt x="1883" y="2383"/>
                    <a:pt x="2187" y="1752"/>
                  </a:cubicBezTo>
                  <a:cubicBezTo>
                    <a:pt x="2329" y="1458"/>
                    <a:pt x="2318" y="1088"/>
                    <a:pt x="2220" y="773"/>
                  </a:cubicBezTo>
                  <a:cubicBezTo>
                    <a:pt x="2133" y="468"/>
                    <a:pt x="1937" y="251"/>
                    <a:pt x="1709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47;p45">
              <a:extLst>
                <a:ext uri="{FF2B5EF4-FFF2-40B4-BE49-F238E27FC236}">
                  <a16:creationId xmlns:a16="http://schemas.microsoft.com/office/drawing/2014/main" id="{B1044134-F5CD-C6F2-6D20-A797EA56BA9F}"/>
                </a:ext>
              </a:extLst>
            </p:cNvPr>
            <p:cNvSpPr/>
            <p:nvPr/>
          </p:nvSpPr>
          <p:spPr>
            <a:xfrm>
              <a:off x="6077099" y="2704902"/>
              <a:ext cx="231186" cy="178210"/>
            </a:xfrm>
            <a:custGeom>
              <a:avLst/>
              <a:gdLst/>
              <a:ahLst/>
              <a:cxnLst/>
              <a:rect l="l" t="t" r="r" b="b"/>
              <a:pathLst>
                <a:path w="3417" h="2634" extrusionOk="0">
                  <a:moveTo>
                    <a:pt x="3308" y="1"/>
                  </a:moveTo>
                  <a:cubicBezTo>
                    <a:pt x="2949" y="599"/>
                    <a:pt x="2285" y="947"/>
                    <a:pt x="1611" y="1034"/>
                  </a:cubicBezTo>
                  <a:cubicBezTo>
                    <a:pt x="1295" y="1078"/>
                    <a:pt x="980" y="1078"/>
                    <a:pt x="708" y="1208"/>
                  </a:cubicBezTo>
                  <a:cubicBezTo>
                    <a:pt x="469" y="1350"/>
                    <a:pt x="306" y="1578"/>
                    <a:pt x="197" y="1839"/>
                  </a:cubicBezTo>
                  <a:cubicBezTo>
                    <a:pt x="88" y="2090"/>
                    <a:pt x="44" y="2362"/>
                    <a:pt x="1" y="2633"/>
                  </a:cubicBezTo>
                  <a:cubicBezTo>
                    <a:pt x="175" y="2340"/>
                    <a:pt x="393" y="2198"/>
                    <a:pt x="752" y="2079"/>
                  </a:cubicBezTo>
                  <a:cubicBezTo>
                    <a:pt x="1404" y="1861"/>
                    <a:pt x="2188" y="2111"/>
                    <a:pt x="2775" y="1741"/>
                  </a:cubicBezTo>
                  <a:cubicBezTo>
                    <a:pt x="3058" y="1567"/>
                    <a:pt x="3254" y="1263"/>
                    <a:pt x="3330" y="936"/>
                  </a:cubicBezTo>
                  <a:cubicBezTo>
                    <a:pt x="3417" y="610"/>
                    <a:pt x="3373" y="327"/>
                    <a:pt x="3308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3"/>
          <p:cNvSpPr txBox="1">
            <a:spLocks noGrp="1"/>
          </p:cNvSpPr>
          <p:nvPr>
            <p:ph type="title" idx="2"/>
          </p:nvPr>
        </p:nvSpPr>
        <p:spPr>
          <a:xfrm>
            <a:off x="972370" y="-118010"/>
            <a:ext cx="6332986" cy="963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dirty="0"/>
              <a:t>MEMBERS</a:t>
            </a:r>
            <a:endParaRPr sz="8800" dirty="0"/>
          </a:p>
        </p:txBody>
      </p:sp>
      <p:pic>
        <p:nvPicPr>
          <p:cNvPr id="4" name="Картина 5" descr="Картина, която съдържа човек, Човешко лице, дрехи, очил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D4A2A432-78AB-C554-DD2B-C92144D0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4" y="1370693"/>
            <a:ext cx="2016746" cy="2045785"/>
          </a:xfrm>
          <a:prstGeom prst="rect">
            <a:avLst/>
          </a:prstGeom>
        </p:spPr>
      </p:pic>
      <p:pic>
        <p:nvPicPr>
          <p:cNvPr id="5" name="Картина 7" descr="Картина, която съдържа дрехи, човек, Човешко лице, ръкав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803A6F5-F3C7-48F5-B692-775D50FA3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470" y="1370693"/>
            <a:ext cx="1983059" cy="2047178"/>
          </a:xfrm>
          <a:prstGeom prst="rect">
            <a:avLst/>
          </a:prstGeom>
        </p:spPr>
      </p:pic>
      <p:pic>
        <p:nvPicPr>
          <p:cNvPr id="6" name="Картина 6" descr="Картина, която съдържа човек, Човешко лице, дрехи, Брадич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B73A51B-2352-3447-D936-C1A1BDDA2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798" y="1386723"/>
            <a:ext cx="2019068" cy="2029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A3798-D72F-7A19-439F-8883524C492C}"/>
              </a:ext>
            </a:extLst>
          </p:cNvPr>
          <p:cNvSpPr txBox="1"/>
          <p:nvPr/>
        </p:nvSpPr>
        <p:spPr>
          <a:xfrm>
            <a:off x="534547" y="3416478"/>
            <a:ext cx="1789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ighteous" panose="020B0604020202020204" charset="0"/>
              </a:rPr>
              <a:t>Victor</a:t>
            </a:r>
            <a:r>
              <a:rPr lang="bg-BG" dirty="0"/>
              <a:t> </a:t>
            </a:r>
            <a:r>
              <a:rPr lang="en-US" dirty="0">
                <a:latin typeface="Righteous" panose="020B0604020202020204" charset="0"/>
              </a:rPr>
              <a:t>Nikolov</a:t>
            </a:r>
            <a:r>
              <a:rPr lang="bg-BG" dirty="0"/>
              <a:t> 9</a:t>
            </a:r>
            <a:r>
              <a:rPr lang="en-US" dirty="0">
                <a:latin typeface="Righteous" panose="020B0604020202020204" charset="0"/>
              </a:rPr>
              <a:t>v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F2CAB-6267-0E9D-A850-B2EBC0D192A8}"/>
              </a:ext>
            </a:extLst>
          </p:cNvPr>
          <p:cNvSpPr txBox="1"/>
          <p:nvPr/>
        </p:nvSpPr>
        <p:spPr>
          <a:xfrm>
            <a:off x="610265" y="3590991"/>
            <a:ext cx="192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ighteous" panose="020B0604020202020204" charset="0"/>
              </a:rPr>
              <a:t>-scrum trainer-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55C18-675B-7F72-CC56-751BDAA0CD4B}"/>
              </a:ext>
            </a:extLst>
          </p:cNvPr>
          <p:cNvSpPr txBox="1"/>
          <p:nvPr/>
        </p:nvSpPr>
        <p:spPr>
          <a:xfrm>
            <a:off x="3670536" y="3395852"/>
            <a:ext cx="19792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ighteous" panose="020B0604020202020204" charset="0"/>
              </a:rPr>
              <a:t>Grigor Sacharov</a:t>
            </a:r>
            <a:r>
              <a:rPr lang="bg-BG" dirty="0"/>
              <a:t> 9</a:t>
            </a:r>
            <a:r>
              <a:rPr lang="en-US" dirty="0">
                <a:latin typeface="Righteous" panose="020B0604020202020204" charset="0"/>
              </a:rPr>
              <a:t>a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74080-D42F-A14A-6C60-FA00A0270EE2}"/>
              </a:ext>
            </a:extLst>
          </p:cNvPr>
          <p:cNvSpPr txBox="1"/>
          <p:nvPr/>
        </p:nvSpPr>
        <p:spPr>
          <a:xfrm>
            <a:off x="3546310" y="3593135"/>
            <a:ext cx="213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ighteous" panose="020B0604020202020204" charset="0"/>
              </a:rPr>
              <a:t>-back-end developer-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ABD28-F379-E713-FD5C-68FAD5F542C4}"/>
              </a:ext>
            </a:extLst>
          </p:cNvPr>
          <p:cNvSpPr txBox="1"/>
          <p:nvPr/>
        </p:nvSpPr>
        <p:spPr>
          <a:xfrm>
            <a:off x="6944031" y="3375228"/>
            <a:ext cx="1789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ighteous" panose="020B0604020202020204" charset="0"/>
              </a:rPr>
              <a:t>Asen</a:t>
            </a:r>
            <a:r>
              <a:rPr lang="bg-BG" dirty="0"/>
              <a:t> </a:t>
            </a:r>
            <a:r>
              <a:rPr lang="en-US" dirty="0" err="1">
                <a:latin typeface="Righteous" panose="020B0604020202020204" charset="0"/>
              </a:rPr>
              <a:t>Kokalarov</a:t>
            </a:r>
            <a:r>
              <a:rPr lang="bg-BG" dirty="0"/>
              <a:t> 9</a:t>
            </a:r>
            <a:r>
              <a:rPr lang="en-US" dirty="0">
                <a:latin typeface="Righteous" panose="020B0604020202020204" charset="0"/>
              </a:rPr>
              <a:t>g</a:t>
            </a:r>
            <a:endParaRPr lang="bg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5BC3A-12C3-F4AC-16B8-37CCE7AD8A11}"/>
              </a:ext>
            </a:extLst>
          </p:cNvPr>
          <p:cNvSpPr txBox="1"/>
          <p:nvPr/>
        </p:nvSpPr>
        <p:spPr>
          <a:xfrm>
            <a:off x="6727798" y="3549741"/>
            <a:ext cx="2218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ighteous" panose="020B0604020202020204" charset="0"/>
              </a:rPr>
              <a:t>-front-end developer-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4"/>
          <p:cNvSpPr txBox="1">
            <a:spLocks noGrp="1"/>
          </p:cNvSpPr>
          <p:nvPr>
            <p:ph type="title"/>
          </p:nvPr>
        </p:nvSpPr>
        <p:spPr>
          <a:xfrm>
            <a:off x="1518640" y="118588"/>
            <a:ext cx="54192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4644D"/>
                </a:solidFill>
              </a:rPr>
              <a:t>OUR IDEA</a:t>
            </a:r>
            <a:endParaRPr dirty="0">
              <a:solidFill>
                <a:srgbClr val="F464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94E84-B9AD-856A-4399-996BA8EA81C6}"/>
              </a:ext>
            </a:extLst>
          </p:cNvPr>
          <p:cNvSpPr txBox="1"/>
          <p:nvPr/>
        </p:nvSpPr>
        <p:spPr>
          <a:xfrm>
            <a:off x="224386" y="1201155"/>
            <a:ext cx="43055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600" b="1" dirty="0" err="1">
                <a:solidFill>
                  <a:srgbClr val="33011D"/>
                </a:solidFill>
              </a:rPr>
              <a:t>Our</a:t>
            </a:r>
            <a:r>
              <a:rPr lang="bg-BG" sz="1600" b="1" dirty="0">
                <a:solidFill>
                  <a:srgbClr val="33011D"/>
                </a:solidFill>
              </a:rPr>
              <a:t> </a:t>
            </a:r>
            <a:r>
              <a:rPr lang="bg-BG" sz="1600" b="1" dirty="0" err="1">
                <a:solidFill>
                  <a:srgbClr val="33011D"/>
                </a:solidFill>
              </a:rPr>
              <a:t>idea: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Our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idea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is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to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create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an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informative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and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easy-to-use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website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about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fire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services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in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Bulgaria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.</a:t>
            </a:r>
            <a:b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</a:b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It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will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include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:</a:t>
            </a:r>
            <a:endParaRPr lang="bg-BG" sz="1600" b="1" dirty="0">
              <a:solidFill>
                <a:srgbClr val="33011D"/>
              </a:solidFill>
            </a:endParaRPr>
          </a:p>
          <a:p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Types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of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firefighting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vehicles</a:t>
            </a:r>
            <a:endParaRPr lang="bg-BG" sz="1600" b="1" dirty="0">
              <a:solidFill>
                <a:srgbClr val="33011D"/>
              </a:solidFill>
            </a:endParaRPr>
          </a:p>
          <a:p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Firefighters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and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their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roles</a:t>
            </a:r>
            <a:endParaRPr lang="bg-BG" sz="1600" b="1" dirty="0">
              <a:solidFill>
                <a:srgbClr val="33011D"/>
              </a:solidFill>
            </a:endParaRPr>
          </a:p>
          <a:p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Real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incidents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and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responses</a:t>
            </a:r>
            <a:endParaRPr lang="bg-BG" sz="1600" b="1" dirty="0">
              <a:solidFill>
                <a:srgbClr val="33011D"/>
              </a:solidFill>
            </a:endParaRPr>
          </a:p>
          <a:p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An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interactive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map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showing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fire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station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locations</a:t>
            </a:r>
            <a:endParaRPr lang="bg-BG" sz="1600" b="1" dirty="0">
              <a:solidFill>
                <a:srgbClr val="33011D"/>
              </a:solidFill>
            </a:endParaRPr>
          </a:p>
          <a:p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The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goal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is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to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educate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the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public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,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promote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fire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safety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,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and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highlight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the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hard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work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of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emergency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 </a:t>
            </a:r>
            <a:r>
              <a:rPr lang="bg-BG" sz="1600" b="1" dirty="0" err="1">
                <a:solidFill>
                  <a:srgbClr val="33011D"/>
                </a:solidFill>
                <a:ea typeface="+mj-lt"/>
                <a:cs typeface="+mj-lt"/>
              </a:rPr>
              <a:t>responders</a:t>
            </a:r>
            <a:r>
              <a:rPr lang="bg-BG" sz="1600" b="1" dirty="0">
                <a:solidFill>
                  <a:srgbClr val="33011D"/>
                </a:solidFill>
                <a:ea typeface="+mj-lt"/>
                <a:cs typeface="+mj-lt"/>
              </a:rPr>
              <a:t>.</a:t>
            </a:r>
            <a:endParaRPr lang="en-US" sz="1600" b="1" dirty="0">
              <a:solidFill>
                <a:srgbClr val="33011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99B52-F2A9-5BB3-DB28-26A6BCB4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240" y="581788"/>
            <a:ext cx="3905106" cy="3905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Картина 5" descr="Картина, която съдържа символ, лого, Графика, Електриково синь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C4167B30-9D38-18E1-C182-64920346C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4" y="1696447"/>
            <a:ext cx="1255008" cy="1300526"/>
          </a:xfrm>
          <a:prstGeom prst="rect">
            <a:avLst/>
          </a:prstGeom>
        </p:spPr>
      </p:pic>
      <p:pic>
        <p:nvPicPr>
          <p:cNvPr id="9" name="Картина 8" descr="Картина, която съдържа екранна снимка, Електриково синьо, синьо, Графи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7E7E3ED-F2B2-3E9D-F2B6-5974007F5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4065" y="3554404"/>
            <a:ext cx="1840246" cy="1020913"/>
          </a:xfrm>
          <a:prstGeom prst="rect">
            <a:avLst/>
          </a:prstGeom>
        </p:spPr>
      </p:pic>
      <p:pic>
        <p:nvPicPr>
          <p:cNvPr id="10" name="Картина 10" descr="Картина, която съдържа Графика, лого, символ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F98CD8F-E584-80BF-A1FF-056FF314A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438" y="1787482"/>
            <a:ext cx="1255008" cy="1118453"/>
          </a:xfrm>
          <a:prstGeom prst="rect">
            <a:avLst/>
          </a:prstGeom>
        </p:spPr>
      </p:pic>
      <p:pic>
        <p:nvPicPr>
          <p:cNvPr id="11" name="Картина 12" descr="HTML Logo">
            <a:extLst>
              <a:ext uri="{FF2B5EF4-FFF2-40B4-BE49-F238E27FC236}">
                <a16:creationId xmlns:a16="http://schemas.microsoft.com/office/drawing/2014/main" id="{66CE4D31-FD40-782E-3549-FA9D4FFEB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2204" y="3279076"/>
            <a:ext cx="1111475" cy="1571570"/>
          </a:xfrm>
          <a:prstGeom prst="rect">
            <a:avLst/>
          </a:prstGeom>
        </p:spPr>
      </p:pic>
      <p:pic>
        <p:nvPicPr>
          <p:cNvPr id="12" name="Картина 14">
            <a:extLst>
              <a:ext uri="{FF2B5EF4-FFF2-40B4-BE49-F238E27FC236}">
                <a16:creationId xmlns:a16="http://schemas.microsoft.com/office/drawing/2014/main" id="{F8548FFB-D471-B1A2-882A-30C432BC9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0998" y="1725708"/>
            <a:ext cx="1242003" cy="1242003"/>
          </a:xfrm>
          <a:prstGeom prst="rect">
            <a:avLst/>
          </a:prstGeom>
        </p:spPr>
      </p:pic>
      <p:sp>
        <p:nvSpPr>
          <p:cNvPr id="13" name="Google Shape;763;p44">
            <a:extLst>
              <a:ext uri="{FF2B5EF4-FFF2-40B4-BE49-F238E27FC236}">
                <a16:creationId xmlns:a16="http://schemas.microsoft.com/office/drawing/2014/main" id="{31420E6B-8F5C-7169-B227-032FFC6DEE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067" y="-44824"/>
            <a:ext cx="7707862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4644D"/>
                </a:solidFill>
              </a:rPr>
              <a:t>TECHNOLOGIES</a:t>
            </a:r>
            <a:endParaRPr dirty="0">
              <a:solidFill>
                <a:srgbClr val="F4644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7"/>
          <p:cNvSpPr txBox="1">
            <a:spLocks noGrp="1"/>
          </p:cNvSpPr>
          <p:nvPr>
            <p:ph type="title"/>
          </p:nvPr>
        </p:nvSpPr>
        <p:spPr>
          <a:xfrm>
            <a:off x="638411" y="1245142"/>
            <a:ext cx="7757176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LETS MOVE TO OUR PROJECT</a:t>
            </a:r>
            <a:endParaRPr dirty="0"/>
          </a:p>
        </p:txBody>
      </p:sp>
      <p:sp>
        <p:nvSpPr>
          <p:cNvPr id="1001" name="Google Shape;1001;p47"/>
          <p:cNvSpPr/>
          <p:nvPr/>
        </p:nvSpPr>
        <p:spPr>
          <a:xfrm rot="-1410327">
            <a:off x="915861" y="757668"/>
            <a:ext cx="282725" cy="313471"/>
          </a:xfrm>
          <a:custGeom>
            <a:avLst/>
            <a:gdLst/>
            <a:ahLst/>
            <a:cxnLst/>
            <a:rect l="l" t="t" r="r" b="b"/>
            <a:pathLst>
              <a:path w="1535" h="1702" extrusionOk="0">
                <a:moveTo>
                  <a:pt x="747" y="0"/>
                </a:moveTo>
                <a:cubicBezTo>
                  <a:pt x="738" y="0"/>
                  <a:pt x="729" y="3"/>
                  <a:pt x="729" y="8"/>
                </a:cubicBezTo>
                <a:cubicBezTo>
                  <a:pt x="653" y="367"/>
                  <a:pt x="349" y="726"/>
                  <a:pt x="22" y="911"/>
                </a:cubicBezTo>
                <a:cubicBezTo>
                  <a:pt x="1" y="922"/>
                  <a:pt x="11" y="944"/>
                  <a:pt x="22" y="944"/>
                </a:cubicBezTo>
                <a:cubicBezTo>
                  <a:pt x="381" y="1042"/>
                  <a:pt x="664" y="1346"/>
                  <a:pt x="784" y="1684"/>
                </a:cubicBezTo>
                <a:cubicBezTo>
                  <a:pt x="784" y="1696"/>
                  <a:pt x="795" y="1702"/>
                  <a:pt x="807" y="1702"/>
                </a:cubicBezTo>
                <a:cubicBezTo>
                  <a:pt x="815" y="1702"/>
                  <a:pt x="823" y="1699"/>
                  <a:pt x="827" y="1694"/>
                </a:cubicBezTo>
                <a:cubicBezTo>
                  <a:pt x="947" y="1368"/>
                  <a:pt x="1208" y="1020"/>
                  <a:pt x="1524" y="879"/>
                </a:cubicBezTo>
                <a:cubicBezTo>
                  <a:pt x="1534" y="868"/>
                  <a:pt x="1534" y="835"/>
                  <a:pt x="1524" y="835"/>
                </a:cubicBezTo>
                <a:cubicBezTo>
                  <a:pt x="1132" y="726"/>
                  <a:pt x="914" y="400"/>
                  <a:pt x="773" y="8"/>
                </a:cubicBezTo>
                <a:cubicBezTo>
                  <a:pt x="768" y="3"/>
                  <a:pt x="757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 Firefighters' Day by Slidesgo">
  <a:themeElements>
    <a:clrScheme name="Simple Light">
      <a:dk1>
        <a:srgbClr val="F0E1D4"/>
      </a:dk1>
      <a:lt1>
        <a:srgbClr val="CF88EF"/>
      </a:lt1>
      <a:dk2>
        <a:srgbClr val="511156"/>
      </a:dk2>
      <a:lt2>
        <a:srgbClr val="33011D"/>
      </a:lt2>
      <a:accent1>
        <a:srgbClr val="6678FF"/>
      </a:accent1>
      <a:accent2>
        <a:srgbClr val="F4644D"/>
      </a:accent2>
      <a:accent3>
        <a:srgbClr val="FFB145"/>
      </a:accent3>
      <a:accent4>
        <a:srgbClr val="FFF6EE"/>
      </a:accent4>
      <a:accent5>
        <a:srgbClr val="FFFFFF"/>
      </a:accent5>
      <a:accent6>
        <a:srgbClr val="FFFFFF"/>
      </a:accent6>
      <a:hlink>
        <a:srgbClr val="3301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Righteous</vt:lpstr>
      <vt:lpstr>Archivo</vt:lpstr>
      <vt:lpstr>Arial</vt:lpstr>
      <vt:lpstr>International Firefighters' Day by Slidesgo</vt:lpstr>
      <vt:lpstr>Blaze Control </vt:lpstr>
      <vt:lpstr>BLAZE CONTROL</vt:lpstr>
      <vt:lpstr>MEMBERS</vt:lpstr>
      <vt:lpstr>OUR IDEA</vt:lpstr>
      <vt:lpstr>TECHNOLOGIES</vt:lpstr>
      <vt:lpstr>NOW LETS MOVE TO OUR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Виктор</dc:creator>
  <cp:lastModifiedBy>Виктор Борисов Николов</cp:lastModifiedBy>
  <cp:revision>1</cp:revision>
  <dcterms:modified xsi:type="dcterms:W3CDTF">2025-06-11T19:57:29Z</dcterms:modified>
</cp:coreProperties>
</file>