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5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40A21-F40D-3F94-D43E-6FBB1108E1A3}" v="346" dt="2025-06-10T17:47:06.527"/>
    <p1510:client id="{81E31409-21EA-4066-E83C-DC2B6BAA589A}" v="178" dt="2025-06-09T16:40:56.694"/>
    <p1510:client id="{9F042D99-1697-A490-1D8D-454418E8E9F8}" v="23" dt="2025-06-10T14:06:20.446"/>
    <p1510:client id="{C1358F3D-F988-229A-67E0-1695DC7CED3C}" v="586" dt="2025-06-10T04:43:53.249"/>
    <p1510:client id="{D1311F71-979B-EFB7-427B-CD2B280527B4}" v="12" dt="2025-06-10T17:15:56.316"/>
    <p1510:client id="{DFA0CF10-B1E8-8611-95A7-13593998E1C4}" v="30" dt="2025-06-09T20:09:5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4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0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6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49E4A10-6C01-3AD3-F382-4D6C3B63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B421-ACE1-4C8D-5883-DE36EFA0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7CAF-C92F-3F47-088E-DAA729BB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5" y="285558"/>
            <a:ext cx="10782300" cy="3352800"/>
          </a:xfrm>
        </p:spPr>
        <p:txBody>
          <a:bodyPr/>
          <a:lstStyle/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 panose="020F0302020204030204"/>
                <a:cs typeface="Calibri Light" panose="020F0302020204030204"/>
              </a:rPr>
              <a:t>FEATURES</a:t>
            </a:r>
            <a:endParaRPr lang="bg-BG" b="1" dirty="0">
              <a:solidFill>
                <a:schemeClr val="bg1"/>
              </a:solidFill>
              <a:latin typeface="Verdan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3909-CF59-4B49-F912-E36FE2AF5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031" y="4127707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sz="8800" b="1" dirty="0">
                <a:latin typeface="Verdana Pro"/>
                <a:ea typeface="Calibri Light"/>
                <a:cs typeface="Calibri Light"/>
              </a:rPr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4056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6E49C-6EF9-3FF8-FF3F-9C8EB901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E503-D2D4-9A00-DEA7-CA7822B0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55" y="2783768"/>
            <a:ext cx="10635669" cy="3733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Interactive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map</a:t>
            </a:r>
            <a:endParaRPr lang="bg-BG" sz="4000" dirty="0">
              <a:solidFill>
                <a:srgbClr val="262626"/>
              </a:solidFill>
              <a:latin typeface="Verdana Pro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Quick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and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easy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report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page</a:t>
            </a:r>
            <a:endParaRPr lang="bg-BG" sz="4000">
              <a:solidFill>
                <a:srgbClr val="262626"/>
              </a:solidFill>
              <a:latin typeface="Verdana Pro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Convenient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Log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in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page</a:t>
            </a:r>
          </a:p>
          <a:p>
            <a:pPr>
              <a:buFont typeface="Arial"/>
              <a:buChar char="•"/>
            </a:pP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Live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map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of</a:t>
            </a:r>
            <a:r>
              <a:rPr lang="bg-BG" sz="4000" dirty="0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dirty="0" err="1">
                <a:solidFill>
                  <a:srgbClr val="262626"/>
                </a:solidFill>
                <a:latin typeface="Verdana Pro"/>
                <a:ea typeface="Calibri Light"/>
                <a:cs typeface="Calibri Light"/>
              </a:rPr>
              <a:t>fires</a:t>
            </a:r>
          </a:p>
          <a:p>
            <a:pPr>
              <a:buFont typeface="Arial"/>
              <a:buChar char="•"/>
            </a:pPr>
            <a:endParaRPr lang="bg-BG" sz="4000" dirty="0">
              <a:solidFill>
                <a:srgbClr val="262626"/>
              </a:solidFill>
              <a:latin typeface="Verdana Pro"/>
              <a:ea typeface="Calibri Light"/>
              <a:cs typeface="Calibri Light"/>
            </a:endParaRPr>
          </a:p>
          <a:p>
            <a:pPr>
              <a:buFont typeface="Arial"/>
              <a:buChar char="•"/>
            </a:pPr>
            <a:endParaRPr lang="bg-BG" sz="4000" dirty="0">
              <a:solidFill>
                <a:srgbClr val="262626"/>
              </a:solidFill>
              <a:latin typeface="Verdana Pro"/>
              <a:ea typeface="Calibri Light"/>
              <a:cs typeface="Calibri Light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2720EE9-A8F9-BB93-0DFE-3C4D19C607A9}"/>
              </a:ext>
            </a:extLst>
          </p:cNvPr>
          <p:cNvSpPr txBox="1"/>
          <p:nvPr/>
        </p:nvSpPr>
        <p:spPr>
          <a:xfrm>
            <a:off x="301160" y="335174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FEATURES</a:t>
            </a:r>
          </a:p>
        </p:txBody>
      </p:sp>
      <p:pic>
        <p:nvPicPr>
          <p:cNvPr id="9" name="Картина 8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4677FED-033F-A251-7596-1C866D61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8795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1ABB-735F-2E76-6EFF-39679F36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72C5-60A8-F599-FBED-CFE2172C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54" y="8145154"/>
            <a:ext cx="11361849" cy="2429815"/>
          </a:xfrm>
        </p:spPr>
        <p:txBody>
          <a:bodyPr/>
          <a:lstStyle/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NOW, LETS SHOW</a:t>
            </a:r>
            <a:b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</a:br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THE WEBSITE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ECCA57-7201-48D7-5C59-0DD5D767D4C5}"/>
              </a:ext>
            </a:extLst>
          </p:cNvPr>
          <p:cNvSpPr txBox="1">
            <a:spLocks/>
          </p:cNvSpPr>
          <p:nvPr/>
        </p:nvSpPr>
        <p:spPr>
          <a:xfrm>
            <a:off x="415812" y="2211450"/>
            <a:ext cx="11361849" cy="2429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THANK YOU FOR YOUR ATTENTION</a:t>
            </a:r>
          </a:p>
        </p:txBody>
      </p:sp>
    </p:spTree>
    <p:extLst>
      <p:ext uri="{BB962C8B-B14F-4D97-AF65-F5344CB8AC3E}">
        <p14:creationId xmlns:p14="http://schemas.microsoft.com/office/powerpoint/2010/main" val="2484435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3655-9BF5-50CB-C007-5A400C9E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2849-9AD0-ED63-DCDD-A46D0E788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58" y="2217388"/>
            <a:ext cx="11361849" cy="2429815"/>
          </a:xfrm>
        </p:spPr>
        <p:txBody>
          <a:bodyPr/>
          <a:lstStyle/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NOW, LETS SHOW</a:t>
            </a:r>
            <a:b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</a:br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THE WEBSITE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925BD0-5AC4-59BA-F14F-5DEC705DA6A3}"/>
              </a:ext>
            </a:extLst>
          </p:cNvPr>
          <p:cNvSpPr txBox="1">
            <a:spLocks/>
          </p:cNvSpPr>
          <p:nvPr/>
        </p:nvSpPr>
        <p:spPr>
          <a:xfrm>
            <a:off x="415812" y="-3854862"/>
            <a:ext cx="11361849" cy="2429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/>
                <a:cs typeface="Calibri Light"/>
              </a:rPr>
              <a:t>THANK YOU FOR YOUR ATTENTION</a:t>
            </a:r>
          </a:p>
        </p:txBody>
      </p:sp>
    </p:spTree>
    <p:extLst>
      <p:ext uri="{BB962C8B-B14F-4D97-AF65-F5344CB8AC3E}">
        <p14:creationId xmlns:p14="http://schemas.microsoft.com/office/powerpoint/2010/main" val="2610165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38AD-DC49-A605-EC65-1D422CD9E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880" y="137116"/>
            <a:ext cx="10584379" cy="1878281"/>
          </a:xfrm>
        </p:spPr>
        <p:txBody>
          <a:bodyPr/>
          <a:lstStyle/>
          <a:p>
            <a:r>
              <a:rPr lang="bg-BG" sz="6600" b="1" dirty="0">
                <a:latin typeface="Verdana Pro"/>
                <a:ea typeface="+mj-lt"/>
                <a:cs typeface="+mj-lt"/>
              </a:rPr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6CE6F-E22A-A803-9FB0-0B06DCB2D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534435"/>
            <a:ext cx="9812071" cy="3268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indent="-914400">
              <a:buAutoNum type="arabicPeriod"/>
            </a:pPr>
            <a:r>
              <a:rPr lang="bg-BG" sz="4800" b="1" dirty="0">
                <a:ea typeface="Calibri Light"/>
                <a:cs typeface="Calibri Light"/>
              </a:rPr>
              <a:t>OUR TEAM</a:t>
            </a:r>
          </a:p>
          <a:p>
            <a:pPr marL="914400" indent="-914400">
              <a:buAutoNum type="arabicPeriod"/>
            </a:pPr>
            <a:r>
              <a:rPr lang="bg-BG" sz="4800" b="1" dirty="0">
                <a:ea typeface="Calibri Light"/>
                <a:cs typeface="Calibri Light"/>
              </a:rPr>
              <a:t>OUR GOALS</a:t>
            </a:r>
          </a:p>
          <a:p>
            <a:pPr marL="914400" indent="-914400">
              <a:buAutoNum type="arabicPeriod"/>
            </a:pPr>
            <a:r>
              <a:rPr lang="bg-BG" sz="4800" b="1" dirty="0">
                <a:ea typeface="Calibri Light"/>
                <a:cs typeface="Calibri Light"/>
              </a:rPr>
              <a:t>FEATURES</a:t>
            </a:r>
          </a:p>
          <a:p>
            <a:pPr marL="914400" indent="-914400">
              <a:buAutoNum type="arabicPeriod"/>
            </a:pPr>
            <a:endParaRPr lang="bg-BG" sz="48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42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2E1D-271D-26EE-9738-FA233C52F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5" y="285558"/>
            <a:ext cx="10782300" cy="3352800"/>
          </a:xfrm>
        </p:spPr>
        <p:txBody>
          <a:bodyPr/>
          <a:lstStyle/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 panose="020F0302020204030204"/>
                <a:cs typeface="Calibri Light" panose="020F0302020204030204"/>
              </a:rPr>
              <a:t>OUR TEAM</a:t>
            </a:r>
            <a:endParaRPr lang="bg-BG" b="1">
              <a:solidFill>
                <a:schemeClr val="bg1"/>
              </a:solidFill>
              <a:latin typeface="Verdan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B2740-AA8E-4DB3-56D1-4E7535724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031" y="4127707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sz="8800" b="1" dirty="0">
                <a:latin typeface="Verdana Pro"/>
                <a:ea typeface="Calibri Light"/>
                <a:cs typeface="Calibri Light"/>
              </a:rPr>
              <a:t>1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440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Човешко лице, човек, Брадичка, дрехи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761232A-5333-852E-2EFD-9949BCCD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1645228"/>
            <a:ext cx="3537856" cy="3557648"/>
          </a:xfrm>
          <a:prstGeom prst="rect">
            <a:avLst/>
          </a:prstGeom>
        </p:spPr>
      </p:pic>
      <p:pic>
        <p:nvPicPr>
          <p:cNvPr id="3" name="Картина 2" descr="Картина, която съдържа дрехи, Човешко лице, човек, поло тенис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FBE7840-6950-8280-9682-46392256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873" y="3237264"/>
            <a:ext cx="1996538" cy="1966849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шко лице, човек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54824F8-EAA1-E801-DC85-875381EA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458" y="3237263"/>
            <a:ext cx="1897579" cy="1966852"/>
          </a:xfrm>
          <a:prstGeom prst="rect">
            <a:avLst/>
          </a:prstGeom>
        </p:spPr>
      </p:pic>
      <p:pic>
        <p:nvPicPr>
          <p:cNvPr id="6" name="Картина 5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A729F56-5E0E-EA73-DCBA-B99D4DCD2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354" y="3237263"/>
            <a:ext cx="1877786" cy="196685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E357ED2-528B-9A70-F257-0556766CAC49}"/>
              </a:ext>
            </a:extLst>
          </p:cNvPr>
          <p:cNvSpPr txBox="1"/>
          <p:nvPr/>
        </p:nvSpPr>
        <p:spPr>
          <a:xfrm>
            <a:off x="158168" y="5561588"/>
            <a:ext cx="445553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PETUR DIMITROV 9G</a:t>
            </a:r>
            <a:endParaRPr lang="bg-BG" dirty="0">
              <a:solidFill>
                <a:schemeClr val="tx1"/>
              </a:solidFill>
            </a:endParaRPr>
          </a:p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SCRUM TRAINER</a:t>
            </a:r>
          </a:p>
        </p:txBody>
      </p:sp>
      <p:pic>
        <p:nvPicPr>
          <p:cNvPr id="11" name="Картина 10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EE775968-3278-B685-7679-AF07AEE15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D6F88534-583E-6039-08F3-AB167E648464}"/>
              </a:ext>
            </a:extLst>
          </p:cNvPr>
          <p:cNvSpPr txBox="1"/>
          <p:nvPr/>
        </p:nvSpPr>
        <p:spPr>
          <a:xfrm>
            <a:off x="225628" y="154717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OUR TEAM</a:t>
            </a:r>
            <a:endParaRPr lang="bg-BG" sz="6000" b="1">
              <a:solidFill>
                <a:schemeClr val="tx1"/>
              </a:solidFill>
              <a:latin typeface="Verdana Pro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8202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6FFF9-8235-76E5-2A92-9668D95B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Човешко лице, човек, Брадичка, дрехи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7230771-C6D9-169C-8932-4BDB60B4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9" y="3238500"/>
            <a:ext cx="1994064" cy="1964376"/>
          </a:xfrm>
          <a:prstGeom prst="rect">
            <a:avLst/>
          </a:prstGeom>
        </p:spPr>
      </p:pic>
      <p:pic>
        <p:nvPicPr>
          <p:cNvPr id="3" name="Картина 2" descr="Картина, която съдържа дрехи, Човешко лице, човек, поло тенис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B7776A6-5315-02FC-52E0-3B7FBABA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33" y="2356511"/>
            <a:ext cx="2906979" cy="2847602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шко лице, човек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9012F19-8151-6BDF-A75F-809129FC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458" y="3237263"/>
            <a:ext cx="1897579" cy="1966852"/>
          </a:xfrm>
          <a:prstGeom prst="rect">
            <a:avLst/>
          </a:prstGeom>
        </p:spPr>
      </p:pic>
      <p:pic>
        <p:nvPicPr>
          <p:cNvPr id="6" name="Картина 5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63C7FF9A-173E-BA53-4576-CCBA00F2B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354" y="3237263"/>
            <a:ext cx="1877786" cy="196685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8030F309-AEA6-CFC2-116E-D804D78691E2}"/>
              </a:ext>
            </a:extLst>
          </p:cNvPr>
          <p:cNvSpPr txBox="1"/>
          <p:nvPr/>
        </p:nvSpPr>
        <p:spPr>
          <a:xfrm>
            <a:off x="2661882" y="5551692"/>
            <a:ext cx="4455534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PRESIYAN KOLEV 9A</a:t>
            </a:r>
            <a:endParaRPr lang="bg-BG" dirty="0">
              <a:solidFill>
                <a:schemeClr val="tx1"/>
              </a:solidFill>
            </a:endParaRPr>
          </a:p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BACK-END 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ADEB793F-39D3-384C-F06A-60465E3AE5D8}"/>
              </a:ext>
            </a:extLst>
          </p:cNvPr>
          <p:cNvSpPr txBox="1"/>
          <p:nvPr/>
        </p:nvSpPr>
        <p:spPr>
          <a:xfrm>
            <a:off x="225628" y="154717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OUR TEAM</a:t>
            </a:r>
            <a:endParaRPr lang="bg-BG" sz="6000" b="1">
              <a:solidFill>
                <a:schemeClr val="tx1"/>
              </a:solidFill>
              <a:latin typeface="Verdana Pro"/>
              <a:ea typeface="Calibri Light"/>
              <a:cs typeface="Calibri Light"/>
            </a:endParaRPr>
          </a:p>
        </p:txBody>
      </p:sp>
      <p:pic>
        <p:nvPicPr>
          <p:cNvPr id="14" name="Картина 13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4AD0D71-C05B-061D-4B4D-A8EB9A85B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34379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3FC6-A9A7-B32F-F427-6DF361E25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Човешко лице, човек, Брадичка, дрехи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E6EE139-F289-D0D2-0DED-0F80D6DB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9" y="3238500"/>
            <a:ext cx="1994064" cy="1964376"/>
          </a:xfrm>
          <a:prstGeom prst="rect">
            <a:avLst/>
          </a:prstGeom>
        </p:spPr>
      </p:pic>
      <p:pic>
        <p:nvPicPr>
          <p:cNvPr id="3" name="Картина 2" descr="Картина, която съдържа дрехи, Човешко лице, човек, поло тенис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4CAD910-0FE0-C391-E6D9-0543D73A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02" y="3237264"/>
            <a:ext cx="1996538" cy="1966849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шко лице, човек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8827FFE-850D-D8B6-09AE-C3000586B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458" y="3237263"/>
            <a:ext cx="1897579" cy="1966852"/>
          </a:xfrm>
          <a:prstGeom prst="rect">
            <a:avLst/>
          </a:prstGeom>
        </p:spPr>
      </p:pic>
      <p:pic>
        <p:nvPicPr>
          <p:cNvPr id="6" name="Картина 5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B72E0F1-6203-59D0-CC96-B66702253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289" y="2356510"/>
            <a:ext cx="2748643" cy="2847604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C34F8CD7-5C58-983F-C6C9-B1C691716BF2}"/>
              </a:ext>
            </a:extLst>
          </p:cNvPr>
          <p:cNvSpPr txBox="1"/>
          <p:nvPr/>
        </p:nvSpPr>
        <p:spPr>
          <a:xfrm>
            <a:off x="5185389" y="5596225"/>
            <a:ext cx="455449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RUMEN SPASOV 9V</a:t>
            </a:r>
            <a:endParaRPr lang="bg-BG" dirty="0">
              <a:solidFill>
                <a:schemeClr val="tx1"/>
              </a:solidFill>
            </a:endParaRPr>
          </a:p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FRONT-END DEVELOPER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C1C0077E-ECFF-B78C-4C78-70996DD52FFD}"/>
              </a:ext>
            </a:extLst>
          </p:cNvPr>
          <p:cNvSpPr txBox="1"/>
          <p:nvPr/>
        </p:nvSpPr>
        <p:spPr>
          <a:xfrm>
            <a:off x="225628" y="154717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OUR TEAM</a:t>
            </a:r>
            <a:endParaRPr lang="bg-BG" sz="6000" b="1">
              <a:solidFill>
                <a:schemeClr val="tx1"/>
              </a:solidFill>
              <a:latin typeface="Verdana Pro"/>
              <a:ea typeface="Calibri Light"/>
              <a:cs typeface="Calibri Light"/>
            </a:endParaRPr>
          </a:p>
        </p:txBody>
      </p:sp>
      <p:pic>
        <p:nvPicPr>
          <p:cNvPr id="13" name="Картина 12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4BD0EFF-7AEA-C124-DAB0-FFD7A5A39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47725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25FFB-9DD6-E6FA-9838-2B42E520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Човешко лице, човек, Брадичка, дрехи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64C7C91-E9D2-0128-10AF-9AA73B30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9" y="3238500"/>
            <a:ext cx="1994064" cy="1964376"/>
          </a:xfrm>
          <a:prstGeom prst="rect">
            <a:avLst/>
          </a:prstGeom>
        </p:spPr>
      </p:pic>
      <p:pic>
        <p:nvPicPr>
          <p:cNvPr id="3" name="Картина 2" descr="Картина, която съдържа дрехи, Човешко лице, човек, поло тенис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EC68582F-CC54-69E1-3307-118CD696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02" y="3237264"/>
            <a:ext cx="1996538" cy="1966849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шко лице, човек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441E8A46-6A1A-3676-107A-55068055A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471" y="2356510"/>
            <a:ext cx="2748643" cy="2847605"/>
          </a:xfrm>
          <a:prstGeom prst="rect">
            <a:avLst/>
          </a:prstGeom>
        </p:spPr>
      </p:pic>
      <p:pic>
        <p:nvPicPr>
          <p:cNvPr id="6" name="Картина 5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EC0776C-D977-C4D9-D411-19AD1A9AF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821" y="3237263"/>
            <a:ext cx="1887682" cy="1966851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489ECE6-E745-13BE-D55A-5FF771EA07C9}"/>
              </a:ext>
            </a:extLst>
          </p:cNvPr>
          <p:cNvSpPr txBox="1"/>
          <p:nvPr/>
        </p:nvSpPr>
        <p:spPr>
          <a:xfrm>
            <a:off x="8510479" y="5477472"/>
            <a:ext cx="359457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MARTIN YANEV 9B</a:t>
            </a:r>
            <a:endParaRPr lang="bg-BG" dirty="0">
              <a:solidFill>
                <a:schemeClr val="tx1"/>
              </a:solidFill>
            </a:endParaRPr>
          </a:p>
          <a:p>
            <a:pPr algn="ctr"/>
            <a:r>
              <a:rPr lang="bg-BG" sz="28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DESIGNER</a:t>
            </a:r>
            <a:endParaRPr lang="bg-BG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106B2F2-7FFA-7922-02DA-2B16A87CA01B}"/>
              </a:ext>
            </a:extLst>
          </p:cNvPr>
          <p:cNvSpPr txBox="1"/>
          <p:nvPr/>
        </p:nvSpPr>
        <p:spPr>
          <a:xfrm>
            <a:off x="225628" y="154717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OUR TEAM</a:t>
            </a:r>
            <a:endParaRPr lang="bg-BG" sz="6000" b="1">
              <a:solidFill>
                <a:schemeClr val="tx1"/>
              </a:solidFill>
              <a:latin typeface="Verdana Pro"/>
              <a:ea typeface="Calibri Light"/>
              <a:cs typeface="Calibri Light"/>
            </a:endParaRPr>
          </a:p>
        </p:txBody>
      </p:sp>
      <p:pic>
        <p:nvPicPr>
          <p:cNvPr id="13" name="Картина 12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F47DD61-351E-9FEB-DD1E-53FFA7EBF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40297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16E5-869C-4229-FF03-4857D5C2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AA0-CFA8-5855-4568-A3B461A9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5" y="285558"/>
            <a:ext cx="10782300" cy="3352800"/>
          </a:xfrm>
        </p:spPr>
        <p:txBody>
          <a:bodyPr/>
          <a:lstStyle/>
          <a:p>
            <a:pPr algn="ctr"/>
            <a:r>
              <a:rPr lang="bg-BG" b="1" dirty="0">
                <a:solidFill>
                  <a:schemeClr val="bg1"/>
                </a:solidFill>
                <a:latin typeface="Verdana Pro"/>
                <a:ea typeface="Calibri Light" panose="020F0302020204030204"/>
                <a:cs typeface="Calibri Light" panose="020F0302020204030204"/>
              </a:rPr>
              <a:t>OUR GOAL</a:t>
            </a:r>
            <a:endParaRPr lang="bg-BG" b="1" dirty="0">
              <a:solidFill>
                <a:schemeClr val="bg1"/>
              </a:solidFill>
              <a:latin typeface="Verdana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CD91-7ACD-C787-50D6-ED40E757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031" y="4127707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sz="8800" b="1" dirty="0">
                <a:latin typeface="Verdana Pro"/>
                <a:ea typeface="Calibri Light"/>
                <a:cs typeface="Calibri Light"/>
              </a:rPr>
              <a:t>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9313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8231-8A0C-468B-474D-92FFD50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20" y="2505370"/>
            <a:ext cx="10635669" cy="3733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err="1">
                <a:latin typeface="Verdana Pro"/>
                <a:ea typeface="Calibri Light"/>
                <a:cs typeface="Calibri Light"/>
              </a:rPr>
              <a:t>Our</a:t>
            </a:r>
            <a:r>
              <a:rPr lang="bg-BG" sz="4000" dirty="0"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err="1">
                <a:latin typeface="Verdana Pro"/>
                <a:ea typeface="Calibri Light"/>
                <a:cs typeface="Calibri Light"/>
              </a:rPr>
              <a:t>goal</a:t>
            </a:r>
            <a:r>
              <a:rPr lang="bg-BG" sz="4000" dirty="0"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err="1">
                <a:latin typeface="Verdana Pro"/>
                <a:ea typeface="Calibri Light"/>
                <a:cs typeface="Calibri Light"/>
              </a:rPr>
              <a:t>for</a:t>
            </a:r>
            <a:r>
              <a:rPr lang="bg-BG" sz="4000" dirty="0"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our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project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is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to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help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firefighters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by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providing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information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regarding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their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job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in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real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time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whilst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making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it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easier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for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pedestrians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to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get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in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touch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with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them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and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+mn-lt"/>
                <a:cs typeface="+mn-l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report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 </a:t>
            </a:r>
            <a:r>
              <a:rPr lang="bg-BG" sz="4000" err="1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fires</a:t>
            </a:r>
            <a:r>
              <a:rPr lang="bg-BG" sz="4000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. 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075F38E-D119-0A7F-9E7D-8134CE508354}"/>
              </a:ext>
            </a:extLst>
          </p:cNvPr>
          <p:cNvSpPr txBox="1"/>
          <p:nvPr/>
        </p:nvSpPr>
        <p:spPr>
          <a:xfrm>
            <a:off x="214896" y="423027"/>
            <a:ext cx="488482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6000" b="1" dirty="0">
                <a:solidFill>
                  <a:schemeClr val="tx1"/>
                </a:solidFill>
                <a:latin typeface="Verdana Pro"/>
                <a:ea typeface="Calibri Light"/>
                <a:cs typeface="Calibri Light"/>
              </a:rPr>
              <a:t>OUR GOAL</a:t>
            </a:r>
          </a:p>
        </p:txBody>
      </p:sp>
      <p:pic>
        <p:nvPicPr>
          <p:cNvPr id="9" name="Картина 8" descr="Картина, която съдържа лого, Шрифт, Графика, символ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686BB77-074F-13A8-A0F9-6308CD24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573" y="135329"/>
            <a:ext cx="3445453" cy="158981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1332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Metropolitan</vt:lpstr>
      <vt:lpstr>PowerPoint Presentation</vt:lpstr>
      <vt:lpstr>TABLE OF CONTENTS</vt:lpstr>
      <vt:lpstr>OUR TEAM</vt:lpstr>
      <vt:lpstr>PowerPoint Presentation</vt:lpstr>
      <vt:lpstr>PowerPoint Presentation</vt:lpstr>
      <vt:lpstr>PowerPoint Presentation</vt:lpstr>
      <vt:lpstr>PowerPoint Presentation</vt:lpstr>
      <vt:lpstr>OUR GOAL</vt:lpstr>
      <vt:lpstr>PowerPoint Presentation</vt:lpstr>
      <vt:lpstr>FEATURES</vt:lpstr>
      <vt:lpstr>PowerPoint Presentation</vt:lpstr>
      <vt:lpstr>NOW, LETS SHOW THE WEBSITE</vt:lpstr>
      <vt:lpstr>NOW, LETS SHOW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506</cp:revision>
  <dcterms:created xsi:type="dcterms:W3CDTF">2025-06-09T15:49:22Z</dcterms:created>
  <dcterms:modified xsi:type="dcterms:W3CDTF">2025-06-10T17:48:14Z</dcterms:modified>
</cp:coreProperties>
</file>