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8" r:id="rId2"/>
    <p:sldId id="269" r:id="rId3"/>
    <p:sldId id="262" r:id="rId4"/>
    <p:sldId id="265" r:id="rId5"/>
    <p:sldId id="268" r:id="rId6"/>
    <p:sldId id="267" r:id="rId7"/>
    <p:sldId id="266" r:id="rId8"/>
    <p:sldId id="260" r:id="rId9"/>
    <p:sldId id="261" r:id="rId10"/>
  </p:sldIdLst>
  <p:sldSz cx="12192000" cy="6858000"/>
  <p:notesSz cx="6858000" cy="9144000"/>
  <p:defaultTextStyle>
    <a:defPPr>
      <a:defRPr lang="bg-B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0761"/>
    <a:srgbClr val="6A98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CA2779-ADD7-D2C5-6315-2AD84ACF6135}" v="193" dt="2024-11-24T15:27:51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97" d="100"/>
          <a:sy n="97" d="100"/>
        </p:scale>
        <p:origin x="10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36830 10054 16383 0 0,'0'10'0'0'0,"14"35"0"0"0,5 57 0 0 0,8 53 0 0 0,9 47 0 0 0,8 32 0 0 0,5 22 0 0 0,5 19 0 0 0,-4 5 0 0 0,-9-3 0 0 0,-12-21 0 0 0,-10-35 0 0 0,-5-41 0 0 0,-4-46 0 0 0,1-47 0 0 0,-4-43 0 0 0,-5-71 0 0 0,-32-447 0 0 0,-15-166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37015 9446 16383 0 0,'10'37'0'0'0,"7"102"0"0"0,10 120 0 0 0,1 156 0 0 0,-5 157 0 0 0,-5 85 0 0 0,-7 61 0 0 0,-5-17 0 0 0,-3-71 0 0 0,-3-101 0 0 0,0-112 0 0 0,-2-151 0 0 0,1-232 0 0 0,0-122 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37544 9181 16383 0 0,'14'154'0'0'0,"19"196"0"0"0,3 193 0 0 0,-3 130 0 0 0,-9 30 0 0 0,-7-49 0 0 0,-8-111 0 0 0,-4-135 0 0 0,-4-131 0 0 0,-1-123 0 0 0,-1-172 0 0 0,-1-208 0 0 0,1-216 0 0 0,-1-32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37703 9631 16383 0 0,'0'47'0'0'0,"10"94"0"0"0,2 99 0 0 0,0 69 0 0 0,-2 42 0 0 0,-4 28 0 0 0,-1-9 0 0 0,-8-21 0 0 0,-2-51 0 0 0,-6-66 0 0 0,-5-59 0 0 0,0-55 0 0 0,3-46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36618 8811 16383 0 0,'5'60'0'0'0,"29"115"0"0"0,38 176 0 0 0,29 150 0 0 0,21 125 0 0 0,-6 50 0 0 0,-17-24 0 0 0,-17-77 0 0 0,-17-103 0 0 0,-20-118 0 0 0,-13-114 0 0 0,-12-99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11351 16383 0 0,'19'37'0'0'0,"5"69"0"0"0,5 72 0 0 0,-4 71 0 0 0,-5 50 0 0 0,-7 20 0 0 0,-15-11 0 0 0,-6-20 0 0 0,-7-36 0 0 0,-6-57 0 0 0,1-60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12144 16383 0 0,'33'56'0'0'0,"24"70"0"0"0,13 61 0 0 0,-7 35 0 0 0,-13 13 0 0 0,-15-10 0 0 0,-14-30 0 0 0,-11-38 0 0 0,-6-41 0 0 0,-4-41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1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18230 6165 16383 0 0,'18'4'0'0'0,"17"3"0"0"0,1-1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37202 11016 16383 0 0,'0'4'0'0'0,"0"16"0"0"0,14 66 0 0 0,10 64 0 0 0,0 58 0 0 0,-4 41 0 0 0,-5 29 0 0 0,-5 10 0 0 0,-5-12 0 0 0,-2-20 0 0 0,-3-44 0 0 0,4-53 0 0 0,1-59 0 0 0,0-112 0 0 0,-1-128 0 0 0,-1-157 0 0 0,-1-104 0 0 0,-2-52 0 0 0,1-11 0 0 0,-1 36 0 0 0,0 77 0 0 0,-1 93 0 0 0,1 129 0 0 0,0 141 0 0 0,0 121 0 0 0,0 79 0 0 0,0 37 0 0 0,0 9 0 0 0,0-17 0 0 0,0-35 0 0 0,0-43 0 0 0,0-40 0 0 0,4-40 0 0 0,3-50 0 0 0,-1-85 0 0 0,-2-105 0 0 0,0-85 0 0 0,-2-73 0 0 0,-1-24 0 0 0,-1 26 0 0 0,0 58 0 0 0,-9 71 0 0 0,-8 68 0 0 0,-6 81 0 0 0,1 94 0 0 0,4 87 0 0 0,6 62 0 0 0,4 47 0 0 0,4 3 0 0 0,7-10 0 0 0,3-18 0 0 0,0-40 0 0 0,5-42 0 0 0,-1-42 0 0 0,4-34 0 0 0,-1-44 0 0 0,-3-68 0 0 0,-17-79 0 0 0,-17-66 0 0 0,-13-24 0 0 0,-5-1 0 0 0,4 26 0 0 0,9 45 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37180 11069 16383 0 0,'5'42'0'0'0,"1"56"0"0"0,0 63 0 0 0,-1 50 0 0 0,-2 46 0 0 0,-1 45 0 0 0,0 17 0 0 0,-2 16 0 0 0,0-3 0 0 0,0-20 0 0 0,-1-45 0 0 0,1-63 0 0 0,-9-70 0 0 0,-9-115 0 0 0,0-135 0 0 0,3-127 0 0 0,-2-88 0 0 0,-6-58 0 0 0,1-28 0 0 0,3 10 0 0 0,6 28 0 0 0,4 54 0 0 0,4 74 0 0 0,3 74 0 0 0,2 87 0 0 0,24 147 0 0 0,22 185 0 0 0,22 173 0 0 0,0 133 0 0 0,-13 48 0 0 0,-14-21 0 0 0,-16-62 0 0 0,-10-90 0 0 0,-10-103 0 0 0,-4-101 0 0 0,-3-92 0 0 0,13-153 0 0 0,5-211 0 0 0,-1-257 0 0 0,-2-209 0 0 0,-4-110 0 0 0,-3 17 0 0 0,2 107 0 0 0,4 151 0 0 0,0 159 0 0 0,-2 190 0 0 0,-7 206 0 0 0,-23 199 0 0 0,-22 161 0 0 0,-9 95 0 0 0,-14 43 0 0 0,4-20 0 0 0,12-47 0 0 0,10-77 0 0 0,7-87 0 0 0,9-82 0 0 0,8-81 0 0 0,7-107 0 0 0,4-126 0 0 0,4-110 0 0 0,1-78 0 0 0,1-34 0 0 0,-1 16 0 0 0,1 53 0 0 0,-1 108 0 0 0,0 147 0 0 0,-1 141 0 0 0,0 117 0 0 0,0 64 0 0 0,-5 16 0 0 0,-6-1 0 0 0,-5-27 0 0 0,-1-52 0 0 0,2-63 0 0 0,5-86 0 0 0,3-112 0 0 0,4-118 0 0 0,1-108 0 0 0,2-69 0 0 0,0-33 0 0 0,6 3 0 0 0,1 46 0 0 0,-1 67 0 0 0,0 68 0 0 0,-3 70 0 0 0,0 96 0 0 0,-2 93 0 0 0,-1 86 0 0 0,0 57 0 0 0,0 25 0 0 0,0 3 0 0 0,-1-25 0 0 0,1-46 0 0 0,5-53 0 0 0,1-75 0 0 0,0-96 0 0 0,-2-92 0 0 0,0-64 0 0 0,-2-33 0 0 0,-1 8 0 0 0,-1 26 0 0 0,1 33 0 0 0,-2 36 0 0 0,1 33 0 0 0,0 28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37348 12744 16383 0 0,'0'28'0'0'0,"0"47"0"0"0,0 43 0 0 0,0 39 0 0 0,0 30 0 0 0,-9 21 0 0 0,-3 3 0 0 0,-5-2 0 0 0,-8-8 0 0 0,-5-20 0 0 0,-2-31 0 0 0,5-74 0 0 0,7-119 0 0 0,1-110 0 0 0,-4-88 0 0 0,-4-61 0 0 0,-6-29 0 0 0,-7 4 0 0 0,3 25 0 0 0,9 44 0 0 0,8 63 0 0 0,8 87 0 0 0,8 94 0 0 0,1 28 0 0 0,6 107 0 0 0,3 95 0 0 0,2 48 0 0 0,-2 8 0 0 0,-1-29 0 0 0,-1-42 0 0 0,-2-50 0 0 0,3-46 0 0 0,7-59 0 0 0,0-90 0 0 0,-2-88 0 0 0,-2-69 0 0 0,-3 1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37200 13031 16383 0 0,'0'33'0'0'0,"0"29"0"0"0,0 14 0 0 0,0 8 0 0 0,5 3 0 0 0,1-3 0 0 0,0-7 0 0 0,-1-12 0 0 0,-2-21 0 0 0,4-52 0 0 0,1-75 0 0 0,-2-75 0 0 0,-1-67 0 0 0,-2-41 0 0 0,-1 23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37254 11748 16383 0 0,'0'23'0'0'0,"0"69"0"0"0,0 88 0 0 0,0 71 0 0 0,0 52 0 0 0,0 17 0 0 0,0-13 0 0 0,0-40 0 0 0,-5-56 0 0 0,-1-106 0 0 0,0-71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37227 11933 16383 0 0,'0'9'0'0'0,"0"46"0"0"0,9 45 0 0 0,4 30 0 0 0,-1 20 0 0 0,-3 4 0 0 0,-2-1 0 0 0,-3-17 0 0 0,-2-18 0 0 0,-1-15 0 0 0,-1-16 0 0 0,0-13 0 0 0,-1-19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37281 12171 16383 0 0,'-5'5'0'0'0,"-1"43"0"0"0,0 70 0 0 0,1 71 0 0 0,2 68 0 0 0,1 57 0 0 0,1 16 0 0 0,0-5 0 0 0,1-40 0 0 0,0-49 0 0 0,1-51 0 0 0,-1-53 0 0 0,0-43 0 0 0,0-37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8T05:09:09.40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36724 10054 16383 0 0,'10'52'0'0'0,"2"77"0"0"0,0 87 0 0 0,-3 58 0 0 0,-2 39 0 0 0,-3 17 0 0 0,-1-14 0 0 0,-2-48 0 0 0,3-59 0 0 0,7-65 0 0 0,0-58 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62390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83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5074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8804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49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910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1423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836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15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60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003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6/11/2025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1317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0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30.png"/><Relationship Id="rId21" Type="http://schemas.openxmlformats.org/officeDocument/2006/relationships/image" Target="../media/image12.png"/><Relationship Id="rId34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customXml" Target="../ink/ink6.xml"/><Relationship Id="rId17" Type="http://schemas.openxmlformats.org/officeDocument/2006/relationships/image" Target="../media/image10.png"/><Relationship Id="rId25" Type="http://schemas.openxmlformats.org/officeDocument/2006/relationships/image" Target="../media/image14.png"/><Relationship Id="rId33" Type="http://schemas.openxmlformats.org/officeDocument/2006/relationships/image" Target="../media/image18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1" Type="http://schemas.openxmlformats.org/officeDocument/2006/relationships/image" Target="../media/image4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5" Type="http://schemas.openxmlformats.org/officeDocument/2006/relationships/image" Target="../media/image40.png"/><Relationship Id="rId15" Type="http://schemas.openxmlformats.org/officeDocument/2006/relationships/image" Target="../media/image9.png"/><Relationship Id="rId23" Type="http://schemas.openxmlformats.org/officeDocument/2006/relationships/image" Target="../media/image13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11.png"/><Relationship Id="rId31" Type="http://schemas.openxmlformats.org/officeDocument/2006/relationships/image" Target="../media/image17.png"/><Relationship Id="rId4" Type="http://schemas.openxmlformats.org/officeDocument/2006/relationships/customXml" Target="../ink/ink2.xml"/><Relationship Id="rId9" Type="http://schemas.openxmlformats.org/officeDocument/2006/relationships/image" Target="../media/image60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5.png"/><Relationship Id="rId30" Type="http://schemas.openxmlformats.org/officeDocument/2006/relationships/customXml" Target="../ink/ink15.xml"/><Relationship Id="rId35" Type="http://schemas.openxmlformats.org/officeDocument/2006/relationships/image" Target="../media/image4.png"/><Relationship Id="rId8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7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2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microsoft.com/office/2007/relationships/hdphoto" Target="../media/hdphoto1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eam logo">
            <a:extLst>
              <a:ext uri="{FF2B5EF4-FFF2-40B4-BE49-F238E27FC236}">
                <a16:creationId xmlns:a16="http://schemas.microsoft.com/office/drawing/2014/main" id="{92FA1326-FBDC-2B0A-EDAE-2BA24C2805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733" y="989997"/>
            <a:ext cx="10222533" cy="4878006"/>
          </a:xfrm>
          <a:prstGeom prst="rect">
            <a:avLst/>
          </a:prstGeom>
          <a:noFill/>
          <a:effectLst>
            <a:glow rad="101600">
              <a:srgbClr val="230761">
                <a:alpha val="6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951942E0-62A6-3BCE-5E0A-01A766DCDF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8045">
            <a:off x="-3211098" y="4049285"/>
            <a:ext cx="6422195" cy="643155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8B1ADCF9-F3C8-BB51-CA6D-E79ACBCA0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7887512">
            <a:off x="7684712" y="3722716"/>
            <a:ext cx="6422195" cy="643155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DAF43D25-1587-1762-B52B-1B41302341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634240" y="5868003"/>
            <a:ext cx="5257401" cy="5265773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DC17883-7EAB-02D5-4C10-D5325F281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4478873">
            <a:off x="-3488257" y="-2936166"/>
            <a:ext cx="6422195" cy="6431557"/>
          </a:xfrm>
          <a:prstGeom prst="rect">
            <a:avLst/>
          </a:prstGeom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D89CF4C9-8AB6-8597-6743-7A7B79A33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0398045">
            <a:off x="8249050" y="-3215779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1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7378F5F9-8B05-C294-61BD-1D01BBEA1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9359" y="1309325"/>
            <a:ext cx="6733282" cy="928968"/>
          </a:xfrm>
        </p:spPr>
        <p:txBody>
          <a:bodyPr/>
          <a:lstStyle/>
          <a:p>
            <a:r>
              <a:rPr lang="en-US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Table of contents</a:t>
            </a:r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5E3A82A-BB53-C215-F75B-BC3D14CAAC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795732" y="2920339"/>
            <a:ext cx="6600536" cy="2807569"/>
          </a:xfrm>
        </p:spPr>
        <p:txBody>
          <a:bodyPr>
            <a:noAutofit/>
          </a:bodyPr>
          <a:lstStyle/>
          <a:p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1 Our Idea</a:t>
            </a:r>
            <a:b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</a:br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2 Our team</a:t>
            </a:r>
            <a:b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</a:br>
            <a:r>
              <a:rPr lang="en-US" sz="4800" dirty="0">
                <a:effectLst>
                  <a:glow rad="101600">
                    <a:srgbClr val="0070C0">
                      <a:alpha val="60000"/>
                    </a:srgbClr>
                  </a:glow>
                </a:effectLst>
                <a:latin typeface="Consolas" panose="020B0609020204030204" pitchFamily="49" charset="0"/>
              </a:rPr>
              <a:t>3 Used technologies</a:t>
            </a:r>
          </a:p>
        </p:txBody>
      </p:sp>
      <p:sp>
        <p:nvSpPr>
          <p:cNvPr id="4" name="Контейнер за дата 3">
            <a:extLst>
              <a:ext uri="{FF2B5EF4-FFF2-40B4-BE49-F238E27FC236}">
                <a16:creationId xmlns:a16="http://schemas.microsoft.com/office/drawing/2014/main" id="{F10151FC-7E04-3AA3-142B-BABEE8C64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97101-5467-4C01-BBC7-FE5A423D3238}" type="datetime1">
              <a:rPr lang="en-US" smtClean="0"/>
              <a:t>6/11/2025</a:t>
            </a:fld>
            <a:endParaRPr lang="en-US" dirty="0"/>
          </a:p>
        </p:txBody>
      </p:sp>
      <p:sp>
        <p:nvSpPr>
          <p:cNvPr id="5" name="Контейнер за долния колонтитул 4">
            <a:extLst>
              <a:ext uri="{FF2B5EF4-FFF2-40B4-BE49-F238E27FC236}">
                <a16:creationId xmlns:a16="http://schemas.microsoft.com/office/drawing/2014/main" id="{67BD48CF-A381-0236-9190-11ED103BD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6" name="Контейнер за номер на слайда 5">
            <a:extLst>
              <a:ext uri="{FF2B5EF4-FFF2-40B4-BE49-F238E27FC236}">
                <a16:creationId xmlns:a16="http://schemas.microsoft.com/office/drawing/2014/main" id="{2707F50C-C37E-D048-2FC3-DD7A2788E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F0087F99-3234-3E68-9D47-B7D9BE75F46A}"/>
              </a:ext>
            </a:extLst>
          </p:cNvPr>
          <p:cNvSpPr/>
          <p:nvPr/>
        </p:nvSpPr>
        <p:spPr>
          <a:xfrm>
            <a:off x="11492908" y="3004457"/>
            <a:ext cx="629653" cy="20574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Картина 7">
            <a:extLst>
              <a:ext uri="{FF2B5EF4-FFF2-40B4-BE49-F238E27FC236}">
                <a16:creationId xmlns:a16="http://schemas.microsoft.com/office/drawing/2014/main" id="{F2D20D04-E9EE-5BC1-47D3-5D65630D76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3B2CB192-246A-9C8E-74A1-E651EE3D4F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7093983">
            <a:off x="8070260" y="3309867"/>
            <a:ext cx="6422195" cy="6431557"/>
          </a:xfrm>
          <a:prstGeom prst="rect">
            <a:avLst/>
          </a:prstGeom>
        </p:spPr>
      </p:pic>
      <p:pic>
        <p:nvPicPr>
          <p:cNvPr id="10" name="Картина 9">
            <a:extLst>
              <a:ext uri="{FF2B5EF4-FFF2-40B4-BE49-F238E27FC236}">
                <a16:creationId xmlns:a16="http://schemas.microsoft.com/office/drawing/2014/main" id="{A25E3690-31B2-68FC-5268-D5779FA57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  <p:pic>
        <p:nvPicPr>
          <p:cNvPr id="11" name="Картина 10">
            <a:extLst>
              <a:ext uri="{FF2B5EF4-FFF2-40B4-BE49-F238E27FC236}">
                <a16:creationId xmlns:a16="http://schemas.microsoft.com/office/drawing/2014/main" id="{F72B3341-056C-FDE5-CD81-63DAFF0A93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-2814581" y="-2755102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874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A237C600-EA36-B6BE-D65D-536685422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F9058-8209-44BA-938F-BDC3CFB22D64}" type="datetime1">
              <a:rPr lang="en-US"/>
              <a:t>6/11/2025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229B3412-8BB4-5FBC-4892-2B9CBC4F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Контейнер за номер на слайда 3">
            <a:extLst>
              <a:ext uri="{FF2B5EF4-FFF2-40B4-BE49-F238E27FC236}">
                <a16:creationId xmlns:a16="http://schemas.microsoft.com/office/drawing/2014/main" id="{04A21FA5-BF3A-3E30-4ECB-C6443AF50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14:cNvPr>
              <p14:cNvContentPartPr/>
              <p14:nvPr/>
            </p14:nvContentPartPr>
            <p14:xfrm>
              <a:off x="11657610" y="3166753"/>
              <a:ext cx="153334" cy="992790"/>
            </p14:xfrm>
          </p:contentPart>
        </mc:Choice>
        <mc:Fallback xmlns="">
          <p:pic>
            <p:nvPicPr>
              <p:cNvPr id="5" name="Ръкопис 4">
                <a:extLst>
                  <a:ext uri="{FF2B5EF4-FFF2-40B4-BE49-F238E27FC236}">
                    <a16:creationId xmlns:a16="http://schemas.microsoft.com/office/drawing/2014/main" id="{798A0565-3EF5-5727-425C-1195C7A784A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639655" y="3148761"/>
                <a:ext cx="188885" cy="102841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14:cNvPr>
              <p14:cNvContentPartPr/>
              <p14:nvPr/>
            </p14:nvContentPartPr>
            <p14:xfrm>
              <a:off x="11777527" y="3174204"/>
              <a:ext cx="78436" cy="1161960"/>
            </p14:xfrm>
          </p:contentPart>
        </mc:Choice>
        <mc:Fallback xmlns="">
          <p:pic>
            <p:nvPicPr>
              <p:cNvPr id="6" name="Ръкопис 5">
                <a:extLst>
                  <a:ext uri="{FF2B5EF4-FFF2-40B4-BE49-F238E27FC236}">
                    <a16:creationId xmlns:a16="http://schemas.microsoft.com/office/drawing/2014/main" id="{AFC2E599-EE0C-4017-3D67-6EE7687774A5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759977" y="3156211"/>
                <a:ext cx="113893" cy="119758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14:cNvPr>
              <p14:cNvContentPartPr/>
              <p14:nvPr/>
            </p14:nvContentPartPr>
            <p14:xfrm>
              <a:off x="11725660" y="3186721"/>
              <a:ext cx="175349" cy="1751099"/>
            </p14:xfrm>
          </p:contentPart>
        </mc:Choice>
        <mc:Fallback xmlns="">
          <p:pic>
            <p:nvPicPr>
              <p:cNvPr id="7" name="Ръкопис 6">
                <a:extLst>
                  <a:ext uri="{FF2B5EF4-FFF2-40B4-BE49-F238E27FC236}">
                    <a16:creationId xmlns:a16="http://schemas.microsoft.com/office/drawing/2014/main" id="{1AF619DF-C7D0-7A5B-509D-D902754F172A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708053" y="3169084"/>
                <a:ext cx="210922" cy="178673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14:cNvPr>
              <p14:cNvContentPartPr/>
              <p14:nvPr/>
            </p14:nvContentPartPr>
            <p14:xfrm>
              <a:off x="11695180" y="3995808"/>
              <a:ext cx="150455" cy="818900"/>
            </p14:xfrm>
          </p:contentPart>
        </mc:Choice>
        <mc:Fallback xmlns="">
          <p:pic>
            <p:nvPicPr>
              <p:cNvPr id="8" name="Ръкопис 7">
                <a:extLst>
                  <a:ext uri="{FF2B5EF4-FFF2-40B4-BE49-F238E27FC236}">
                    <a16:creationId xmlns:a16="http://schemas.microsoft.com/office/drawing/2014/main" id="{ACB9F2B7-D68B-4DEE-9E09-3274DDDA9D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1677226" y="3978178"/>
                <a:ext cx="186004" cy="85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14:cNvPr>
              <p14:cNvContentPartPr/>
              <p14:nvPr/>
            </p14:nvContentPartPr>
            <p14:xfrm>
              <a:off x="11796155" y="4141538"/>
              <a:ext cx="19919" cy="353644"/>
            </p14:xfrm>
          </p:contentPart>
        </mc:Choice>
        <mc:Fallback xmlns="">
          <p:pic>
            <p:nvPicPr>
              <p:cNvPr id="9" name="Ръкопис 8">
                <a:extLst>
                  <a:ext uri="{FF2B5EF4-FFF2-40B4-BE49-F238E27FC236}">
                    <a16:creationId xmlns:a16="http://schemas.microsoft.com/office/drawing/2014/main" id="{2EF12DEF-D9AA-77E6-9102-EF8A015E5D1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778370" y="4123550"/>
                <a:ext cx="55133" cy="3892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14:cNvPr>
              <p14:cNvContentPartPr/>
              <p14:nvPr/>
            </p14:nvContentPartPr>
            <p14:xfrm>
              <a:off x="11809893" y="3800103"/>
              <a:ext cx="9896" cy="753779"/>
            </p14:xfrm>
          </p:contentPart>
        </mc:Choice>
        <mc:Fallback xmlns="">
          <p:pic>
            <p:nvPicPr>
              <p:cNvPr id="10" name="Ръкопис 9">
                <a:extLst>
                  <a:ext uri="{FF2B5EF4-FFF2-40B4-BE49-F238E27FC236}">
                    <a16:creationId xmlns:a16="http://schemas.microsoft.com/office/drawing/2014/main" id="{9C489686-7AE2-9D95-593B-E641D5109F7A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1782404" y="3782473"/>
                <a:ext cx="64324" cy="7893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14:cNvPr>
              <p14:cNvContentPartPr/>
              <p14:nvPr/>
            </p14:nvContentPartPr>
            <p14:xfrm>
              <a:off x="11806052" y="3869376"/>
              <a:ext cx="20654" cy="476850"/>
            </p14:xfrm>
          </p:contentPart>
        </mc:Choice>
        <mc:Fallback xmlns="">
          <p:pic>
            <p:nvPicPr>
              <p:cNvPr id="11" name="Ръкопис 10">
                <a:extLst>
                  <a:ext uri="{FF2B5EF4-FFF2-40B4-BE49-F238E27FC236}">
                    <a16:creationId xmlns:a16="http://schemas.microsoft.com/office/drawing/2014/main" id="{DCC82991-79AC-837F-3701-2D7AE4DBF9EC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11788603" y="3851755"/>
                <a:ext cx="55908" cy="5124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14:cNvPr>
              <p14:cNvContentPartPr/>
              <p14:nvPr/>
            </p14:nvContentPartPr>
            <p14:xfrm>
              <a:off x="11815516" y="3958441"/>
              <a:ext cx="10327" cy="923470"/>
            </p14:xfrm>
          </p:contentPart>
        </mc:Choice>
        <mc:Fallback xmlns="">
          <p:pic>
            <p:nvPicPr>
              <p:cNvPr id="12" name="Ръкопис 11">
                <a:extLst>
                  <a:ext uri="{FF2B5EF4-FFF2-40B4-BE49-F238E27FC236}">
                    <a16:creationId xmlns:a16="http://schemas.microsoft.com/office/drawing/2014/main" id="{B9940C48-2E8D-EC37-3408-4FF3AC6F877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1798304" y="3940807"/>
                <a:ext cx="44406" cy="9590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14:cNvPr>
              <p14:cNvContentPartPr/>
              <p14:nvPr/>
            </p14:nvContentPartPr>
            <p14:xfrm>
              <a:off x="11618025" y="3166753"/>
              <a:ext cx="30295" cy="841279"/>
            </p14:xfrm>
          </p:contentPart>
        </mc:Choice>
        <mc:Fallback xmlns="">
          <p:pic>
            <p:nvPicPr>
              <p:cNvPr id="13" name="Ръкопис 12">
                <a:extLst>
                  <a:ext uri="{FF2B5EF4-FFF2-40B4-BE49-F238E27FC236}">
                    <a16:creationId xmlns:a16="http://schemas.microsoft.com/office/drawing/2014/main" id="{F159AE65-119D-71F9-E4BE-A8187ECACC9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600204" y="3148762"/>
                <a:ext cx="65580" cy="8769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14:cNvPr>
              <p14:cNvContentPartPr/>
              <p14:nvPr/>
            </p14:nvContentPartPr>
            <p14:xfrm>
              <a:off x="11726883" y="2939142"/>
              <a:ext cx="51483" cy="1934705"/>
            </p14:xfrm>
          </p:contentPart>
        </mc:Choice>
        <mc:Fallback xmlns="">
          <p:pic>
            <p:nvPicPr>
              <p:cNvPr id="14" name="Ръкопис 13">
                <a:extLst>
                  <a:ext uri="{FF2B5EF4-FFF2-40B4-BE49-F238E27FC236}">
                    <a16:creationId xmlns:a16="http://schemas.microsoft.com/office/drawing/2014/main" id="{F28CE275-0ED3-81F2-3AB9-4BA10CFB887F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1709007" y="2921505"/>
                <a:ext cx="86878" cy="19703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14:cNvPr>
              <p14:cNvContentPartPr/>
              <p14:nvPr/>
            </p14:nvContentPartPr>
            <p14:xfrm>
              <a:off x="11924804" y="2840181"/>
              <a:ext cx="61945" cy="1605115"/>
            </p14:xfrm>
          </p:contentPart>
        </mc:Choice>
        <mc:Fallback xmlns="">
          <p:pic>
            <p:nvPicPr>
              <p:cNvPr id="15" name="Ръкопис 14">
                <a:extLst>
                  <a:ext uri="{FF2B5EF4-FFF2-40B4-BE49-F238E27FC236}">
                    <a16:creationId xmlns:a16="http://schemas.microsoft.com/office/drawing/2014/main" id="{8F9C2DDD-BE28-2E99-19A4-A1940F17FC6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1906901" y="2822186"/>
                <a:ext cx="97393" cy="1640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14:cNvPr>
              <p14:cNvContentPartPr/>
              <p14:nvPr/>
            </p14:nvContentPartPr>
            <p14:xfrm>
              <a:off x="11980728" y="3008415"/>
              <a:ext cx="22972" cy="1108415"/>
            </p14:xfrm>
          </p:contentPart>
        </mc:Choice>
        <mc:Fallback xmlns="">
          <p:pic>
            <p:nvPicPr>
              <p:cNvPr id="16" name="Ръкопис 15">
                <a:extLst>
                  <a:ext uri="{FF2B5EF4-FFF2-40B4-BE49-F238E27FC236}">
                    <a16:creationId xmlns:a16="http://schemas.microsoft.com/office/drawing/2014/main" id="{CD137C3E-9BE3-E7F1-C126-D2768CCEB5E0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1963411" y="2990781"/>
                <a:ext cx="57960" cy="114404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14:cNvPr>
              <p14:cNvContentPartPr/>
              <p14:nvPr/>
            </p14:nvContentPartPr>
            <p14:xfrm>
              <a:off x="11578441" y="2701636"/>
              <a:ext cx="285426" cy="1736522"/>
            </p14:xfrm>
          </p:contentPart>
        </mc:Choice>
        <mc:Fallback xmlns="">
          <p:pic>
            <p:nvPicPr>
              <p:cNvPr id="17" name="Ръкопис 16">
                <a:extLst>
                  <a:ext uri="{FF2B5EF4-FFF2-40B4-BE49-F238E27FC236}">
                    <a16:creationId xmlns:a16="http://schemas.microsoft.com/office/drawing/2014/main" id="{8541F87A-355C-FEAA-3883-694FB6E4CDA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560467" y="2684001"/>
                <a:ext cx="321014" cy="17721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14:cNvPr>
              <p14:cNvContentPartPr/>
              <p14:nvPr/>
            </p14:nvContentPartPr>
            <p14:xfrm>
              <a:off x="11806051" y="3651662"/>
              <a:ext cx="46811" cy="851721"/>
            </p14:xfrm>
          </p:contentPart>
        </mc:Choice>
        <mc:Fallback xmlns="">
          <p:pic>
            <p:nvPicPr>
              <p:cNvPr id="18" name="Ръкопис 17">
                <a:extLst>
                  <a:ext uri="{FF2B5EF4-FFF2-40B4-BE49-F238E27FC236}">
                    <a16:creationId xmlns:a16="http://schemas.microsoft.com/office/drawing/2014/main" id="{345D1537-AF3A-DFD7-CF40-3B0AAB7D2C7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11788542" y="3634030"/>
                <a:ext cx="82187" cy="8873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14:cNvPr>
              <p14:cNvContentPartPr/>
              <p14:nvPr/>
            </p14:nvContentPartPr>
            <p14:xfrm>
              <a:off x="11806051" y="3948545"/>
              <a:ext cx="123583" cy="573859"/>
            </p14:xfrm>
          </p:contentPart>
        </mc:Choice>
        <mc:Fallback xmlns="">
          <p:pic>
            <p:nvPicPr>
              <p:cNvPr id="19" name="Ръкопис 18">
                <a:extLst>
                  <a:ext uri="{FF2B5EF4-FFF2-40B4-BE49-F238E27FC236}">
                    <a16:creationId xmlns:a16="http://schemas.microsoft.com/office/drawing/2014/main" id="{E9D40194-7E77-CF22-1D51-1AB0D2C94967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11788448" y="3930556"/>
                <a:ext cx="159149" cy="609478"/>
              </a:xfrm>
              <a:prstGeom prst="rect">
                <a:avLst/>
              </a:prstGeom>
            </p:spPr>
          </p:pic>
        </mc:Fallback>
      </mc:AlternateContent>
      <p:sp>
        <p:nvSpPr>
          <p:cNvPr id="20" name="Текстово поле 19">
            <a:extLst>
              <a:ext uri="{FF2B5EF4-FFF2-40B4-BE49-F238E27FC236}">
                <a16:creationId xmlns:a16="http://schemas.microsoft.com/office/drawing/2014/main" id="{894E7E56-161F-90F7-3FF8-428DF1854089}"/>
              </a:ext>
            </a:extLst>
          </p:cNvPr>
          <p:cNvSpPr txBox="1"/>
          <p:nvPr/>
        </p:nvSpPr>
        <p:spPr>
          <a:xfrm>
            <a:off x="188300" y="1012954"/>
            <a:ext cx="11920858" cy="483209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Hello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are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en-US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BLU</a:t>
            </a:r>
            <a:r>
              <a:rPr lang="bg-BG" sz="2800" dirty="0">
                <a:effectLst>
                  <a:glow rad="5715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.</a:t>
            </a: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en-US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en-US" sz="2800" dirty="0">
                <a:latin typeface="Consolas" panose="020B0609020204030204" pitchFamily="49" charset="0"/>
                <a:ea typeface="+mn-lt"/>
                <a:cs typeface="+mn-lt"/>
              </a:rPr>
            </a:b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With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our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project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,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made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by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using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 </a:t>
            </a:r>
            <a:r>
              <a:rPr lang="en-US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HTML5, CSS and JS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have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created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 a </a:t>
            </a:r>
            <a:r>
              <a:rPr lang="en-US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website where you can check and report to local firefighters about dangerous fires in real time by providing details and the exact location on the map. Enjoy!</a:t>
            </a:r>
            <a:b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</a:br>
            <a:r>
              <a:rPr lang="bg-BG" sz="2800" dirty="0">
                <a:latin typeface="Consolas" panose="020B0609020204030204" pitchFamily="49" charset="0"/>
                <a:ea typeface="+mn-lt"/>
                <a:cs typeface="+mn-lt"/>
              </a:rPr>
              <a:t>                                                                                                                        </a:t>
            </a:r>
            <a:r>
              <a:rPr lang="bg-BG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-</a:t>
            </a:r>
            <a:r>
              <a:rPr lang="en-US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BLU</a:t>
            </a:r>
            <a:r>
              <a:rPr lang="bg-BG" sz="2800" dirty="0">
                <a:effectLst>
                  <a:glow rad="2286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n-lt"/>
                <a:cs typeface="+mn-lt"/>
              </a:rPr>
              <a:t>™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14:cNvPr>
              <p14:cNvContentPartPr/>
              <p14:nvPr/>
            </p14:nvContentPartPr>
            <p14:xfrm>
              <a:off x="4700649" y="1712026"/>
              <a:ext cx="32057" cy="9896"/>
            </p14:xfrm>
          </p:contentPart>
        </mc:Choice>
        <mc:Fallback xmlns="">
          <p:pic>
            <p:nvPicPr>
              <p:cNvPr id="21" name="Ръкопис 20">
                <a:extLst>
                  <a:ext uri="{FF2B5EF4-FFF2-40B4-BE49-F238E27FC236}">
                    <a16:creationId xmlns:a16="http://schemas.microsoft.com/office/drawing/2014/main" id="{7E20F044-644A-7633-E1D9-36D12B4E6BC6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4683196" y="1685087"/>
                <a:ext cx="67320" cy="64324"/>
              </a:xfrm>
              <a:prstGeom prst="rect">
                <a:avLst/>
              </a:prstGeom>
            </p:spPr>
          </p:pic>
        </mc:Fallback>
      </mc:AlternateContent>
      <p:pic>
        <p:nvPicPr>
          <p:cNvPr id="25" name="Картина 24">
            <a:extLst>
              <a:ext uri="{FF2B5EF4-FFF2-40B4-BE49-F238E27FC236}">
                <a16:creationId xmlns:a16="http://schemas.microsoft.com/office/drawing/2014/main" id="{3CE6C700-00FF-CA6B-025E-B35EAFF407ED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17093983">
            <a:off x="8070260" y="3309867"/>
            <a:ext cx="6422195" cy="6431557"/>
          </a:xfrm>
          <a:prstGeom prst="rect">
            <a:avLst/>
          </a:prstGeom>
        </p:spPr>
      </p:pic>
      <p:pic>
        <p:nvPicPr>
          <p:cNvPr id="33" name="Картина 32">
            <a:extLst>
              <a:ext uri="{FF2B5EF4-FFF2-40B4-BE49-F238E27FC236}">
                <a16:creationId xmlns:a16="http://schemas.microsoft.com/office/drawing/2014/main" id="{AB343CBF-5408-F17C-EDEC-E7C554C5CEDC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7807638" y="-3230103"/>
            <a:ext cx="5257401" cy="5265773"/>
          </a:xfrm>
          <a:prstGeom prst="rect">
            <a:avLst/>
          </a:prstGeom>
        </p:spPr>
      </p:pic>
      <p:pic>
        <p:nvPicPr>
          <p:cNvPr id="34" name="Картина 33">
            <a:extLst>
              <a:ext uri="{FF2B5EF4-FFF2-40B4-BE49-F238E27FC236}">
                <a16:creationId xmlns:a16="http://schemas.microsoft.com/office/drawing/2014/main" id="{807E3483-73DB-A608-B632-A318C5DB0245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18391110">
            <a:off x="-78210" y="-3141158"/>
            <a:ext cx="4682830" cy="4689656"/>
          </a:xfrm>
          <a:prstGeom prst="rect">
            <a:avLst/>
          </a:prstGeom>
        </p:spPr>
      </p:pic>
      <p:pic>
        <p:nvPicPr>
          <p:cNvPr id="35" name="Картина 34">
            <a:extLst>
              <a:ext uri="{FF2B5EF4-FFF2-40B4-BE49-F238E27FC236}">
                <a16:creationId xmlns:a16="http://schemas.microsoft.com/office/drawing/2014/main" id="{992AEFD5-43D5-5DFF-8246-0D617B371EB2}"/>
              </a:ext>
            </a:extLst>
          </p:cNvPr>
          <p:cNvPicPr>
            <a:picLocks noChangeAspect="1"/>
          </p:cNvPicPr>
          <p:nvPr/>
        </p:nvPicPr>
        <p:blipFill>
          <a:blip r:embed="rId34"/>
          <a:stretch>
            <a:fillRect/>
          </a:stretch>
        </p:blipFill>
        <p:spPr>
          <a:xfrm rot="7442135">
            <a:off x="1455908" y="4856443"/>
            <a:ext cx="4682830" cy="4689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673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9C9352-9FEF-57B1-1518-401B107DA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407674B-84C5-D5F1-8F4B-7C7981A002D4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7585D45E-7308-E70E-0DF2-7816B6BD66FF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F581CFB7-7B66-D7F0-B153-513F4A6FDE95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8B55EB0A-338A-F1C6-0D48-341FCDC24E08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5BD7D82D-ADBA-2E06-0BCC-0CC69B019462}"/>
              </a:ext>
            </a:extLst>
          </p:cNvPr>
          <p:cNvSpPr txBox="1"/>
          <p:nvPr/>
        </p:nvSpPr>
        <p:spPr>
          <a:xfrm>
            <a:off x="969331" y="4386604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9710282E-1863-59BC-2B41-3AE36E71A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41C749D-BE0A-3675-427E-E00A0BAEC1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997AF6A3-5D2A-E342-278B-7F097E0938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D85558C6-08F8-6466-230A-980185190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495" y="989115"/>
            <a:ext cx="3206186" cy="334771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Текстово поле 13">
            <a:extLst>
              <a:ext uri="{FF2B5EF4-FFF2-40B4-BE49-F238E27FC236}">
                <a16:creationId xmlns:a16="http://schemas.microsoft.com/office/drawing/2014/main" id="{D10F5664-5E61-A926-582C-C01502F61DF6}"/>
              </a:ext>
            </a:extLst>
          </p:cNvPr>
          <p:cNvSpPr txBox="1"/>
          <p:nvPr/>
        </p:nvSpPr>
        <p:spPr>
          <a:xfrm>
            <a:off x="816423" y="4901035"/>
            <a:ext cx="197307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Petar Dimitrov </a:t>
            </a:r>
            <a:r>
              <a:rPr lang="bg-BG" dirty="0"/>
              <a:t>9</a:t>
            </a:r>
            <a:r>
              <a:rPr lang="en-US" dirty="0"/>
              <a:t>G</a:t>
            </a:r>
            <a:endParaRPr lang="bg-BG" dirty="0"/>
          </a:p>
        </p:txBody>
      </p:sp>
      <p:pic>
        <p:nvPicPr>
          <p:cNvPr id="18" name="Картина 17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9CFFAEE6-5FCD-F60E-58F5-EDC323A0420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A398F16A-0939-D0E8-45F5-C53EF3E73CA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BA0B5253-9FBC-75FF-0787-209ECF8CF3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FB29BBBD-6B42-1979-4B67-A9028830AC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500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0E49E6-EA66-C6CC-F715-1E2AC7F19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156BAA6E-67D8-6B71-5363-AEC38D776334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F648C46-2D13-BF50-36EF-B907C879B2DA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4FE530A6-AD40-2A4E-2A38-5A55001D8AC4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9E9751A-9A52-54A4-1C46-5CEB9A605769}"/>
              </a:ext>
            </a:extLst>
          </p:cNvPr>
          <p:cNvSpPr txBox="1"/>
          <p:nvPr/>
        </p:nvSpPr>
        <p:spPr>
          <a:xfrm>
            <a:off x="3460729" y="4291048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FE0142F8-86D8-B6B0-0A44-30DF67557C41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E3C8FDDC-1F09-9E8D-5850-41CE2EEA09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46F54988-8B72-33B0-6EED-0CE50786E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038C4C91-6D9A-82F7-1F59-964A007FC0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6786" y="622069"/>
            <a:ext cx="3288166" cy="3616077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35EAF014-D3E4-A611-0455-3DEDCCF8A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87F1178E-E599-FD69-41A4-03CFC9D75C1D}"/>
              </a:ext>
            </a:extLst>
          </p:cNvPr>
          <p:cNvSpPr txBox="1"/>
          <p:nvPr/>
        </p:nvSpPr>
        <p:spPr>
          <a:xfrm>
            <a:off x="3582932" y="4754900"/>
            <a:ext cx="198096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Rumen Spasov </a:t>
            </a:r>
            <a:r>
              <a:rPr lang="bg-BG" dirty="0"/>
              <a:t>9</a:t>
            </a:r>
            <a:r>
              <a:rPr lang="en-US" dirty="0"/>
              <a:t>V</a:t>
            </a:r>
            <a:endParaRPr lang="bg-BG" dirty="0"/>
          </a:p>
        </p:txBody>
      </p:sp>
      <p:pic>
        <p:nvPicPr>
          <p:cNvPr id="5" name="Картина 4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767D219C-5CE1-1B12-60D0-9E6FD792A6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340" y="523393"/>
            <a:ext cx="3464106" cy="381342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D545A79B-0069-7D54-7532-60A8164257F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292C76A1-13C8-EB26-5264-958369631AE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3F162467-8FA6-0936-D526-9BD1A0ED7B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0792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B5AB45-364D-17AF-7C16-8A59F39F2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AC4C6BF3-E0AF-C26A-3570-2FD8D361E457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9B6CDEF-49B7-2692-EE85-A790CA06B721}"/>
              </a:ext>
            </a:extLst>
          </p:cNvPr>
          <p:cNvSpPr txBox="1"/>
          <p:nvPr/>
        </p:nvSpPr>
        <p:spPr>
          <a:xfrm>
            <a:off x="6321975" y="406484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B4F19995-201E-F949-52EC-002761383905}"/>
              </a:ext>
            </a:extLst>
          </p:cNvPr>
          <p:cNvSpPr txBox="1"/>
          <p:nvPr/>
        </p:nvSpPr>
        <p:spPr>
          <a:xfrm>
            <a:off x="9657508" y="5435130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5FA2C03-459C-8032-D5FD-32CB5ABD5201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219ACE42-5504-D520-48EB-1CCA5E1F72CD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7BE1C187-92AB-DDB5-3F65-EC09FF5976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2314" y="2597725"/>
            <a:ext cx="2592081" cy="2672642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6B056C72-B57A-BE88-712D-A2C455141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8777" y="433233"/>
            <a:ext cx="3378916" cy="3590319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5DA3F45F-3A37-7101-72DB-47366D89D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508D877B-FF8E-999F-3E6D-08709AC566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Текстово поле 2">
            <a:extLst>
              <a:ext uri="{FF2B5EF4-FFF2-40B4-BE49-F238E27FC236}">
                <a16:creationId xmlns:a16="http://schemas.microsoft.com/office/drawing/2014/main" id="{5835766F-B4D6-EA7A-DE31-C63714556830}"/>
              </a:ext>
            </a:extLst>
          </p:cNvPr>
          <p:cNvSpPr txBox="1"/>
          <p:nvPr/>
        </p:nvSpPr>
        <p:spPr>
          <a:xfrm>
            <a:off x="6420046" y="4434172"/>
            <a:ext cx="1976377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Presiyan Kolev </a:t>
            </a:r>
            <a:r>
              <a:rPr lang="bg-BG" dirty="0"/>
              <a:t>9</a:t>
            </a:r>
            <a:r>
              <a:rPr lang="en-US" dirty="0"/>
              <a:t>A</a:t>
            </a:r>
            <a:endParaRPr lang="bg-BG" dirty="0"/>
          </a:p>
        </p:txBody>
      </p:sp>
      <p:pic>
        <p:nvPicPr>
          <p:cNvPr id="5" name="Картина 4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B0077C7B-F237-BFE8-D4D1-19979502CAC5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C8AACF2-AEB6-BABB-7C98-DDA48DEFBD6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7F1A995E-626F-56D1-8E3D-7170BCE73F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722BCD22-5CFF-CBFD-EE00-D561B3E4FC0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712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CDD1B5-59AD-6127-1BFD-7B6AE5112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FBD4A78E-ACDB-03F4-6DD4-565A4AFAE495}"/>
              </a:ext>
            </a:extLst>
          </p:cNvPr>
          <p:cNvSpPr txBox="1"/>
          <p:nvPr/>
        </p:nvSpPr>
        <p:spPr>
          <a:xfrm>
            <a:off x="116020" y="-1153737"/>
            <a:ext cx="5447878" cy="1999602"/>
          </a:xfrm>
          <a:prstGeom prst="rect">
            <a:avLst/>
          </a:prstGeom>
        </p:spPr>
        <p:txBody>
          <a:bodyPr rot="0" spcFirstLastPara="0" vertOverflow="overflow" horzOverflow="overflow" vert="horz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i="1" dirty="0">
                <a:solidFill>
                  <a:srgbClr val="FFFFFF"/>
                </a:solidFill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  <a:ea typeface="+mj-ea"/>
                <a:cs typeface="+mj-cs"/>
              </a:rPr>
              <a:t>Our Team</a:t>
            </a:r>
            <a:endParaRPr lang="en-US" sz="4800" i="1" kern="1200" dirty="0">
              <a:solidFill>
                <a:srgbClr val="FFFFFF"/>
              </a:solidFill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  <a:ea typeface="+mj-ea"/>
              <a:cs typeface="+mj-cs"/>
            </a:endParaRPr>
          </a:p>
        </p:txBody>
      </p:sp>
      <p:sp>
        <p:nvSpPr>
          <p:cNvPr id="7" name="Текстово поле 6">
            <a:extLst>
              <a:ext uri="{FF2B5EF4-FFF2-40B4-BE49-F238E27FC236}">
                <a16:creationId xmlns:a16="http://schemas.microsoft.com/office/drawing/2014/main" id="{93531392-4DD4-2326-6E08-1C2158ECCF42}"/>
              </a:ext>
            </a:extLst>
          </p:cNvPr>
          <p:cNvSpPr txBox="1"/>
          <p:nvPr/>
        </p:nvSpPr>
        <p:spPr>
          <a:xfrm>
            <a:off x="6224952" y="5435130"/>
            <a:ext cx="217251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Back-end developer</a:t>
            </a:r>
            <a:r>
              <a:rPr lang="bg-BG" dirty="0"/>
              <a:t> </a:t>
            </a:r>
          </a:p>
        </p:txBody>
      </p:sp>
      <p:sp>
        <p:nvSpPr>
          <p:cNvPr id="9" name="Текстово поле 8">
            <a:extLst>
              <a:ext uri="{FF2B5EF4-FFF2-40B4-BE49-F238E27FC236}">
                <a16:creationId xmlns:a16="http://schemas.microsoft.com/office/drawing/2014/main" id="{76AFDAFC-AEC5-DB5C-36F4-CD8BB5DDA303}"/>
              </a:ext>
            </a:extLst>
          </p:cNvPr>
          <p:cNvSpPr txBox="1"/>
          <p:nvPr/>
        </p:nvSpPr>
        <p:spPr>
          <a:xfrm>
            <a:off x="9636965" y="4183933"/>
            <a:ext cx="108169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ea typeface="+mn-lt"/>
                <a:cs typeface="+mn-lt"/>
              </a:rPr>
              <a:t>Designer</a:t>
            </a:r>
            <a:endParaRPr lang="bg-BG" dirty="0">
              <a:ea typeface="+mn-lt"/>
              <a:cs typeface="+mn-lt"/>
            </a:endParaRPr>
          </a:p>
        </p:txBody>
      </p:sp>
      <p:sp>
        <p:nvSpPr>
          <p:cNvPr id="10" name="Текстово поле 9">
            <a:extLst>
              <a:ext uri="{FF2B5EF4-FFF2-40B4-BE49-F238E27FC236}">
                <a16:creationId xmlns:a16="http://schemas.microsoft.com/office/drawing/2014/main" id="{01BE9E68-BC20-DA9D-2DAD-D028400D7B27}"/>
              </a:ext>
            </a:extLst>
          </p:cNvPr>
          <p:cNvSpPr txBox="1"/>
          <p:nvPr/>
        </p:nvSpPr>
        <p:spPr>
          <a:xfrm>
            <a:off x="3561667" y="5420845"/>
            <a:ext cx="224028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Front-end Developer</a:t>
            </a:r>
            <a:endParaRPr lang="bg-BG" dirty="0"/>
          </a:p>
        </p:txBody>
      </p:sp>
      <p:sp>
        <p:nvSpPr>
          <p:cNvPr id="12" name="Текстово поле 11">
            <a:extLst>
              <a:ext uri="{FF2B5EF4-FFF2-40B4-BE49-F238E27FC236}">
                <a16:creationId xmlns:a16="http://schemas.microsoft.com/office/drawing/2014/main" id="{C4F6E8E2-04FB-9ABB-94AC-AA4DA1638627}"/>
              </a:ext>
            </a:extLst>
          </p:cNvPr>
          <p:cNvSpPr txBox="1"/>
          <p:nvPr/>
        </p:nvSpPr>
        <p:spPr>
          <a:xfrm>
            <a:off x="955062" y="5435130"/>
            <a:ext cx="1639874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Scrum Trainer</a:t>
            </a:r>
            <a:endParaRPr lang="bg-BG" dirty="0" err="1"/>
          </a:p>
        </p:txBody>
      </p:sp>
      <p:sp>
        <p:nvSpPr>
          <p:cNvPr id="15" name="Текстово поле 14">
            <a:extLst>
              <a:ext uri="{FF2B5EF4-FFF2-40B4-BE49-F238E27FC236}">
                <a16:creationId xmlns:a16="http://schemas.microsoft.com/office/drawing/2014/main" id="{DCD018A9-6CE1-E9A1-A17E-A546AB19A971}"/>
              </a:ext>
            </a:extLst>
          </p:cNvPr>
          <p:cNvSpPr txBox="1"/>
          <p:nvPr/>
        </p:nvSpPr>
        <p:spPr>
          <a:xfrm>
            <a:off x="9273589" y="4553265"/>
            <a:ext cx="181495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Martin Yanev </a:t>
            </a:r>
            <a:r>
              <a:rPr lang="bg-BG" dirty="0"/>
              <a:t>9</a:t>
            </a:r>
            <a:r>
              <a:rPr lang="en-US" dirty="0"/>
              <a:t>B</a:t>
            </a:r>
            <a:endParaRPr lang="bg-BG" dirty="0"/>
          </a:p>
        </p:txBody>
      </p:sp>
      <p:pic>
        <p:nvPicPr>
          <p:cNvPr id="4098" name="Picture 2" descr="View MSYanev23's full-sized avatar">
            <a:extLst>
              <a:ext uri="{FF2B5EF4-FFF2-40B4-BE49-F238E27FC236}">
                <a16:creationId xmlns:a16="http://schemas.microsoft.com/office/drawing/2014/main" id="{A3E5DFB8-1C1E-5CAA-D967-02D347D7C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18" y="590308"/>
            <a:ext cx="3363989" cy="3615187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538D8C4E-EFC3-6DDC-0339-E5966AA8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678287"/>
            <a:ext cx="2506295" cy="259208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Картина 7" descr="Картина, която съдържа човек, Човешко лице, дрехи, плат&#10;&#10;Генерирано от ИИ съдържание може да е неправилно.">
            <a:extLst>
              <a:ext uri="{FF2B5EF4-FFF2-40B4-BE49-F238E27FC236}">
                <a16:creationId xmlns:a16="http://schemas.microsoft.com/office/drawing/2014/main" id="{A26B0631-13ED-D263-B338-19D040D088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041" y="2597725"/>
            <a:ext cx="2567115" cy="2823120"/>
          </a:xfrm>
          <a:prstGeom prst="ellipse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1" name="Picture 4" descr="View PADimitrov23's full-sized avatar">
            <a:extLst>
              <a:ext uri="{FF2B5EF4-FFF2-40B4-BE49-F238E27FC236}">
                <a16:creationId xmlns:a16="http://schemas.microsoft.com/office/drawing/2014/main" id="{E27C1E11-10D1-86C6-B8A1-B68C37108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13" y="2680716"/>
            <a:ext cx="2480173" cy="2589651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Картина 2" descr="Картина, която съдържа Човешко лице, човек, дрехи, Брадичка&#10;&#10;Генерираното от ИИ съдържание може да е неправилно.">
            <a:extLst>
              <a:ext uri="{FF2B5EF4-FFF2-40B4-BE49-F238E27FC236}">
                <a16:creationId xmlns:a16="http://schemas.microsoft.com/office/drawing/2014/main" id="{087C482C-4FE0-03EF-57CE-323D747CD0D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9878" y="2547593"/>
            <a:ext cx="2592081" cy="2853467"/>
          </a:xfrm>
          <a:prstGeom prst="rect">
            <a:avLst/>
          </a:prstGeom>
        </p:spPr>
      </p:pic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598B97A2-AA63-AF21-A772-28D9B13C3C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7813702">
            <a:off x="7528105" y="4833868"/>
            <a:ext cx="6422195" cy="6431557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190FAA8-BCB1-B858-D887-F53185F4357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8283297" y="-3091955"/>
            <a:ext cx="6422195" cy="6431557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E2054B41-2556-A2D2-8444-E69A3D71E4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0398045">
            <a:off x="-2961984" y="4419400"/>
            <a:ext cx="6422195" cy="643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5337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Картина 8" descr="File:Microsoft PowerPoint Logo.png - Wikimedia Commons">
            <a:extLst>
              <a:ext uri="{FF2B5EF4-FFF2-40B4-BE49-F238E27FC236}">
                <a16:creationId xmlns:a16="http://schemas.microsoft.com/office/drawing/2014/main" id="{F6ABBB64-E375-DF56-CE75-90AD44C108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616" y="3110474"/>
            <a:ext cx="1970346" cy="1970346"/>
          </a:xfrm>
          <a:prstGeom prst="rect">
            <a:avLst/>
          </a:prstGeom>
        </p:spPr>
      </p:pic>
      <p:pic>
        <p:nvPicPr>
          <p:cNvPr id="10" name="Картина 9" descr="Файл:Microsoft Word 2013-2019 logo.svg – Уикипедия">
            <a:extLst>
              <a:ext uri="{FF2B5EF4-FFF2-40B4-BE49-F238E27FC236}">
                <a16:creationId xmlns:a16="http://schemas.microsoft.com/office/drawing/2014/main" id="{3BC5234E-A6E4-DB95-1986-B60962D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8075" y="3381741"/>
            <a:ext cx="1512863" cy="1427813"/>
          </a:xfrm>
          <a:prstGeom prst="rect">
            <a:avLst/>
          </a:prstGeom>
        </p:spPr>
      </p:pic>
      <p:pic>
        <p:nvPicPr>
          <p:cNvPr id="14" name="Картина 13" descr="File:Github-desktop-logo-symbol.svg - Wikimedia Commons">
            <a:extLst>
              <a:ext uri="{FF2B5EF4-FFF2-40B4-BE49-F238E27FC236}">
                <a16:creationId xmlns:a16="http://schemas.microsoft.com/office/drawing/2014/main" id="{90F382E0-1005-C6CA-C0FE-B87756031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6653" y="4900505"/>
            <a:ext cx="1715991" cy="1781126"/>
          </a:xfrm>
          <a:prstGeom prst="rect">
            <a:avLst/>
          </a:prstGeom>
        </p:spPr>
      </p:pic>
      <p:sp>
        <p:nvSpPr>
          <p:cNvPr id="2" name="Текстово поле 1">
            <a:extLst>
              <a:ext uri="{FF2B5EF4-FFF2-40B4-BE49-F238E27FC236}">
                <a16:creationId xmlns:a16="http://schemas.microsoft.com/office/drawing/2014/main" id="{8829305B-B80E-54B2-4F24-27D94F7231E9}"/>
              </a:ext>
            </a:extLst>
          </p:cNvPr>
          <p:cNvSpPr txBox="1"/>
          <p:nvPr/>
        </p:nvSpPr>
        <p:spPr>
          <a:xfrm>
            <a:off x="4209767" y="111629"/>
            <a:ext cx="3772465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Tools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we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have</a:t>
            </a:r>
            <a:r>
              <a:rPr lang="bg-BG" sz="2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 </a:t>
            </a:r>
            <a:r>
              <a:rPr lang="bg-BG" sz="2800" dirty="0" err="1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used</a:t>
            </a:r>
          </a:p>
        </p:txBody>
      </p:sp>
      <p:pic>
        <p:nvPicPr>
          <p:cNvPr id="2050" name="Picture 2" descr="Html5 Css3 Javascript Logos - Html Css Icon Png Clipart - Large Size Png  Image - PikPng">
            <a:extLst>
              <a:ext uri="{FF2B5EF4-FFF2-40B4-BE49-F238E27FC236}">
                <a16:creationId xmlns:a16="http://schemas.microsoft.com/office/drawing/2014/main" id="{A2D8CF01-1CDE-3A2D-B08D-F1B021C6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316" y="712811"/>
            <a:ext cx="6434009" cy="2338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Правоъгълник 4">
            <a:extLst>
              <a:ext uri="{FF2B5EF4-FFF2-40B4-BE49-F238E27FC236}">
                <a16:creationId xmlns:a16="http://schemas.microsoft.com/office/drawing/2014/main" id="{9335917B-8F40-780B-9269-F61F37D0CEF0}"/>
              </a:ext>
            </a:extLst>
          </p:cNvPr>
          <p:cNvSpPr/>
          <p:nvPr/>
        </p:nvSpPr>
        <p:spPr>
          <a:xfrm>
            <a:off x="7448550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Правоъгълник 5">
            <a:extLst>
              <a:ext uri="{FF2B5EF4-FFF2-40B4-BE49-F238E27FC236}">
                <a16:creationId xmlns:a16="http://schemas.microsoft.com/office/drawing/2014/main" id="{A4E9516F-7213-FC2A-4DD4-D949A6532795}"/>
              </a:ext>
            </a:extLst>
          </p:cNvPr>
          <p:cNvSpPr/>
          <p:nvPr/>
        </p:nvSpPr>
        <p:spPr>
          <a:xfrm>
            <a:off x="5041763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Правоъгълник 6">
            <a:extLst>
              <a:ext uri="{FF2B5EF4-FFF2-40B4-BE49-F238E27FC236}">
                <a16:creationId xmlns:a16="http://schemas.microsoft.com/office/drawing/2014/main" id="{7AD98934-8D84-31D8-7D19-FBA700815EB9}"/>
              </a:ext>
            </a:extLst>
          </p:cNvPr>
          <p:cNvSpPr/>
          <p:nvPr/>
        </p:nvSpPr>
        <p:spPr>
          <a:xfrm>
            <a:off x="2742800" y="604755"/>
            <a:ext cx="1628775" cy="52322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Pixlr logo vector SVG, PNG download free">
            <a:extLst>
              <a:ext uri="{FF2B5EF4-FFF2-40B4-BE49-F238E27FC236}">
                <a16:creationId xmlns:a16="http://schemas.microsoft.com/office/drawing/2014/main" id="{8B038DA2-504B-73DE-51C7-E96857BFD5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0952" y="4933730"/>
            <a:ext cx="1638280" cy="1638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hatbase | Stripe Apps">
            <a:extLst>
              <a:ext uri="{FF2B5EF4-FFF2-40B4-BE49-F238E27FC236}">
                <a16:creationId xmlns:a16="http://schemas.microsoft.com/office/drawing/2014/main" id="{719AE57C-BE23-2DEA-D045-3CD8947C1B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9659" y="3286614"/>
            <a:ext cx="1638281" cy="1638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Visual Studio Code Logo PNG Transparent &amp; SVG Vector - Freebie Supply">
            <a:extLst>
              <a:ext uri="{FF2B5EF4-FFF2-40B4-BE49-F238E27FC236}">
                <a16:creationId xmlns:a16="http://schemas.microsoft.com/office/drawing/2014/main" id="{6FCBD317-9E47-AEEC-574C-6AB9D32EE8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0512" y="5080820"/>
            <a:ext cx="1979128" cy="1484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>
            <a:extLst>
              <a:ext uri="{FF2B5EF4-FFF2-40B4-BE49-F238E27FC236}">
                <a16:creationId xmlns:a16="http://schemas.microsoft.com/office/drawing/2014/main" id="{0DCF2D21-421A-EAD4-393A-912C5E384B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2223" y="3284887"/>
            <a:ext cx="1561882" cy="15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8" name="Picture 20">
            <a:extLst>
              <a:ext uri="{FF2B5EF4-FFF2-40B4-BE49-F238E27FC236}">
                <a16:creationId xmlns:a16="http://schemas.microsoft.com/office/drawing/2014/main" id="{F4AC281E-0470-6659-9F4F-E21B70642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0920" y="5010127"/>
            <a:ext cx="1678301" cy="1561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74" name="Picture 26" descr="Поздравителен адрес от Областният управител по повод професионалния празник  на МВР - На мегдана">
            <a:extLst>
              <a:ext uri="{FF2B5EF4-FFF2-40B4-BE49-F238E27FC236}">
                <a16:creationId xmlns:a16="http://schemas.microsoft.com/office/drawing/2014/main" id="{9216967A-FD3C-982A-B310-8E8B3FD8A9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45633" y="3002089"/>
            <a:ext cx="1936879" cy="1936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Картина 17">
            <a:extLst>
              <a:ext uri="{FF2B5EF4-FFF2-40B4-BE49-F238E27FC236}">
                <a16:creationId xmlns:a16="http://schemas.microsoft.com/office/drawing/2014/main" id="{0B0A1810-01AE-73C8-A023-67FDEC7D2D4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-2814581" y="-2755102"/>
            <a:ext cx="6422195" cy="6431557"/>
          </a:xfrm>
          <a:prstGeom prst="rect">
            <a:avLst/>
          </a:prstGeom>
        </p:spPr>
      </p:pic>
      <p:pic>
        <p:nvPicPr>
          <p:cNvPr id="19" name="Картина 18">
            <a:extLst>
              <a:ext uri="{FF2B5EF4-FFF2-40B4-BE49-F238E27FC236}">
                <a16:creationId xmlns:a16="http://schemas.microsoft.com/office/drawing/2014/main" id="{146A279F-18C5-6BC7-E0A3-DE0CA7D4D70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969726">
            <a:off x="-2626110" y="5068597"/>
            <a:ext cx="3916473" cy="3922182"/>
          </a:xfrm>
          <a:prstGeom prst="rect">
            <a:avLst/>
          </a:prstGeom>
        </p:spPr>
      </p:pic>
      <p:pic>
        <p:nvPicPr>
          <p:cNvPr id="20" name="Картина 19">
            <a:extLst>
              <a:ext uri="{FF2B5EF4-FFF2-40B4-BE49-F238E27FC236}">
                <a16:creationId xmlns:a16="http://schemas.microsoft.com/office/drawing/2014/main" id="{EB11F125-2248-D767-F019-BF08861EA39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971472">
            <a:off x="9211062" y="-3013240"/>
            <a:ext cx="6422195" cy="6431557"/>
          </a:xfrm>
          <a:prstGeom prst="rect">
            <a:avLst/>
          </a:prstGeom>
        </p:spPr>
      </p:pic>
      <p:pic>
        <p:nvPicPr>
          <p:cNvPr id="21" name="Картина 20">
            <a:extLst>
              <a:ext uri="{FF2B5EF4-FFF2-40B4-BE49-F238E27FC236}">
                <a16:creationId xmlns:a16="http://schemas.microsoft.com/office/drawing/2014/main" id="{F9E1E774-8631-B118-FBA5-F0945AB349F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9969726">
            <a:off x="9940665" y="5320731"/>
            <a:ext cx="3916473" cy="39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382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дата 1">
            <a:extLst>
              <a:ext uri="{FF2B5EF4-FFF2-40B4-BE49-F238E27FC236}">
                <a16:creationId xmlns:a16="http://schemas.microsoft.com/office/drawing/2014/main" id="{45F312E4-241A-369E-EF38-D1663F63F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8C68A-3892-401F-8585-68CFB2176D36}" type="datetime1">
              <a:rPr lang="en-US"/>
              <a:t>6/11/2025</a:t>
            </a:fld>
            <a:endParaRPr lang="en-US" dirty="0"/>
          </a:p>
        </p:txBody>
      </p:sp>
      <p:sp>
        <p:nvSpPr>
          <p:cNvPr id="3" name="Контейнер за долния колонтитул 2">
            <a:extLst>
              <a:ext uri="{FF2B5EF4-FFF2-40B4-BE49-F238E27FC236}">
                <a16:creationId xmlns:a16="http://schemas.microsoft.com/office/drawing/2014/main" id="{0AAC0176-68C4-1EBD-3C09-B0EA775CC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0480B7F-4BD1-A78E-6C70-BB230C2BF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3100" y="3305175"/>
            <a:ext cx="685800" cy="247650"/>
          </a:xfrm>
          <a:prstGeom prst="rect">
            <a:avLst/>
          </a:prstGeom>
        </p:spPr>
      </p:pic>
      <p:pic>
        <p:nvPicPr>
          <p:cNvPr id="6" name="Картина 5">
            <a:extLst>
              <a:ext uri="{FF2B5EF4-FFF2-40B4-BE49-F238E27FC236}">
                <a16:creationId xmlns:a16="http://schemas.microsoft.com/office/drawing/2014/main" id="{BF31483A-4CC6-9FA6-68DC-F33D139D6F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100000">
            <a:off x="11347704" y="4048593"/>
            <a:ext cx="946758" cy="341594"/>
          </a:xfrm>
          <a:prstGeom prst="rect">
            <a:avLst/>
          </a:prstGeom>
        </p:spPr>
      </p:pic>
      <p:sp>
        <p:nvSpPr>
          <p:cNvPr id="8" name="Текстово поле 7">
            <a:extLst>
              <a:ext uri="{FF2B5EF4-FFF2-40B4-BE49-F238E27FC236}">
                <a16:creationId xmlns:a16="http://schemas.microsoft.com/office/drawing/2014/main" id="{68121D3D-31BD-4121-E29E-F2D3D1ED6FB9}"/>
              </a:ext>
            </a:extLst>
          </p:cNvPr>
          <p:cNvSpPr txBox="1"/>
          <p:nvPr/>
        </p:nvSpPr>
        <p:spPr>
          <a:xfrm>
            <a:off x="643560" y="1127362"/>
            <a:ext cx="10904875" cy="83099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800" dirty="0">
                <a:effectLst>
                  <a:glow rad="381000">
                    <a:srgbClr val="0070C0">
                      <a:alpha val="40000"/>
                    </a:srgbClr>
                  </a:glow>
                </a:effectLst>
                <a:latin typeface="Consolas" panose="020B0609020204030204" pitchFamily="49" charset="0"/>
              </a:rPr>
              <a:t>Now let’s proceed to the project </a:t>
            </a:r>
            <a:endParaRPr lang="bg-BG" sz="4800" dirty="0">
              <a:effectLst>
                <a:glow rad="381000">
                  <a:srgbClr val="0070C0">
                    <a:alpha val="40000"/>
                  </a:srgbClr>
                </a:glow>
              </a:effectLst>
              <a:latin typeface="Consolas" panose="020B0609020204030204" pitchFamily="49" charset="0"/>
            </a:endParaRPr>
          </a:p>
        </p:txBody>
      </p:sp>
      <p:pic>
        <p:nvPicPr>
          <p:cNvPr id="4" name="Picture 2" descr="team logo">
            <a:extLst>
              <a:ext uri="{FF2B5EF4-FFF2-40B4-BE49-F238E27FC236}">
                <a16:creationId xmlns:a16="http://schemas.microsoft.com/office/drawing/2014/main" id="{138B4865-A013-8713-70AE-E38AC0DB1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063" y="2407298"/>
            <a:ext cx="9135871" cy="4207154"/>
          </a:xfrm>
          <a:prstGeom prst="rect">
            <a:avLst/>
          </a:prstGeom>
          <a:noFill/>
          <a:effectLst>
            <a:glow rad="228600">
              <a:srgbClr val="230761">
                <a:alpha val="40000"/>
              </a:srgbClr>
            </a:glo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Картина 11">
            <a:extLst>
              <a:ext uri="{FF2B5EF4-FFF2-40B4-BE49-F238E27FC236}">
                <a16:creationId xmlns:a16="http://schemas.microsoft.com/office/drawing/2014/main" id="{1CAC9901-8370-3B84-2BA0-CD7153318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1300601">
            <a:off x="-1209889" y="4999353"/>
            <a:ext cx="3688804" cy="3694181"/>
          </a:xfrm>
          <a:prstGeom prst="rect">
            <a:avLst/>
          </a:prstGeom>
        </p:spPr>
      </p:pic>
      <p:pic>
        <p:nvPicPr>
          <p:cNvPr id="13" name="Картина 12">
            <a:extLst>
              <a:ext uri="{FF2B5EF4-FFF2-40B4-BE49-F238E27FC236}">
                <a16:creationId xmlns:a16="http://schemas.microsoft.com/office/drawing/2014/main" id="{BEA06F9E-9235-A1F5-043A-8AF77108BF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5703833">
            <a:off x="9472467" y="3135147"/>
            <a:ext cx="5439065" cy="5446993"/>
          </a:xfrm>
          <a:prstGeom prst="rect">
            <a:avLst/>
          </a:prstGeom>
        </p:spPr>
      </p:pic>
      <p:pic>
        <p:nvPicPr>
          <p:cNvPr id="14" name="Картина 13">
            <a:extLst>
              <a:ext uri="{FF2B5EF4-FFF2-40B4-BE49-F238E27FC236}">
                <a16:creationId xmlns:a16="http://schemas.microsoft.com/office/drawing/2014/main" id="{BD2ACA66-55BA-5CFA-4B24-56EB7A2B55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-1958237" y="-1880957"/>
            <a:ext cx="3916473" cy="3922182"/>
          </a:xfrm>
          <a:prstGeom prst="rect">
            <a:avLst/>
          </a:prstGeom>
        </p:spPr>
      </p:pic>
      <p:pic>
        <p:nvPicPr>
          <p:cNvPr id="15" name="Картина 14">
            <a:extLst>
              <a:ext uri="{FF2B5EF4-FFF2-40B4-BE49-F238E27FC236}">
                <a16:creationId xmlns:a16="http://schemas.microsoft.com/office/drawing/2014/main" id="{0A025723-B7AB-01C8-88FE-79BC890F4D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9364497">
            <a:off x="9847399" y="-2173139"/>
            <a:ext cx="3916473" cy="3922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994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147</Words>
  <Application>Microsoft Office PowerPoint</Application>
  <PresentationFormat>Widescreen</PresentationFormat>
  <Paragraphs>37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Consolas</vt:lpstr>
      <vt:lpstr>Trade Gothic Next Cond</vt:lpstr>
      <vt:lpstr>Trade Gothic Next Light</vt:lpstr>
      <vt:lpstr>PortalVTI</vt:lpstr>
      <vt:lpstr>PowerPoint Presentation</vt:lpstr>
      <vt:lpstr>Table of contents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на PowerPoint</dc:title>
  <dc:creator>User</dc:creator>
  <cp:lastModifiedBy>Петър Ангелов Димитров</cp:lastModifiedBy>
  <cp:revision>437</cp:revision>
  <dcterms:created xsi:type="dcterms:W3CDTF">2024-06-14T16:24:33Z</dcterms:created>
  <dcterms:modified xsi:type="dcterms:W3CDTF">2025-06-10T22:28:27Z</dcterms:modified>
</cp:coreProperties>
</file>