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A5E59-B6CD-1F39-8861-AFE6AAF9AEFF}" v="1" dt="2025-06-10T19:30:48.714"/>
    <p1510:client id="{ED0337DB-723D-8A46-115D-4D348039B1C9}" v="541" dt="2025-06-10T19:28:06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0E2FF-02A9-40E0-B9E5-F78A28F6269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0FC4EA-8016-42B5-9842-8B2EB1A39810}">
      <dgm:prSet/>
      <dgm:spPr/>
      <dgm:t>
        <a:bodyPr/>
        <a:lstStyle/>
        <a:p>
          <a:r>
            <a:rPr lang="en-US"/>
            <a:t>Нашият отбор</a:t>
          </a:r>
        </a:p>
      </dgm:t>
    </dgm:pt>
    <dgm:pt modelId="{DF1F7290-104F-4A13-87A9-7AA836502F6A}" type="parTrans" cxnId="{D7A07BDE-4E11-45B7-AD49-B0D5223A007A}">
      <dgm:prSet/>
      <dgm:spPr/>
      <dgm:t>
        <a:bodyPr/>
        <a:lstStyle/>
        <a:p>
          <a:endParaRPr lang="en-US"/>
        </a:p>
      </dgm:t>
    </dgm:pt>
    <dgm:pt modelId="{9D541227-E6A1-4972-B3C8-3D54DA8560FD}" type="sibTrans" cxnId="{D7A07BDE-4E11-45B7-AD49-B0D5223A007A}">
      <dgm:prSet/>
      <dgm:spPr/>
      <dgm:t>
        <a:bodyPr/>
        <a:lstStyle/>
        <a:p>
          <a:endParaRPr lang="en-US"/>
        </a:p>
      </dgm:t>
    </dgm:pt>
    <dgm:pt modelId="{794B5A54-B62D-4B59-B16E-14EEB65ADABF}">
      <dgm:prSet/>
      <dgm:spPr/>
      <dgm:t>
        <a:bodyPr/>
        <a:lstStyle/>
        <a:p>
          <a:r>
            <a:rPr lang="en-US"/>
            <a:t>Нашата идея</a:t>
          </a:r>
        </a:p>
      </dgm:t>
    </dgm:pt>
    <dgm:pt modelId="{78AE5A5A-1344-4ED7-AD7A-D1020630CCB4}" type="parTrans" cxnId="{B8EB8102-3F2B-4EBD-AD11-3C9C48A77438}">
      <dgm:prSet/>
      <dgm:spPr/>
      <dgm:t>
        <a:bodyPr/>
        <a:lstStyle/>
        <a:p>
          <a:endParaRPr lang="en-US"/>
        </a:p>
      </dgm:t>
    </dgm:pt>
    <dgm:pt modelId="{4196D658-FB5B-48FF-A812-66655E7B1745}" type="sibTrans" cxnId="{B8EB8102-3F2B-4EBD-AD11-3C9C48A77438}">
      <dgm:prSet/>
      <dgm:spPr/>
      <dgm:t>
        <a:bodyPr/>
        <a:lstStyle/>
        <a:p>
          <a:endParaRPr lang="en-US"/>
        </a:p>
      </dgm:t>
    </dgm:pt>
    <dgm:pt modelId="{A6BEC7CB-0396-46E6-AB0E-CAB968420B4F}">
      <dgm:prSet/>
      <dgm:spPr/>
      <dgm:t>
        <a:bodyPr/>
        <a:lstStyle/>
        <a:p>
          <a:r>
            <a:rPr lang="en-US"/>
            <a:t>Приложенията и средствата, които сме използвали</a:t>
          </a:r>
        </a:p>
      </dgm:t>
    </dgm:pt>
    <dgm:pt modelId="{70B68B17-02DC-40BD-809C-FFDCBCC43DDE}" type="parTrans" cxnId="{33CC90A1-E2C5-42A4-B5B6-EE4302E6AA8A}">
      <dgm:prSet/>
      <dgm:spPr/>
      <dgm:t>
        <a:bodyPr/>
        <a:lstStyle/>
        <a:p>
          <a:endParaRPr lang="en-US"/>
        </a:p>
      </dgm:t>
    </dgm:pt>
    <dgm:pt modelId="{FB2FBF81-B10C-43C5-84CC-0CE0A24B4C15}" type="sibTrans" cxnId="{33CC90A1-E2C5-42A4-B5B6-EE4302E6AA8A}">
      <dgm:prSet/>
      <dgm:spPr/>
      <dgm:t>
        <a:bodyPr/>
        <a:lstStyle/>
        <a:p>
          <a:endParaRPr lang="en-US"/>
        </a:p>
      </dgm:t>
    </dgm:pt>
    <dgm:pt modelId="{28DDEEDE-4E9F-404E-90E0-8AD2A6A66D45}" type="pres">
      <dgm:prSet presAssocID="{64B0E2FF-02A9-40E0-B9E5-F78A28F62699}" presName="linear" presStyleCnt="0">
        <dgm:presLayoutVars>
          <dgm:animLvl val="lvl"/>
          <dgm:resizeHandles val="exact"/>
        </dgm:presLayoutVars>
      </dgm:prSet>
      <dgm:spPr/>
    </dgm:pt>
    <dgm:pt modelId="{094E192D-E0DC-425E-AC60-F1A33E7CD981}" type="pres">
      <dgm:prSet presAssocID="{EA0FC4EA-8016-42B5-9842-8B2EB1A398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2D99B4-2728-4D0E-8796-3C8566B362E5}" type="pres">
      <dgm:prSet presAssocID="{9D541227-E6A1-4972-B3C8-3D54DA8560FD}" presName="spacer" presStyleCnt="0"/>
      <dgm:spPr/>
    </dgm:pt>
    <dgm:pt modelId="{0ECD166D-3EF0-4494-BF7F-63B864C02031}" type="pres">
      <dgm:prSet presAssocID="{794B5A54-B62D-4B59-B16E-14EEB65ADA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8EF26F-6EF2-408F-A385-A2BF21D9737B}" type="pres">
      <dgm:prSet presAssocID="{4196D658-FB5B-48FF-A812-66655E7B1745}" presName="spacer" presStyleCnt="0"/>
      <dgm:spPr/>
    </dgm:pt>
    <dgm:pt modelId="{8F594215-2486-4E01-A5A7-FB45F554F712}" type="pres">
      <dgm:prSet presAssocID="{A6BEC7CB-0396-46E6-AB0E-CAB968420B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8EB8102-3F2B-4EBD-AD11-3C9C48A77438}" srcId="{64B0E2FF-02A9-40E0-B9E5-F78A28F62699}" destId="{794B5A54-B62D-4B59-B16E-14EEB65ADABF}" srcOrd="1" destOrd="0" parTransId="{78AE5A5A-1344-4ED7-AD7A-D1020630CCB4}" sibTransId="{4196D658-FB5B-48FF-A812-66655E7B1745}"/>
    <dgm:cxn modelId="{D80D7A65-5B81-4802-A4C7-CA3BAA5D3EF5}" type="presOf" srcId="{A6BEC7CB-0396-46E6-AB0E-CAB968420B4F}" destId="{8F594215-2486-4E01-A5A7-FB45F554F712}" srcOrd="0" destOrd="0" presId="urn:microsoft.com/office/officeart/2005/8/layout/vList2"/>
    <dgm:cxn modelId="{8AA96348-DB3B-46EB-BAB3-85572A1AE6C4}" type="presOf" srcId="{64B0E2FF-02A9-40E0-B9E5-F78A28F62699}" destId="{28DDEEDE-4E9F-404E-90E0-8AD2A6A66D45}" srcOrd="0" destOrd="0" presId="urn:microsoft.com/office/officeart/2005/8/layout/vList2"/>
    <dgm:cxn modelId="{A40B299F-2818-45AB-B114-619A98C40AC0}" type="presOf" srcId="{EA0FC4EA-8016-42B5-9842-8B2EB1A39810}" destId="{094E192D-E0DC-425E-AC60-F1A33E7CD981}" srcOrd="0" destOrd="0" presId="urn:microsoft.com/office/officeart/2005/8/layout/vList2"/>
    <dgm:cxn modelId="{33CC90A1-E2C5-42A4-B5B6-EE4302E6AA8A}" srcId="{64B0E2FF-02A9-40E0-B9E5-F78A28F62699}" destId="{A6BEC7CB-0396-46E6-AB0E-CAB968420B4F}" srcOrd="2" destOrd="0" parTransId="{70B68B17-02DC-40BD-809C-FFDCBCC43DDE}" sibTransId="{FB2FBF81-B10C-43C5-84CC-0CE0A24B4C15}"/>
    <dgm:cxn modelId="{D7A07BDE-4E11-45B7-AD49-B0D5223A007A}" srcId="{64B0E2FF-02A9-40E0-B9E5-F78A28F62699}" destId="{EA0FC4EA-8016-42B5-9842-8B2EB1A39810}" srcOrd="0" destOrd="0" parTransId="{DF1F7290-104F-4A13-87A9-7AA836502F6A}" sibTransId="{9D541227-E6A1-4972-B3C8-3D54DA8560FD}"/>
    <dgm:cxn modelId="{12ED3EF5-A27A-4EED-9F2B-B351ECC337AA}" type="presOf" srcId="{794B5A54-B62D-4B59-B16E-14EEB65ADABF}" destId="{0ECD166D-3EF0-4494-BF7F-63B864C02031}" srcOrd="0" destOrd="0" presId="urn:microsoft.com/office/officeart/2005/8/layout/vList2"/>
    <dgm:cxn modelId="{4573547A-3DCA-4DEC-984A-F46F9BE45CE8}" type="presParOf" srcId="{28DDEEDE-4E9F-404E-90E0-8AD2A6A66D45}" destId="{094E192D-E0DC-425E-AC60-F1A33E7CD981}" srcOrd="0" destOrd="0" presId="urn:microsoft.com/office/officeart/2005/8/layout/vList2"/>
    <dgm:cxn modelId="{A6AB774A-8454-40EF-8E34-7D7D975DB877}" type="presParOf" srcId="{28DDEEDE-4E9F-404E-90E0-8AD2A6A66D45}" destId="{782D99B4-2728-4D0E-8796-3C8566B362E5}" srcOrd="1" destOrd="0" presId="urn:microsoft.com/office/officeart/2005/8/layout/vList2"/>
    <dgm:cxn modelId="{9026223D-C61A-46CE-A1EF-CE3AC34212D1}" type="presParOf" srcId="{28DDEEDE-4E9F-404E-90E0-8AD2A6A66D45}" destId="{0ECD166D-3EF0-4494-BF7F-63B864C02031}" srcOrd="2" destOrd="0" presId="urn:microsoft.com/office/officeart/2005/8/layout/vList2"/>
    <dgm:cxn modelId="{AE3AFA2C-5B1D-4D81-AD2B-5B039DA531D3}" type="presParOf" srcId="{28DDEEDE-4E9F-404E-90E0-8AD2A6A66D45}" destId="{B78EF26F-6EF2-408F-A385-A2BF21D9737B}" srcOrd="3" destOrd="0" presId="urn:microsoft.com/office/officeart/2005/8/layout/vList2"/>
    <dgm:cxn modelId="{10FA246E-456F-4D07-876D-47BE53DC0AA3}" type="presParOf" srcId="{28DDEEDE-4E9F-404E-90E0-8AD2A6A66D45}" destId="{8F594215-2486-4E01-A5A7-FB45F554F7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38335-9593-491E-B84C-5BC317D21D9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3F91FBA-EDE1-4140-AA34-26005729FCA9}">
      <dgm:prSet/>
      <dgm:spPr/>
      <dgm:t>
        <a:bodyPr/>
        <a:lstStyle/>
        <a:p>
          <a:r>
            <a:rPr lang="en-US"/>
            <a:t>Създадохме уеб приложение, което:</a:t>
          </a:r>
        </a:p>
      </dgm:t>
    </dgm:pt>
    <dgm:pt modelId="{90B5EC32-2822-4AB9-8C4F-C4B269F12431}" type="parTrans" cxnId="{9ECA9A67-44B7-455E-AD14-B57CD05B1245}">
      <dgm:prSet/>
      <dgm:spPr/>
      <dgm:t>
        <a:bodyPr/>
        <a:lstStyle/>
        <a:p>
          <a:endParaRPr lang="en-US"/>
        </a:p>
      </dgm:t>
    </dgm:pt>
    <dgm:pt modelId="{14EBDB7E-5FC3-4221-A33C-C0E0520B2487}" type="sibTrans" cxnId="{9ECA9A67-44B7-455E-AD14-B57CD05B1245}">
      <dgm:prSet/>
      <dgm:spPr/>
      <dgm:t>
        <a:bodyPr/>
        <a:lstStyle/>
        <a:p>
          <a:endParaRPr lang="en-US"/>
        </a:p>
      </dgm:t>
    </dgm:pt>
    <dgm:pt modelId="{B2414C0E-D250-48DA-BF79-4F00EC0F26A6}">
      <dgm:prSet/>
      <dgm:spPr/>
      <dgm:t>
        <a:bodyPr/>
        <a:lstStyle/>
        <a:p>
          <a:r>
            <a:rPr lang="en-US"/>
            <a:t>Подпомага работата на пожарните служби.</a:t>
          </a:r>
        </a:p>
      </dgm:t>
    </dgm:pt>
    <dgm:pt modelId="{904690C2-E42C-4451-BF0C-D843CFEF7368}" type="parTrans" cxnId="{B95150DA-BC50-4344-843B-3DA65E7DA52F}">
      <dgm:prSet/>
      <dgm:spPr/>
      <dgm:t>
        <a:bodyPr/>
        <a:lstStyle/>
        <a:p>
          <a:endParaRPr lang="en-US"/>
        </a:p>
      </dgm:t>
    </dgm:pt>
    <dgm:pt modelId="{5E14B81F-6199-4D61-B708-A9A244492580}" type="sibTrans" cxnId="{B95150DA-BC50-4344-843B-3DA65E7DA52F}">
      <dgm:prSet/>
      <dgm:spPr/>
      <dgm:t>
        <a:bodyPr/>
        <a:lstStyle/>
        <a:p>
          <a:endParaRPr lang="en-US"/>
        </a:p>
      </dgm:t>
    </dgm:pt>
    <dgm:pt modelId="{31FEBC4D-50F4-42FB-BC22-6D1C57BE8AA6}">
      <dgm:prSet/>
      <dgm:spPr/>
      <dgm:t>
        <a:bodyPr/>
        <a:lstStyle/>
        <a:p>
          <a:r>
            <a:rPr lang="en-US"/>
            <a:t>Показва информация за екипи, автомобили и произшествия.</a:t>
          </a:r>
        </a:p>
      </dgm:t>
    </dgm:pt>
    <dgm:pt modelId="{AEFB0949-87CA-41E5-908B-45F0049CBC38}" type="parTrans" cxnId="{9FA3A8B3-3D93-4872-9E3F-F8ED0DD6521E}">
      <dgm:prSet/>
      <dgm:spPr/>
      <dgm:t>
        <a:bodyPr/>
        <a:lstStyle/>
        <a:p>
          <a:endParaRPr lang="en-US"/>
        </a:p>
      </dgm:t>
    </dgm:pt>
    <dgm:pt modelId="{92BFC2C0-686E-49B1-A40E-ABD837835659}" type="sibTrans" cxnId="{9FA3A8B3-3D93-4872-9E3F-F8ED0DD6521E}">
      <dgm:prSet/>
      <dgm:spPr/>
      <dgm:t>
        <a:bodyPr/>
        <a:lstStyle/>
        <a:p>
          <a:endParaRPr lang="en-US"/>
        </a:p>
      </dgm:t>
    </dgm:pt>
    <dgm:pt modelId="{75C8FA89-5263-4E52-9B99-06F916068E92}">
      <dgm:prSet/>
      <dgm:spPr/>
      <dgm:t>
        <a:bodyPr/>
        <a:lstStyle/>
        <a:p>
          <a:r>
            <a:rPr lang="en-US"/>
            <a:t>Позволява бързо онлайн докладване на събития.</a:t>
          </a:r>
        </a:p>
      </dgm:t>
    </dgm:pt>
    <dgm:pt modelId="{B7BA12D1-3D31-451E-9830-D0C45170A89E}" type="parTrans" cxnId="{73F0D182-5645-4975-94C8-D021F015BFFF}">
      <dgm:prSet/>
      <dgm:spPr/>
      <dgm:t>
        <a:bodyPr/>
        <a:lstStyle/>
        <a:p>
          <a:endParaRPr lang="en-US"/>
        </a:p>
      </dgm:t>
    </dgm:pt>
    <dgm:pt modelId="{F6B63487-0A8D-4B7A-9E02-71465EBF037A}" type="sibTrans" cxnId="{73F0D182-5645-4975-94C8-D021F015BFFF}">
      <dgm:prSet/>
      <dgm:spPr/>
      <dgm:t>
        <a:bodyPr/>
        <a:lstStyle/>
        <a:p>
          <a:endParaRPr lang="en-US"/>
        </a:p>
      </dgm:t>
    </dgm:pt>
    <dgm:pt modelId="{3D9F67C3-ED71-4C6F-A9A2-1DB69A854847}">
      <dgm:prSet/>
      <dgm:spPr/>
      <dgm:t>
        <a:bodyPr/>
        <a:lstStyle/>
        <a:p>
          <a:r>
            <a:rPr lang="en-US"/>
            <a:t>Визуализира статистика и карта с активни локации.</a:t>
          </a:r>
        </a:p>
      </dgm:t>
    </dgm:pt>
    <dgm:pt modelId="{EF86E1F4-0D68-4E94-AE3C-A699A71E26CF}" type="parTrans" cxnId="{09BE0200-320A-48B6-92FD-D97501DE14B2}">
      <dgm:prSet/>
      <dgm:spPr/>
      <dgm:t>
        <a:bodyPr/>
        <a:lstStyle/>
        <a:p>
          <a:endParaRPr lang="en-US"/>
        </a:p>
      </dgm:t>
    </dgm:pt>
    <dgm:pt modelId="{0A14E0D4-0ACF-490C-AEB5-636E1BA9F9DA}" type="sibTrans" cxnId="{09BE0200-320A-48B6-92FD-D97501DE14B2}">
      <dgm:prSet/>
      <dgm:spPr/>
      <dgm:t>
        <a:bodyPr/>
        <a:lstStyle/>
        <a:p>
          <a:endParaRPr lang="en-US"/>
        </a:p>
      </dgm:t>
    </dgm:pt>
    <dgm:pt modelId="{494FF98C-BE27-4500-B71A-8F481DA29250}" type="pres">
      <dgm:prSet presAssocID="{93938335-9593-491E-B84C-5BC317D21D9B}" presName="linear" presStyleCnt="0">
        <dgm:presLayoutVars>
          <dgm:animLvl val="lvl"/>
          <dgm:resizeHandles val="exact"/>
        </dgm:presLayoutVars>
      </dgm:prSet>
      <dgm:spPr/>
    </dgm:pt>
    <dgm:pt modelId="{4A37C6A0-60E9-46AE-B29C-7B72611EB9EE}" type="pres">
      <dgm:prSet presAssocID="{D3F91FBA-EDE1-4140-AA34-26005729FCA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7F926D-CFE6-4888-B6E4-762CCA1D458F}" type="pres">
      <dgm:prSet presAssocID="{14EBDB7E-5FC3-4221-A33C-C0E0520B2487}" presName="spacer" presStyleCnt="0"/>
      <dgm:spPr/>
    </dgm:pt>
    <dgm:pt modelId="{AB818B4F-04E1-4E63-B0B3-9E3902EAF738}" type="pres">
      <dgm:prSet presAssocID="{B2414C0E-D250-48DA-BF79-4F00EC0F26A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1A8D8A1-3EE2-4A96-BA15-581C2D86571E}" type="pres">
      <dgm:prSet presAssocID="{5E14B81F-6199-4D61-B708-A9A244492580}" presName="spacer" presStyleCnt="0"/>
      <dgm:spPr/>
    </dgm:pt>
    <dgm:pt modelId="{26B37D29-2922-490B-99E6-70B929CEDA07}" type="pres">
      <dgm:prSet presAssocID="{31FEBC4D-50F4-42FB-BC22-6D1C57BE8AA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77DAC55-D969-4E4E-B8A2-B9D4989C5D95}" type="pres">
      <dgm:prSet presAssocID="{92BFC2C0-686E-49B1-A40E-ABD837835659}" presName="spacer" presStyleCnt="0"/>
      <dgm:spPr/>
    </dgm:pt>
    <dgm:pt modelId="{3D0E05A1-D496-4B21-9E35-C9F7F72E0AF0}" type="pres">
      <dgm:prSet presAssocID="{75C8FA89-5263-4E52-9B99-06F916068E9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E13E80-30A9-4BFF-A04B-9D7BE119116A}" type="pres">
      <dgm:prSet presAssocID="{F6B63487-0A8D-4B7A-9E02-71465EBF037A}" presName="spacer" presStyleCnt="0"/>
      <dgm:spPr/>
    </dgm:pt>
    <dgm:pt modelId="{52022BE6-E934-4640-8534-B6D1B9BC8C8A}" type="pres">
      <dgm:prSet presAssocID="{3D9F67C3-ED71-4C6F-A9A2-1DB69A85484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9BE0200-320A-48B6-92FD-D97501DE14B2}" srcId="{93938335-9593-491E-B84C-5BC317D21D9B}" destId="{3D9F67C3-ED71-4C6F-A9A2-1DB69A854847}" srcOrd="4" destOrd="0" parTransId="{EF86E1F4-0D68-4E94-AE3C-A699A71E26CF}" sibTransId="{0A14E0D4-0ACF-490C-AEB5-636E1BA9F9DA}"/>
    <dgm:cxn modelId="{7F4A453B-B482-473C-BFE9-4649A226909F}" type="presOf" srcId="{B2414C0E-D250-48DA-BF79-4F00EC0F26A6}" destId="{AB818B4F-04E1-4E63-B0B3-9E3902EAF738}" srcOrd="0" destOrd="0" presId="urn:microsoft.com/office/officeart/2005/8/layout/vList2"/>
    <dgm:cxn modelId="{98DEA244-8FC7-4CFD-9317-CF293FC01283}" type="presOf" srcId="{75C8FA89-5263-4E52-9B99-06F916068E92}" destId="{3D0E05A1-D496-4B21-9E35-C9F7F72E0AF0}" srcOrd="0" destOrd="0" presId="urn:microsoft.com/office/officeart/2005/8/layout/vList2"/>
    <dgm:cxn modelId="{9ECA9A67-44B7-455E-AD14-B57CD05B1245}" srcId="{93938335-9593-491E-B84C-5BC317D21D9B}" destId="{D3F91FBA-EDE1-4140-AA34-26005729FCA9}" srcOrd="0" destOrd="0" parTransId="{90B5EC32-2822-4AB9-8C4F-C4B269F12431}" sibTransId="{14EBDB7E-5FC3-4221-A33C-C0E0520B2487}"/>
    <dgm:cxn modelId="{F0782049-0044-48FF-920D-65E49F9FDBDA}" type="presOf" srcId="{D3F91FBA-EDE1-4140-AA34-26005729FCA9}" destId="{4A37C6A0-60E9-46AE-B29C-7B72611EB9EE}" srcOrd="0" destOrd="0" presId="urn:microsoft.com/office/officeart/2005/8/layout/vList2"/>
    <dgm:cxn modelId="{73F0D182-5645-4975-94C8-D021F015BFFF}" srcId="{93938335-9593-491E-B84C-5BC317D21D9B}" destId="{75C8FA89-5263-4E52-9B99-06F916068E92}" srcOrd="3" destOrd="0" parTransId="{B7BA12D1-3D31-451E-9830-D0C45170A89E}" sibTransId="{F6B63487-0A8D-4B7A-9E02-71465EBF037A}"/>
    <dgm:cxn modelId="{07A383AD-3519-4E4A-8D52-722C12EE734C}" type="presOf" srcId="{31FEBC4D-50F4-42FB-BC22-6D1C57BE8AA6}" destId="{26B37D29-2922-490B-99E6-70B929CEDA07}" srcOrd="0" destOrd="0" presId="urn:microsoft.com/office/officeart/2005/8/layout/vList2"/>
    <dgm:cxn modelId="{9FA3A8B3-3D93-4872-9E3F-F8ED0DD6521E}" srcId="{93938335-9593-491E-B84C-5BC317D21D9B}" destId="{31FEBC4D-50F4-42FB-BC22-6D1C57BE8AA6}" srcOrd="2" destOrd="0" parTransId="{AEFB0949-87CA-41E5-908B-45F0049CBC38}" sibTransId="{92BFC2C0-686E-49B1-A40E-ABD837835659}"/>
    <dgm:cxn modelId="{B95150DA-BC50-4344-843B-3DA65E7DA52F}" srcId="{93938335-9593-491E-B84C-5BC317D21D9B}" destId="{B2414C0E-D250-48DA-BF79-4F00EC0F26A6}" srcOrd="1" destOrd="0" parTransId="{904690C2-E42C-4451-BF0C-D843CFEF7368}" sibTransId="{5E14B81F-6199-4D61-B708-A9A244492580}"/>
    <dgm:cxn modelId="{C52FFBE0-D6A6-4045-8D78-6B68A16227C4}" type="presOf" srcId="{93938335-9593-491E-B84C-5BC317D21D9B}" destId="{494FF98C-BE27-4500-B71A-8F481DA29250}" srcOrd="0" destOrd="0" presId="urn:microsoft.com/office/officeart/2005/8/layout/vList2"/>
    <dgm:cxn modelId="{49DEB3FA-0DE4-4D48-9DDC-207E17F68733}" type="presOf" srcId="{3D9F67C3-ED71-4C6F-A9A2-1DB69A854847}" destId="{52022BE6-E934-4640-8534-B6D1B9BC8C8A}" srcOrd="0" destOrd="0" presId="urn:microsoft.com/office/officeart/2005/8/layout/vList2"/>
    <dgm:cxn modelId="{AAC53B10-7819-40C2-BE72-A81A565E2925}" type="presParOf" srcId="{494FF98C-BE27-4500-B71A-8F481DA29250}" destId="{4A37C6A0-60E9-46AE-B29C-7B72611EB9EE}" srcOrd="0" destOrd="0" presId="urn:microsoft.com/office/officeart/2005/8/layout/vList2"/>
    <dgm:cxn modelId="{39CF0EE8-2B4B-45D1-9C64-D5EAB0126DF1}" type="presParOf" srcId="{494FF98C-BE27-4500-B71A-8F481DA29250}" destId="{7A7F926D-CFE6-4888-B6E4-762CCA1D458F}" srcOrd="1" destOrd="0" presId="urn:microsoft.com/office/officeart/2005/8/layout/vList2"/>
    <dgm:cxn modelId="{CFC38669-09EA-49AB-9F11-AC0E9773ED39}" type="presParOf" srcId="{494FF98C-BE27-4500-B71A-8F481DA29250}" destId="{AB818B4F-04E1-4E63-B0B3-9E3902EAF738}" srcOrd="2" destOrd="0" presId="urn:microsoft.com/office/officeart/2005/8/layout/vList2"/>
    <dgm:cxn modelId="{3983A6BF-DCF4-4E25-98D7-4466A790E685}" type="presParOf" srcId="{494FF98C-BE27-4500-B71A-8F481DA29250}" destId="{A1A8D8A1-3EE2-4A96-BA15-581C2D86571E}" srcOrd="3" destOrd="0" presId="urn:microsoft.com/office/officeart/2005/8/layout/vList2"/>
    <dgm:cxn modelId="{CA7C18FA-D747-40E0-B09E-D36797210518}" type="presParOf" srcId="{494FF98C-BE27-4500-B71A-8F481DA29250}" destId="{26B37D29-2922-490B-99E6-70B929CEDA07}" srcOrd="4" destOrd="0" presId="urn:microsoft.com/office/officeart/2005/8/layout/vList2"/>
    <dgm:cxn modelId="{70ADEA6C-170F-4E87-902E-9674F5A4D51C}" type="presParOf" srcId="{494FF98C-BE27-4500-B71A-8F481DA29250}" destId="{977DAC55-D969-4E4E-B8A2-B9D4989C5D95}" srcOrd="5" destOrd="0" presId="urn:microsoft.com/office/officeart/2005/8/layout/vList2"/>
    <dgm:cxn modelId="{39773DEB-09A6-4BAC-819A-4E525119078D}" type="presParOf" srcId="{494FF98C-BE27-4500-B71A-8F481DA29250}" destId="{3D0E05A1-D496-4B21-9E35-C9F7F72E0AF0}" srcOrd="6" destOrd="0" presId="urn:microsoft.com/office/officeart/2005/8/layout/vList2"/>
    <dgm:cxn modelId="{AE096646-F09A-4DEC-B88F-41AEEEF80E76}" type="presParOf" srcId="{494FF98C-BE27-4500-B71A-8F481DA29250}" destId="{B8E13E80-30A9-4BFF-A04B-9D7BE119116A}" srcOrd="7" destOrd="0" presId="urn:microsoft.com/office/officeart/2005/8/layout/vList2"/>
    <dgm:cxn modelId="{C71611CF-39D6-4B70-B5D7-F3DD177FFF6A}" type="presParOf" srcId="{494FF98C-BE27-4500-B71A-8F481DA29250}" destId="{52022BE6-E934-4640-8534-B6D1B9BC8C8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E192D-E0DC-425E-AC60-F1A33E7CD981}">
      <dsp:nvSpPr>
        <dsp:cNvPr id="0" name=""/>
        <dsp:cNvSpPr/>
      </dsp:nvSpPr>
      <dsp:spPr>
        <a:xfrm>
          <a:off x="0" y="508082"/>
          <a:ext cx="6949440" cy="15171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Нашият отбор</a:t>
          </a:r>
        </a:p>
      </dsp:txBody>
      <dsp:txXfrm>
        <a:off x="74063" y="582145"/>
        <a:ext cx="6801314" cy="1369071"/>
      </dsp:txXfrm>
    </dsp:sp>
    <dsp:sp modelId="{0ECD166D-3EF0-4494-BF7F-63B864C02031}">
      <dsp:nvSpPr>
        <dsp:cNvPr id="0" name=""/>
        <dsp:cNvSpPr/>
      </dsp:nvSpPr>
      <dsp:spPr>
        <a:xfrm>
          <a:off x="0" y="2134719"/>
          <a:ext cx="6949440" cy="1517197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Нашата идея</a:t>
          </a:r>
        </a:p>
      </dsp:txBody>
      <dsp:txXfrm>
        <a:off x="74063" y="2208782"/>
        <a:ext cx="6801314" cy="1369071"/>
      </dsp:txXfrm>
    </dsp:sp>
    <dsp:sp modelId="{8F594215-2486-4E01-A5A7-FB45F554F712}">
      <dsp:nvSpPr>
        <dsp:cNvPr id="0" name=""/>
        <dsp:cNvSpPr/>
      </dsp:nvSpPr>
      <dsp:spPr>
        <a:xfrm>
          <a:off x="0" y="3761357"/>
          <a:ext cx="6949440" cy="1517197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Приложенията и средствата, които сме използвали</a:t>
          </a:r>
        </a:p>
      </dsp:txBody>
      <dsp:txXfrm>
        <a:off x="74063" y="3835420"/>
        <a:ext cx="6801314" cy="1369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7C6A0-60E9-46AE-B29C-7B72611EB9EE}">
      <dsp:nvSpPr>
        <dsp:cNvPr id="0" name=""/>
        <dsp:cNvSpPr/>
      </dsp:nvSpPr>
      <dsp:spPr>
        <a:xfrm>
          <a:off x="0" y="87569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Създадохме уеб приложение, което:</a:t>
          </a:r>
        </a:p>
      </dsp:txBody>
      <dsp:txXfrm>
        <a:off x="48726" y="136295"/>
        <a:ext cx="6569381" cy="900704"/>
      </dsp:txXfrm>
    </dsp:sp>
    <dsp:sp modelId="{AB818B4F-04E1-4E63-B0B3-9E3902EAF738}">
      <dsp:nvSpPr>
        <dsp:cNvPr id="0" name=""/>
        <dsp:cNvSpPr/>
      </dsp:nvSpPr>
      <dsp:spPr>
        <a:xfrm>
          <a:off x="0" y="1157725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Подпомага работата на пожарните служби.</a:t>
          </a:r>
        </a:p>
      </dsp:txBody>
      <dsp:txXfrm>
        <a:off x="48726" y="1206451"/>
        <a:ext cx="6569381" cy="900704"/>
      </dsp:txXfrm>
    </dsp:sp>
    <dsp:sp modelId="{26B37D29-2922-490B-99E6-70B929CEDA07}">
      <dsp:nvSpPr>
        <dsp:cNvPr id="0" name=""/>
        <dsp:cNvSpPr/>
      </dsp:nvSpPr>
      <dsp:spPr>
        <a:xfrm>
          <a:off x="0" y="2227881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Показва информация за екипи, автомобили и произшествия.</a:t>
          </a:r>
        </a:p>
      </dsp:txBody>
      <dsp:txXfrm>
        <a:off x="48726" y="2276607"/>
        <a:ext cx="6569381" cy="900704"/>
      </dsp:txXfrm>
    </dsp:sp>
    <dsp:sp modelId="{3D0E05A1-D496-4B21-9E35-C9F7F72E0AF0}">
      <dsp:nvSpPr>
        <dsp:cNvPr id="0" name=""/>
        <dsp:cNvSpPr/>
      </dsp:nvSpPr>
      <dsp:spPr>
        <a:xfrm>
          <a:off x="0" y="3298038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Позволява бързо онлайн докладване на събития.</a:t>
          </a:r>
        </a:p>
      </dsp:txBody>
      <dsp:txXfrm>
        <a:off x="48726" y="3346764"/>
        <a:ext cx="6569381" cy="900704"/>
      </dsp:txXfrm>
    </dsp:sp>
    <dsp:sp modelId="{52022BE6-E934-4640-8534-B6D1B9BC8C8A}">
      <dsp:nvSpPr>
        <dsp:cNvPr id="0" name=""/>
        <dsp:cNvSpPr/>
      </dsp:nvSpPr>
      <dsp:spPr>
        <a:xfrm>
          <a:off x="0" y="4368194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Визуализира статистика и карта с активни локации.</a:t>
          </a:r>
        </a:p>
      </dsp:txBody>
      <dsp:txXfrm>
        <a:off x="48726" y="4416920"/>
        <a:ext cx="6569381" cy="900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67225-8515-944D-CB38-AC1FA33F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8" t="18304" r="621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8385"/>
            <a:ext cx="12191999" cy="194961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365" y="5268812"/>
            <a:ext cx="7260542" cy="1228763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ПРОЕКТНА РАБОТА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7908" y="5268812"/>
            <a:ext cx="3808373" cy="12287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63F79-8F64-4730-B3C3-A77A8623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sz="3400"/>
              <a:t>КОНСПЕКТ НА ПРЕЗЕНТАЦИЯТА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7A298C-585C-324F-18B1-CBB078CF9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762245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9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10F8-568D-D9EB-BE59-EDCB59A6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НАШИЯТ ОТБОР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F7ACBF-B9CA-5115-9A41-C8180F049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957" y="1515921"/>
            <a:ext cx="2423787" cy="24237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167B5-0022-8DF2-3352-01E1393F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" y="1520085"/>
            <a:ext cx="2439967" cy="2439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AD876-BA7F-5F71-404C-599F7E377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305" y="1551401"/>
            <a:ext cx="2408652" cy="2419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1C63C-8F26-5562-83E1-B4661B52F4D3}"/>
              </a:ext>
            </a:extLst>
          </p:cNvPr>
          <p:cNvSpPr txBox="1"/>
          <p:nvPr/>
        </p:nvSpPr>
        <p:spPr>
          <a:xfrm>
            <a:off x="3490" y="4274589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Дамян</a:t>
            </a:r>
            <a:r>
              <a:rPr lang="en-US" sz="2000" dirty="0"/>
              <a:t> </a:t>
            </a:r>
            <a:r>
              <a:rPr lang="en-US" sz="2000" dirty="0" err="1"/>
              <a:t>Тинчев</a:t>
            </a:r>
            <a:r>
              <a:rPr lang="en-US" sz="2000" dirty="0"/>
              <a:t> 9А</a:t>
            </a:r>
          </a:p>
          <a:p>
            <a:r>
              <a:rPr lang="en-US" sz="2000" dirty="0"/>
              <a:t>Scrum Trainer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2B979-B267-9A8C-FB9F-363642B6FCDC}"/>
              </a:ext>
            </a:extLst>
          </p:cNvPr>
          <p:cNvSpPr txBox="1"/>
          <p:nvPr/>
        </p:nvSpPr>
        <p:spPr>
          <a:xfrm>
            <a:off x="3164207" y="4298280"/>
            <a:ext cx="224014" cy="840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68FB8-CE6F-3AAD-9D84-09CAC1D08782}"/>
              </a:ext>
            </a:extLst>
          </p:cNvPr>
          <p:cNvSpPr txBox="1"/>
          <p:nvPr/>
        </p:nvSpPr>
        <p:spPr>
          <a:xfrm>
            <a:off x="3050808" y="4275087"/>
            <a:ext cx="274319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Велизар</a:t>
            </a:r>
            <a:r>
              <a:rPr lang="en-US" sz="2000" dirty="0"/>
              <a:t> </a:t>
            </a:r>
            <a:r>
              <a:rPr lang="en-US" sz="2000" err="1"/>
              <a:t>Вълков</a:t>
            </a:r>
            <a:r>
              <a:rPr lang="en-US" sz="2000" dirty="0"/>
              <a:t> 9Г</a:t>
            </a:r>
          </a:p>
          <a:p>
            <a:r>
              <a:rPr lang="en-US" sz="2000" dirty="0"/>
              <a:t>Back End Developer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59B87-5248-B781-5847-61FE5E631BCA}"/>
              </a:ext>
            </a:extLst>
          </p:cNvPr>
          <p:cNvSpPr txBox="1"/>
          <p:nvPr/>
        </p:nvSpPr>
        <p:spPr>
          <a:xfrm>
            <a:off x="6097451" y="427177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Джан</a:t>
            </a:r>
            <a:r>
              <a:rPr lang="en-US" dirty="0"/>
              <a:t> </a:t>
            </a:r>
            <a:r>
              <a:rPr lang="en-US" dirty="0" err="1"/>
              <a:t>Мухтар</a:t>
            </a:r>
            <a:r>
              <a:rPr lang="en-US" dirty="0"/>
              <a:t> 9В</a:t>
            </a:r>
          </a:p>
          <a:p>
            <a:r>
              <a:rPr lang="en-US" dirty="0"/>
              <a:t>Front End Developer</a:t>
            </a:r>
          </a:p>
        </p:txBody>
      </p:sp>
    </p:spTree>
    <p:extLst>
      <p:ext uri="{BB962C8B-B14F-4D97-AF65-F5344CB8AC3E}">
        <p14:creationId xmlns:p14="http://schemas.microsoft.com/office/powerpoint/2010/main" val="235741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17762-6E93-3ABD-FC46-25356886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НАШАТА ИДЕЯ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CDD494-47A3-1513-D2E1-1F217D5A4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59769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67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C285-8CAE-256D-DE12-B5CCD35A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ИЗПОЛЗВАНИ ПРИЛОЖЕНИЯ И СРЕДСТВА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1E315-E71C-1D66-82CD-645A6A49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35" y="475328"/>
            <a:ext cx="2091710" cy="1045855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74E971-D85D-746D-529C-4D4B4A4A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15" y="1005587"/>
            <a:ext cx="1778697" cy="1778697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7864E-E40B-8F26-F149-D34497CDF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5435" y="311876"/>
            <a:ext cx="2063103" cy="2063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8F126-FC32-BE88-731F-F983A4C5E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10" y="3695823"/>
            <a:ext cx="2248275" cy="224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388115-3854-2DB7-2990-5E34A28A0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351" y="2876562"/>
            <a:ext cx="937756" cy="933068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8C65A-F63C-24FF-3381-6ECD09FDF1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1571" y="4872691"/>
            <a:ext cx="1815230" cy="16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17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4E548-50E4-9BDD-D8B0-99D5B9E9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БЛАГОДАРИМ ЗА ВНИМАНИЕТО!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39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ПРОЕКТНА РАБОТА</vt:lpstr>
      <vt:lpstr>КОНСПЕКТ НА ПРЕЗЕНТАЦИЯТА</vt:lpstr>
      <vt:lpstr>НАШИЯТ ОТБОР</vt:lpstr>
      <vt:lpstr>НАШАТА ИДЕЯ</vt:lpstr>
      <vt:lpstr>ИЗПОЛЗВАНИ ПРИЛОЖЕНИЯ И СРЕДСТВА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126</cp:revision>
  <dcterms:created xsi:type="dcterms:W3CDTF">2025-06-10T19:04:02Z</dcterms:created>
  <dcterms:modified xsi:type="dcterms:W3CDTF">2025-06-10T19:38:21Z</dcterms:modified>
</cp:coreProperties>
</file>