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79" r:id="rId3"/>
    <p:sldId id="280" r:id="rId4"/>
    <p:sldId id="257" r:id="rId5"/>
    <p:sldId id="278" r:id="rId6"/>
  </p:sldIdLst>
  <p:sldSz cx="9144000" cy="5143500" type="screen16x9"/>
  <p:notesSz cx="6858000" cy="9144000"/>
  <p:embeddedFontLst>
    <p:embeddedFont>
      <p:font typeface="Fira Code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D00"/>
    <a:srgbClr val="008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2EB27-2C69-4E42-81D0-53D0C0749336}">
  <a:tblStyle styleId="{1842EB27-2C69-4E42-81D0-53D0C0749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4873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9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9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25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46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6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712912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</a:t>
            </a:r>
            <a:r>
              <a:rPr lang="en" sz="3600" dirty="0"/>
              <a:t>lass </a:t>
            </a:r>
            <a:r>
              <a:rPr lang="en" sz="3600" dirty="0">
                <a:solidFill>
                  <a:schemeClr val="accent2"/>
                </a:solidFill>
              </a:rPr>
              <a:t>Presentation </a:t>
            </a:r>
            <a:r>
              <a:rPr lang="en" sz="3600" dirty="0">
                <a:solidFill>
                  <a:schemeClr val="accent3"/>
                </a:solidFill>
              </a:rPr>
              <a:t>{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Language: 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B050"/>
                </a:solidFill>
              </a:rPr>
              <a:t>p</a:t>
            </a:r>
            <a:r>
              <a:rPr lang="en" sz="2400" dirty="0">
                <a:solidFill>
                  <a:srgbClr val="00B050"/>
                </a:solidFill>
              </a:rPr>
              <a:t>ublic:</a:t>
            </a: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536483"/>
            <a:chOff x="1413525" y="1759900"/>
            <a:chExt cx="506100" cy="253648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sz="1400" dirty="0"/>
              <a:t>forbeginners.</a:t>
            </a:r>
            <a:r>
              <a:rPr lang="en-US" sz="1400" dirty="0"/>
              <a:t>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</a:t>
            </a:r>
            <a:r>
              <a:rPr lang="en" sz="1400" dirty="0"/>
              <a:t>js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61;p27"/>
          <p:cNvSpPr txBox="1">
            <a:spLocks/>
          </p:cNvSpPr>
          <p:nvPr/>
        </p:nvSpPr>
        <p:spPr>
          <a:xfrm>
            <a:off x="1788725" y="30210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" dirty="0">
              <a:solidFill>
                <a:srgbClr val="00B050"/>
              </a:solidFill>
            </a:endParaRPr>
          </a:p>
        </p:txBody>
      </p:sp>
      <p:sp>
        <p:nvSpPr>
          <p:cNvPr id="12" name="Google Shape;461;p27"/>
          <p:cNvSpPr txBox="1">
            <a:spLocks/>
          </p:cNvSpPr>
          <p:nvPr/>
        </p:nvSpPr>
        <p:spPr>
          <a:xfrm>
            <a:off x="2048977" y="222975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string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Team_Name =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Code Core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endParaRPr lang="en" sz="24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Закръглен правоъгълник 1"/>
          <p:cNvSpPr/>
          <p:nvPr/>
        </p:nvSpPr>
        <p:spPr>
          <a:xfrm>
            <a:off x="5575225" y="2641600"/>
            <a:ext cx="1510203" cy="457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lass </a:t>
            </a:r>
            <a:r>
              <a:rPr lang="en" dirty="0">
                <a:solidFill>
                  <a:schemeClr val="accent2"/>
                </a:solidFill>
              </a:rPr>
              <a:t>Our_Members2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Programming Language: C++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dirty="0"/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workshop.js</a:t>
            </a:r>
          </a:p>
        </p:txBody>
      </p:sp>
      <p:sp>
        <p:nvSpPr>
          <p:cNvPr id="11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112350" y="1347093"/>
            <a:ext cx="2170223" cy="471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Designer</a:t>
            </a:r>
            <a:r>
              <a:rPr lang="en" sz="1400" dirty="0"/>
              <a:t>: </a:t>
            </a:r>
            <a:r>
              <a:rPr lang="en-US" sz="1400" dirty="0" err="1"/>
              <a:t>Teodor</a:t>
            </a:r>
            <a:r>
              <a:rPr lang="en-US" sz="1400" dirty="0"/>
              <a:t> </a:t>
            </a:r>
            <a:r>
              <a:rPr lang="en-US" sz="1400" dirty="0" err="1"/>
              <a:t>Enev</a:t>
            </a:r>
            <a:r>
              <a:rPr lang="en" sz="1400" dirty="0"/>
              <a:t> </a:t>
            </a:r>
            <a:endParaRPr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2" name="Picture 4" descr="@KRAndreev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08" y="3180019"/>
            <a:ext cx="1244781" cy="124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6531336" y="1280336"/>
            <a:ext cx="2874499" cy="547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Back-end developer</a:t>
            </a:r>
            <a:r>
              <a:rPr lang="en" sz="1400" dirty="0"/>
              <a:t>: </a:t>
            </a:r>
            <a:r>
              <a:rPr lang="en-US" sz="1400" dirty="0" err="1"/>
              <a:t>Nedelin</a:t>
            </a:r>
            <a:r>
              <a:rPr lang="en-US" sz="1400" dirty="0"/>
              <a:t> </a:t>
            </a:r>
            <a:r>
              <a:rPr lang="en-US" sz="1400" dirty="0" err="1"/>
              <a:t>Manolov</a:t>
            </a:r>
            <a:endParaRPr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Правоъгълник 14"/>
          <p:cNvSpPr/>
          <p:nvPr/>
        </p:nvSpPr>
        <p:spPr>
          <a:xfrm>
            <a:off x="3141672" y="3631657"/>
            <a:ext cx="21715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Scrum Trainer</a:t>
            </a:r>
            <a:r>
              <a:rPr lang="en-US" dirty="0">
                <a:solidFill>
                  <a:schemeClr val="bg1"/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: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Kristian Andreev</a:t>
            </a:r>
          </a:p>
        </p:txBody>
      </p:sp>
      <p:sp>
        <p:nvSpPr>
          <p:cNvPr id="17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6531336" y="3518303"/>
            <a:ext cx="2372751" cy="77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Front-end developer</a:t>
            </a:r>
            <a:r>
              <a:rPr lang="en" sz="1400" dirty="0"/>
              <a:t>: </a:t>
            </a:r>
            <a:r>
              <a:rPr lang="en-US" sz="1400" dirty="0" err="1"/>
              <a:t>Aliks</a:t>
            </a:r>
            <a:r>
              <a:rPr lang="en-US" sz="1400" dirty="0"/>
              <a:t> Abdula</a:t>
            </a:r>
            <a:endParaRPr lang="en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C0927-8126-497A-8118-323DBCAC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889" y="1238400"/>
            <a:ext cx="1312800" cy="13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0E269-5E42-4104-B843-B5E95A5E2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572" y="1235134"/>
            <a:ext cx="1248737" cy="1248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B2D3C2-A759-44EF-93DA-04AC049DDD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5233" y="3180019"/>
            <a:ext cx="1343413" cy="128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</a:t>
            </a: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Used_apps </a:t>
            </a:r>
            <a:r>
              <a:rPr lang="en" dirty="0">
                <a:solidFill>
                  <a:schemeClr val="accent6"/>
                </a:solidFill>
              </a:rPr>
              <a:t>=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Programming Language: C++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dirty="0"/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workshop.js</a:t>
            </a:r>
          </a:p>
        </p:txBody>
      </p:sp>
      <p:sp>
        <p:nvSpPr>
          <p:cNvPr id="11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783909" y="1510099"/>
            <a:ext cx="2163230" cy="8720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70C0"/>
                </a:solidFill>
              </a:rPr>
              <a:t> </a:t>
            </a:r>
            <a:r>
              <a:rPr lang="en" sz="1400" b="1" dirty="0">
                <a:solidFill>
                  <a:schemeClr val="accent1">
                    <a:lumMod val="75000"/>
                  </a:schemeClr>
                </a:solidFill>
              </a:rPr>
              <a:t>Teams</a:t>
            </a:r>
            <a:r>
              <a:rPr lang="en" sz="1400" b="1" dirty="0">
                <a:solidFill>
                  <a:srgbClr val="0070C0"/>
                </a:solidFill>
              </a:rPr>
              <a:t>:</a:t>
            </a:r>
            <a:r>
              <a:rPr lang="en" sz="1400" b="1" dirty="0"/>
              <a:t> </a:t>
            </a:r>
            <a:r>
              <a:rPr lang="en" sz="1400" dirty="0">
                <a:solidFill>
                  <a:srgbClr val="0088EE"/>
                </a:solidFill>
              </a:rPr>
              <a:t>for communication </a:t>
            </a:r>
            <a:endParaRPr sz="1400" dirty="0">
              <a:solidFill>
                <a:srgbClr val="0088EE"/>
              </a:solidFill>
            </a:endParaRPr>
          </a:p>
        </p:txBody>
      </p:sp>
      <p:sp>
        <p:nvSpPr>
          <p:cNvPr id="13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5972678" y="1672243"/>
            <a:ext cx="2874499" cy="547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1">
                    <a:lumMod val="50000"/>
                  </a:schemeClr>
                </a:solidFill>
              </a:rPr>
              <a:t>Visual Studio 2022:</a:t>
            </a:r>
            <a:br>
              <a:rPr lang="en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1400" dirty="0">
                <a:solidFill>
                  <a:schemeClr val="accent1">
                    <a:lumMod val="75000"/>
                  </a:schemeClr>
                </a:solidFill>
              </a:rPr>
              <a:t>for writing code</a:t>
            </a:r>
            <a:endParaRPr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Правоъгълник 14"/>
          <p:cNvSpPr/>
          <p:nvPr/>
        </p:nvSpPr>
        <p:spPr>
          <a:xfrm>
            <a:off x="2724331" y="3237696"/>
            <a:ext cx="21715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GitHub: </a:t>
            </a:r>
            <a:r>
              <a:rPr lang="en-US" b="1" dirty="0">
                <a:solidFill>
                  <a:schemeClr val="accent6">
                    <a:lumMod val="95000"/>
                  </a:schemeClr>
                </a:solidFill>
                <a:latin typeface="Fira Code" panose="020B0604020202020204" charset="0"/>
                <a:ea typeface="Fira Code" panose="020B0604020202020204" charset="0"/>
                <a:cs typeface="Fira Code" panose="020B0604020202020204" charset="0"/>
              </a:rPr>
              <a:t>for submitting out work</a:t>
            </a:r>
            <a:endParaRPr lang="en-US" dirty="0">
              <a:solidFill>
                <a:schemeClr val="accent6">
                  <a:lumMod val="95000"/>
                </a:schemeClr>
              </a:solidFill>
              <a:latin typeface="Fira Code" panose="020B0604020202020204" charset="0"/>
              <a:ea typeface="Fira Code" panose="020B0604020202020204" charset="0"/>
              <a:cs typeface="Fira Code" panose="020B0604020202020204" charset="0"/>
            </a:endParaRPr>
          </a:p>
        </p:txBody>
      </p:sp>
      <p:pic>
        <p:nvPicPr>
          <p:cNvPr id="1030" name="Picture 6" descr="Microsoft Teams icon transparent background 49116741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92" y="1320854"/>
            <a:ext cx="1265931" cy="126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Visual Studio macOS - Icônes Médias sociaux et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72" y="1542306"/>
            <a:ext cx="794906" cy="79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иране 2"/>
          <p:cNvGrpSpPr/>
          <p:nvPr/>
        </p:nvGrpSpPr>
        <p:grpSpPr>
          <a:xfrm>
            <a:off x="1848744" y="3237696"/>
            <a:ext cx="755042" cy="758974"/>
            <a:chOff x="2424167" y="2399423"/>
            <a:chExt cx="755042" cy="758974"/>
          </a:xfrm>
        </p:grpSpPr>
        <p:sp>
          <p:nvSpPr>
            <p:cNvPr id="2" name="Закръглен правоъгълник 1"/>
            <p:cNvSpPr/>
            <p:nvPr/>
          </p:nvSpPr>
          <p:spPr>
            <a:xfrm>
              <a:off x="2424167" y="2399423"/>
              <a:ext cx="717505" cy="719995"/>
            </a:xfrm>
            <a:prstGeom prst="roundRect">
              <a:avLst>
                <a:gd name="adj" fmla="val 22549"/>
              </a:avLst>
            </a:prstGeom>
            <a:solidFill>
              <a:schemeClr val="accent6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2" name="Picture 18" descr="GitHub logo PNG transparent image download, size: 512x512px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845" y="2414033"/>
              <a:ext cx="744364" cy="744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Подзаглавие 3"/>
          <p:cNvSpPr>
            <a:spLocks noGrp="1"/>
          </p:cNvSpPr>
          <p:nvPr>
            <p:ph type="subTitle" idx="5"/>
          </p:nvPr>
        </p:nvSpPr>
        <p:spPr>
          <a:xfrm>
            <a:off x="5742226" y="2950251"/>
            <a:ext cx="3104951" cy="1131434"/>
          </a:xfrm>
        </p:spPr>
        <p:txBody>
          <a:bodyPr/>
          <a:lstStyle/>
          <a:p>
            <a:r>
              <a:rPr lang="en-US" b="1" dirty="0">
                <a:solidFill>
                  <a:srgbClr val="F06D00"/>
                </a:solidFill>
              </a:rPr>
              <a:t>PowerPoint</a:t>
            </a:r>
            <a:r>
              <a:rPr lang="en-US" b="1" dirty="0">
                <a:solidFill>
                  <a:srgbClr val="00B0F0"/>
                </a:solidFill>
              </a:rPr>
              <a:t> / Word: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 presentation and documentation</a:t>
            </a:r>
          </a:p>
        </p:txBody>
      </p:sp>
      <p:pic>
        <p:nvPicPr>
          <p:cNvPr id="1052" name="Picture 28" descr="Microsoft Word PNGs for Free Downl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92" y="2731254"/>
            <a:ext cx="784714" cy="78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кръглен правоъгълник 4"/>
          <p:cNvSpPr/>
          <p:nvPr/>
        </p:nvSpPr>
        <p:spPr>
          <a:xfrm>
            <a:off x="4721954" y="3406179"/>
            <a:ext cx="699634" cy="720788"/>
          </a:xfrm>
          <a:prstGeom prst="round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2" descr="Microsoft Powerpoint Logo Transparent - Corona Today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87" y="3371194"/>
            <a:ext cx="790757" cy="79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7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00"/>
                </a:solidFill>
              </a:rPr>
              <a:t>alert(</a:t>
            </a:r>
            <a:r>
              <a:rPr lang="en" sz="2400" dirty="0">
                <a:solidFill>
                  <a:srgbClr val="FFC000"/>
                </a:solidFill>
              </a:rPr>
              <a:t>“What we want to avchieve: “</a:t>
            </a:r>
            <a:r>
              <a:rPr lang="en" sz="2400" dirty="0">
                <a:solidFill>
                  <a:srgbClr val="FFFF00"/>
                </a:solidFill>
              </a:rPr>
              <a:t>)</a:t>
            </a:r>
            <a:r>
              <a:rPr lang="en" sz="2400" dirty="0">
                <a:solidFill>
                  <a:schemeClr val="bg2"/>
                </a:solidFill>
              </a:rPr>
              <a:t>;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217825"/>
            <a:ext cx="6969600" cy="29462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What we’ve tried to achieve is create an early version of a site with the intent of educating people about what to do in case of a fire emergency, as well as allowing them to report and incidents.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3"/>
                </a:solidFill>
              </a:rPr>
              <a:t>Programming Language: C++</a:t>
            </a: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forbeginners.html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workshop.js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337874" y="573525"/>
            <a:ext cx="4895275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review()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547" name="Google Shape;2547;p49"/>
          <p:cNvSpPr txBox="1"/>
          <p:nvPr/>
        </p:nvSpPr>
        <p:spPr>
          <a:xfrm>
            <a:off x="3142675" y="3992726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Language: 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workshop.js</a:t>
            </a: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forbeginners.html</a:t>
            </a: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088" y="2862010"/>
            <a:ext cx="6295856" cy="1692408"/>
          </a:xfrm>
          <a:prstGeom prst="rect">
            <a:avLst/>
          </a:prstGeom>
        </p:spPr>
      </p:pic>
      <p:sp>
        <p:nvSpPr>
          <p:cNvPr id="37" name="Google Shape;2544;p49"/>
          <p:cNvSpPr txBox="1">
            <a:spLocks/>
          </p:cNvSpPr>
          <p:nvPr/>
        </p:nvSpPr>
        <p:spPr>
          <a:xfrm>
            <a:off x="1337874" y="1915811"/>
            <a:ext cx="8055409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alert(</a:t>
            </a:r>
            <a:r>
              <a:rPr lang="en-US" dirty="0">
                <a:solidFill>
                  <a:schemeClr val="tx2"/>
                </a:solidFill>
              </a:rPr>
              <a:t>“Let’s review our site now”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>
                <a:solidFill>
                  <a:schemeClr val="accent6"/>
                </a:solidFill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202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Fira Code</vt:lpstr>
      <vt:lpstr>Programming Language Workshop for Beginners by Slidesgo</vt:lpstr>
      <vt:lpstr>class Presentation {</vt:lpstr>
      <vt:lpstr>class Our_Members2 {</vt:lpstr>
      <vt:lpstr>var Used_apps = {</vt:lpstr>
      <vt:lpstr>alert(“What we want to avchieve: “);</vt:lpstr>
      <vt:lpstr>function review(){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Team_Concorde   {</dc:title>
  <dc:creator>PC</dc:creator>
  <cp:lastModifiedBy>Кристиан Руменов Андреев</cp:lastModifiedBy>
  <cp:revision>14</cp:revision>
  <dcterms:modified xsi:type="dcterms:W3CDTF">2025-06-11T06:47:03Z</dcterms:modified>
</cp:coreProperties>
</file>