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50" b="0" i="0">
                <a:solidFill>
                  <a:srgbClr val="DA622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882E0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750" b="0" i="0">
                <a:solidFill>
                  <a:srgbClr val="DA622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882E0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750" b="0" i="0">
                <a:solidFill>
                  <a:srgbClr val="DA622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750" b="0" i="0">
                <a:solidFill>
                  <a:srgbClr val="DA622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8760" y="1813077"/>
            <a:ext cx="11380431" cy="4647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50" b="0" i="0">
                <a:solidFill>
                  <a:srgbClr val="DA622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14419" y="3923030"/>
            <a:ext cx="10559415" cy="347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882E0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3998" y="9168480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287" y="0"/>
                </a:moveTo>
                <a:lnTo>
                  <a:pt x="369489" y="2812"/>
                </a:lnTo>
                <a:lnTo>
                  <a:pt x="322350" y="11042"/>
                </a:lnTo>
                <a:lnTo>
                  <a:pt x="277181" y="24375"/>
                </a:lnTo>
                <a:lnTo>
                  <a:pt x="234296" y="42498"/>
                </a:lnTo>
                <a:lnTo>
                  <a:pt x="194009" y="65099"/>
                </a:lnTo>
                <a:lnTo>
                  <a:pt x="156632" y="91863"/>
                </a:lnTo>
                <a:lnTo>
                  <a:pt x="122480" y="122477"/>
                </a:lnTo>
                <a:lnTo>
                  <a:pt x="91865" y="156629"/>
                </a:lnTo>
                <a:lnTo>
                  <a:pt x="65100" y="194005"/>
                </a:lnTo>
                <a:lnTo>
                  <a:pt x="42499" y="234291"/>
                </a:lnTo>
                <a:lnTo>
                  <a:pt x="24376" y="277176"/>
                </a:lnTo>
                <a:lnTo>
                  <a:pt x="11042" y="322344"/>
                </a:lnTo>
                <a:lnTo>
                  <a:pt x="2812" y="369483"/>
                </a:lnTo>
                <a:lnTo>
                  <a:pt x="0" y="418280"/>
                </a:lnTo>
                <a:lnTo>
                  <a:pt x="2791" y="466575"/>
                </a:lnTo>
                <a:lnTo>
                  <a:pt x="2812" y="466945"/>
                </a:lnTo>
                <a:lnTo>
                  <a:pt x="11042" y="513991"/>
                </a:lnTo>
                <a:lnTo>
                  <a:pt x="24376" y="559100"/>
                </a:lnTo>
                <a:lnTo>
                  <a:pt x="42499" y="601955"/>
                </a:lnTo>
                <a:lnTo>
                  <a:pt x="65100" y="642238"/>
                </a:lnTo>
                <a:lnTo>
                  <a:pt x="91865" y="679630"/>
                </a:lnTo>
                <a:lnTo>
                  <a:pt x="122480" y="713815"/>
                </a:lnTo>
                <a:lnTo>
                  <a:pt x="156632" y="744473"/>
                </a:lnTo>
                <a:lnTo>
                  <a:pt x="194009" y="771286"/>
                </a:lnTo>
                <a:lnTo>
                  <a:pt x="234296" y="793938"/>
                </a:lnTo>
                <a:lnTo>
                  <a:pt x="277181" y="812109"/>
                </a:lnTo>
                <a:lnTo>
                  <a:pt x="322350" y="825482"/>
                </a:lnTo>
                <a:lnTo>
                  <a:pt x="369489" y="833739"/>
                </a:lnTo>
                <a:lnTo>
                  <a:pt x="418287" y="836562"/>
                </a:lnTo>
                <a:lnTo>
                  <a:pt x="466950" y="833739"/>
                </a:lnTo>
                <a:lnTo>
                  <a:pt x="513995" y="825482"/>
                </a:lnTo>
                <a:lnTo>
                  <a:pt x="559104" y="812109"/>
                </a:lnTo>
                <a:lnTo>
                  <a:pt x="601958" y="793938"/>
                </a:lnTo>
                <a:lnTo>
                  <a:pt x="642240" y="771286"/>
                </a:lnTo>
                <a:lnTo>
                  <a:pt x="679632" y="744473"/>
                </a:lnTo>
                <a:lnTo>
                  <a:pt x="713816" y="713815"/>
                </a:lnTo>
                <a:lnTo>
                  <a:pt x="737383" y="687536"/>
                </a:lnTo>
                <a:lnTo>
                  <a:pt x="418287" y="687536"/>
                </a:lnTo>
                <a:lnTo>
                  <a:pt x="369776" y="683184"/>
                </a:lnTo>
                <a:lnTo>
                  <a:pt x="324111" y="670645"/>
                </a:lnTo>
                <a:lnTo>
                  <a:pt x="282055" y="650686"/>
                </a:lnTo>
                <a:lnTo>
                  <a:pt x="244373" y="624079"/>
                </a:lnTo>
                <a:lnTo>
                  <a:pt x="211828" y="591595"/>
                </a:lnTo>
                <a:lnTo>
                  <a:pt x="185185" y="554002"/>
                </a:lnTo>
                <a:lnTo>
                  <a:pt x="165209" y="512072"/>
                </a:lnTo>
                <a:lnTo>
                  <a:pt x="152764" y="466945"/>
                </a:lnTo>
                <a:lnTo>
                  <a:pt x="148310" y="418280"/>
                </a:lnTo>
                <a:lnTo>
                  <a:pt x="152662" y="369772"/>
                </a:lnTo>
                <a:lnTo>
                  <a:pt x="165209" y="324108"/>
                </a:lnTo>
                <a:lnTo>
                  <a:pt x="185185" y="282053"/>
                </a:lnTo>
                <a:lnTo>
                  <a:pt x="211828" y="244371"/>
                </a:lnTo>
                <a:lnTo>
                  <a:pt x="244373" y="211826"/>
                </a:lnTo>
                <a:lnTo>
                  <a:pt x="282055" y="185182"/>
                </a:lnTo>
                <a:lnTo>
                  <a:pt x="324111" y="165205"/>
                </a:lnTo>
                <a:lnTo>
                  <a:pt x="369776" y="152658"/>
                </a:lnTo>
                <a:lnTo>
                  <a:pt x="418287" y="148306"/>
                </a:lnTo>
                <a:lnTo>
                  <a:pt x="737002" y="148306"/>
                </a:lnTo>
                <a:lnTo>
                  <a:pt x="713816" y="122477"/>
                </a:lnTo>
                <a:lnTo>
                  <a:pt x="679632" y="91863"/>
                </a:lnTo>
                <a:lnTo>
                  <a:pt x="642240" y="65099"/>
                </a:lnTo>
                <a:lnTo>
                  <a:pt x="601958" y="42498"/>
                </a:lnTo>
                <a:lnTo>
                  <a:pt x="559104" y="24375"/>
                </a:lnTo>
                <a:lnTo>
                  <a:pt x="513995" y="11042"/>
                </a:lnTo>
                <a:lnTo>
                  <a:pt x="466950" y="2812"/>
                </a:lnTo>
                <a:lnTo>
                  <a:pt x="418287" y="0"/>
                </a:lnTo>
                <a:close/>
              </a:path>
              <a:path w="836930" h="836929">
                <a:moveTo>
                  <a:pt x="737002" y="148306"/>
                </a:moveTo>
                <a:lnTo>
                  <a:pt x="418287" y="148306"/>
                </a:lnTo>
                <a:lnTo>
                  <a:pt x="466578" y="152658"/>
                </a:lnTo>
                <a:lnTo>
                  <a:pt x="512074" y="165205"/>
                </a:lnTo>
                <a:lnTo>
                  <a:pt x="554003" y="185182"/>
                </a:lnTo>
                <a:lnTo>
                  <a:pt x="591596" y="211826"/>
                </a:lnTo>
                <a:lnTo>
                  <a:pt x="624081" y="244371"/>
                </a:lnTo>
                <a:lnTo>
                  <a:pt x="650688" y="282053"/>
                </a:lnTo>
                <a:lnTo>
                  <a:pt x="670647" y="324108"/>
                </a:lnTo>
                <a:lnTo>
                  <a:pt x="683109" y="369483"/>
                </a:lnTo>
                <a:lnTo>
                  <a:pt x="687539" y="418280"/>
                </a:lnTo>
                <a:lnTo>
                  <a:pt x="683188" y="466575"/>
                </a:lnTo>
                <a:lnTo>
                  <a:pt x="670647" y="512072"/>
                </a:lnTo>
                <a:lnTo>
                  <a:pt x="650688" y="554002"/>
                </a:lnTo>
                <a:lnTo>
                  <a:pt x="624081" y="591595"/>
                </a:lnTo>
                <a:lnTo>
                  <a:pt x="591596" y="624079"/>
                </a:lnTo>
                <a:lnTo>
                  <a:pt x="554003" y="650686"/>
                </a:lnTo>
                <a:lnTo>
                  <a:pt x="512074" y="670645"/>
                </a:lnTo>
                <a:lnTo>
                  <a:pt x="466578" y="683184"/>
                </a:lnTo>
                <a:lnTo>
                  <a:pt x="418287" y="687536"/>
                </a:lnTo>
                <a:lnTo>
                  <a:pt x="737383" y="687536"/>
                </a:lnTo>
                <a:lnTo>
                  <a:pt x="771286" y="642238"/>
                </a:lnTo>
                <a:lnTo>
                  <a:pt x="793937" y="601955"/>
                </a:lnTo>
                <a:lnTo>
                  <a:pt x="812108" y="559100"/>
                </a:lnTo>
                <a:lnTo>
                  <a:pt x="825481" y="513991"/>
                </a:lnTo>
                <a:lnTo>
                  <a:pt x="833738" y="466945"/>
                </a:lnTo>
                <a:lnTo>
                  <a:pt x="836561" y="418280"/>
                </a:lnTo>
                <a:lnTo>
                  <a:pt x="833755" y="369772"/>
                </a:lnTo>
                <a:lnTo>
                  <a:pt x="825481" y="322344"/>
                </a:lnTo>
                <a:lnTo>
                  <a:pt x="812108" y="277176"/>
                </a:lnTo>
                <a:lnTo>
                  <a:pt x="793937" y="234291"/>
                </a:lnTo>
                <a:lnTo>
                  <a:pt x="771286" y="194005"/>
                </a:lnTo>
                <a:lnTo>
                  <a:pt x="744473" y="156629"/>
                </a:lnTo>
                <a:lnTo>
                  <a:pt x="737002" y="14830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75125" y="315137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40">
                <a:moveTo>
                  <a:pt x="385064" y="0"/>
                </a:moveTo>
                <a:lnTo>
                  <a:pt x="289306" y="0"/>
                </a:lnTo>
                <a:lnTo>
                  <a:pt x="289306" y="220992"/>
                </a:lnTo>
                <a:lnTo>
                  <a:pt x="132461" y="64782"/>
                </a:lnTo>
                <a:lnTo>
                  <a:pt x="64770" y="132461"/>
                </a:lnTo>
                <a:lnTo>
                  <a:pt x="220980" y="289382"/>
                </a:lnTo>
                <a:lnTo>
                  <a:pt x="0" y="289382"/>
                </a:lnTo>
                <a:lnTo>
                  <a:pt x="0" y="385127"/>
                </a:lnTo>
                <a:lnTo>
                  <a:pt x="220980" y="385127"/>
                </a:lnTo>
                <a:lnTo>
                  <a:pt x="64770" y="542061"/>
                </a:lnTo>
                <a:lnTo>
                  <a:pt x="132461" y="609727"/>
                </a:lnTo>
                <a:lnTo>
                  <a:pt x="289306" y="453517"/>
                </a:lnTo>
                <a:lnTo>
                  <a:pt x="289306" y="675233"/>
                </a:lnTo>
                <a:lnTo>
                  <a:pt x="385064" y="675233"/>
                </a:lnTo>
                <a:lnTo>
                  <a:pt x="385064" y="453517"/>
                </a:lnTo>
                <a:lnTo>
                  <a:pt x="542036" y="609727"/>
                </a:lnTo>
                <a:lnTo>
                  <a:pt x="609727" y="542061"/>
                </a:lnTo>
                <a:lnTo>
                  <a:pt x="453517" y="385127"/>
                </a:lnTo>
                <a:lnTo>
                  <a:pt x="675132" y="385127"/>
                </a:lnTo>
                <a:lnTo>
                  <a:pt x="675132" y="289382"/>
                </a:lnTo>
                <a:lnTo>
                  <a:pt x="453517" y="289382"/>
                </a:lnTo>
                <a:lnTo>
                  <a:pt x="609727" y="132461"/>
                </a:lnTo>
                <a:lnTo>
                  <a:pt x="542036" y="64782"/>
                </a:lnTo>
                <a:lnTo>
                  <a:pt x="385064" y="220992"/>
                </a:lnTo>
                <a:lnTo>
                  <a:pt x="38506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3047"/>
            <a:ext cx="2124710" cy="407034"/>
          </a:xfrm>
          <a:custGeom>
            <a:avLst/>
            <a:gdLst/>
            <a:ahLst/>
            <a:cxnLst/>
            <a:rect l="l" t="t" r="r" b="b"/>
            <a:pathLst>
              <a:path w="2124710" h="407034">
                <a:moveTo>
                  <a:pt x="1691982" y="0"/>
                </a:moveTo>
                <a:lnTo>
                  <a:pt x="1623447" y="4069"/>
                </a:lnTo>
                <a:lnTo>
                  <a:pt x="1564653" y="15038"/>
                </a:lnTo>
                <a:lnTo>
                  <a:pt x="1514419" y="31046"/>
                </a:lnTo>
                <a:lnTo>
                  <a:pt x="1471565" y="50235"/>
                </a:lnTo>
                <a:lnTo>
                  <a:pt x="1434910" y="70745"/>
                </a:lnTo>
                <a:lnTo>
                  <a:pt x="1403273" y="90716"/>
                </a:lnTo>
                <a:lnTo>
                  <a:pt x="1369737" y="111309"/>
                </a:lnTo>
                <a:lnTo>
                  <a:pt x="1338562" y="126439"/>
                </a:lnTo>
                <a:lnTo>
                  <a:pt x="1303742" y="135766"/>
                </a:lnTo>
                <a:lnTo>
                  <a:pt x="1259269" y="138950"/>
                </a:lnTo>
                <a:lnTo>
                  <a:pt x="1214395" y="135766"/>
                </a:lnTo>
                <a:lnTo>
                  <a:pt x="1179442" y="126439"/>
                </a:lnTo>
                <a:lnTo>
                  <a:pt x="1148404" y="111309"/>
                </a:lnTo>
                <a:lnTo>
                  <a:pt x="1115273" y="90716"/>
                </a:lnTo>
                <a:lnTo>
                  <a:pt x="1083386" y="70745"/>
                </a:lnTo>
                <a:lnTo>
                  <a:pt x="1046660" y="50235"/>
                </a:lnTo>
                <a:lnTo>
                  <a:pt x="1003853" y="31046"/>
                </a:lnTo>
                <a:lnTo>
                  <a:pt x="953726" y="15038"/>
                </a:lnTo>
                <a:lnTo>
                  <a:pt x="895039" y="4069"/>
                </a:lnTo>
                <a:lnTo>
                  <a:pt x="826551" y="0"/>
                </a:lnTo>
                <a:lnTo>
                  <a:pt x="758015" y="4069"/>
                </a:lnTo>
                <a:lnTo>
                  <a:pt x="699219" y="15038"/>
                </a:lnTo>
                <a:lnTo>
                  <a:pt x="648983" y="31046"/>
                </a:lnTo>
                <a:lnTo>
                  <a:pt x="606127" y="50235"/>
                </a:lnTo>
                <a:lnTo>
                  <a:pt x="569471" y="70745"/>
                </a:lnTo>
                <a:lnTo>
                  <a:pt x="537834" y="90716"/>
                </a:lnTo>
                <a:lnTo>
                  <a:pt x="504399" y="111309"/>
                </a:lnTo>
                <a:lnTo>
                  <a:pt x="473394" y="126439"/>
                </a:lnTo>
                <a:lnTo>
                  <a:pt x="438609" y="135766"/>
                </a:lnTo>
                <a:lnTo>
                  <a:pt x="393833" y="138950"/>
                </a:lnTo>
                <a:lnTo>
                  <a:pt x="348960" y="135766"/>
                </a:lnTo>
                <a:lnTo>
                  <a:pt x="314007" y="126439"/>
                </a:lnTo>
                <a:lnTo>
                  <a:pt x="282969" y="111309"/>
                </a:lnTo>
                <a:lnTo>
                  <a:pt x="249838" y="90716"/>
                </a:lnTo>
                <a:lnTo>
                  <a:pt x="217951" y="70745"/>
                </a:lnTo>
                <a:lnTo>
                  <a:pt x="181225" y="50235"/>
                </a:lnTo>
                <a:lnTo>
                  <a:pt x="138418" y="31046"/>
                </a:lnTo>
                <a:lnTo>
                  <a:pt x="88291" y="15038"/>
                </a:lnTo>
                <a:lnTo>
                  <a:pt x="29603" y="4069"/>
                </a:lnTo>
                <a:lnTo>
                  <a:pt x="0" y="2310"/>
                </a:lnTo>
                <a:lnTo>
                  <a:pt x="0" y="269889"/>
                </a:lnTo>
                <a:lnTo>
                  <a:pt x="5588" y="270288"/>
                </a:lnTo>
                <a:lnTo>
                  <a:pt x="40407" y="279612"/>
                </a:lnTo>
                <a:lnTo>
                  <a:pt x="71581" y="294741"/>
                </a:lnTo>
                <a:lnTo>
                  <a:pt x="105117" y="315340"/>
                </a:lnTo>
                <a:lnTo>
                  <a:pt x="137003" y="335360"/>
                </a:lnTo>
                <a:lnTo>
                  <a:pt x="173729" y="356000"/>
                </a:lnTo>
                <a:lnTo>
                  <a:pt x="216536" y="375361"/>
                </a:lnTo>
                <a:lnTo>
                  <a:pt x="266662" y="391542"/>
                </a:lnTo>
                <a:lnTo>
                  <a:pt x="325347" y="402645"/>
                </a:lnTo>
                <a:lnTo>
                  <a:pt x="393833" y="406768"/>
                </a:lnTo>
                <a:lnTo>
                  <a:pt x="462321" y="402645"/>
                </a:lnTo>
                <a:lnTo>
                  <a:pt x="521008" y="391542"/>
                </a:lnTo>
                <a:lnTo>
                  <a:pt x="571135" y="375361"/>
                </a:lnTo>
                <a:lnTo>
                  <a:pt x="613942" y="356000"/>
                </a:lnTo>
                <a:lnTo>
                  <a:pt x="650669" y="335360"/>
                </a:lnTo>
                <a:lnTo>
                  <a:pt x="682555" y="315340"/>
                </a:lnTo>
                <a:lnTo>
                  <a:pt x="715686" y="294741"/>
                </a:lnTo>
                <a:lnTo>
                  <a:pt x="746725" y="279612"/>
                </a:lnTo>
                <a:lnTo>
                  <a:pt x="781677" y="270288"/>
                </a:lnTo>
                <a:lnTo>
                  <a:pt x="826551" y="267106"/>
                </a:lnTo>
                <a:lnTo>
                  <a:pt x="871023" y="270288"/>
                </a:lnTo>
                <a:lnTo>
                  <a:pt x="905843" y="279612"/>
                </a:lnTo>
                <a:lnTo>
                  <a:pt x="937016" y="294741"/>
                </a:lnTo>
                <a:lnTo>
                  <a:pt x="970552" y="315340"/>
                </a:lnTo>
                <a:lnTo>
                  <a:pt x="1002189" y="335360"/>
                </a:lnTo>
                <a:lnTo>
                  <a:pt x="1038845" y="356000"/>
                </a:lnTo>
                <a:lnTo>
                  <a:pt x="1081701" y="375361"/>
                </a:lnTo>
                <a:lnTo>
                  <a:pt x="1131937" y="391542"/>
                </a:lnTo>
                <a:lnTo>
                  <a:pt x="1190733" y="402645"/>
                </a:lnTo>
                <a:lnTo>
                  <a:pt x="1259269" y="406768"/>
                </a:lnTo>
                <a:lnTo>
                  <a:pt x="1327756" y="402645"/>
                </a:lnTo>
                <a:lnTo>
                  <a:pt x="1386443" y="391542"/>
                </a:lnTo>
                <a:lnTo>
                  <a:pt x="1436571" y="375361"/>
                </a:lnTo>
                <a:lnTo>
                  <a:pt x="1479379" y="356000"/>
                </a:lnTo>
                <a:lnTo>
                  <a:pt x="1516105" y="335360"/>
                </a:lnTo>
                <a:lnTo>
                  <a:pt x="1547990" y="315340"/>
                </a:lnTo>
                <a:lnTo>
                  <a:pt x="1581124" y="294741"/>
                </a:lnTo>
                <a:lnTo>
                  <a:pt x="1612161" y="279612"/>
                </a:lnTo>
                <a:lnTo>
                  <a:pt x="1647111" y="270288"/>
                </a:lnTo>
                <a:lnTo>
                  <a:pt x="1691982" y="267106"/>
                </a:lnTo>
                <a:lnTo>
                  <a:pt x="1736444" y="270288"/>
                </a:lnTo>
                <a:lnTo>
                  <a:pt x="1771186" y="279612"/>
                </a:lnTo>
                <a:lnTo>
                  <a:pt x="1802146" y="294741"/>
                </a:lnTo>
                <a:lnTo>
                  <a:pt x="1835264" y="315340"/>
                </a:lnTo>
                <a:lnTo>
                  <a:pt x="1867206" y="335360"/>
                </a:lnTo>
                <a:lnTo>
                  <a:pt x="1904068" y="356000"/>
                </a:lnTo>
                <a:lnTo>
                  <a:pt x="1947049" y="375361"/>
                </a:lnTo>
                <a:lnTo>
                  <a:pt x="1997350" y="391542"/>
                </a:lnTo>
                <a:lnTo>
                  <a:pt x="2056170" y="402645"/>
                </a:lnTo>
                <a:lnTo>
                  <a:pt x="2124709" y="406768"/>
                </a:lnTo>
                <a:lnTo>
                  <a:pt x="2124709" y="138950"/>
                </a:lnTo>
                <a:lnTo>
                  <a:pt x="2079831" y="135766"/>
                </a:lnTo>
                <a:lnTo>
                  <a:pt x="2044877" y="126439"/>
                </a:lnTo>
                <a:lnTo>
                  <a:pt x="2013838" y="111309"/>
                </a:lnTo>
                <a:lnTo>
                  <a:pt x="1980704" y="90716"/>
                </a:lnTo>
                <a:lnTo>
                  <a:pt x="1948770" y="70745"/>
                </a:lnTo>
                <a:lnTo>
                  <a:pt x="1911935" y="50235"/>
                </a:lnTo>
                <a:lnTo>
                  <a:pt x="1869019" y="31046"/>
                </a:lnTo>
                <a:lnTo>
                  <a:pt x="1818841" y="15038"/>
                </a:lnTo>
                <a:lnTo>
                  <a:pt x="1760222" y="4069"/>
                </a:lnTo>
                <a:lnTo>
                  <a:pt x="169198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16775"/>
            <a:ext cx="2124710" cy="407034"/>
          </a:xfrm>
          <a:custGeom>
            <a:avLst/>
            <a:gdLst/>
            <a:ahLst/>
            <a:cxnLst/>
            <a:rect l="l" t="t" r="r" b="b"/>
            <a:pathLst>
              <a:path w="2124710" h="407034">
                <a:moveTo>
                  <a:pt x="1691982" y="0"/>
                </a:moveTo>
                <a:lnTo>
                  <a:pt x="1623447" y="4069"/>
                </a:lnTo>
                <a:lnTo>
                  <a:pt x="1564653" y="15037"/>
                </a:lnTo>
                <a:lnTo>
                  <a:pt x="1514419" y="31045"/>
                </a:lnTo>
                <a:lnTo>
                  <a:pt x="1471565" y="50231"/>
                </a:lnTo>
                <a:lnTo>
                  <a:pt x="1434910" y="70737"/>
                </a:lnTo>
                <a:lnTo>
                  <a:pt x="1403273" y="90703"/>
                </a:lnTo>
                <a:lnTo>
                  <a:pt x="1369737" y="111304"/>
                </a:lnTo>
                <a:lnTo>
                  <a:pt x="1338562" y="126438"/>
                </a:lnTo>
                <a:lnTo>
                  <a:pt x="1303742" y="135766"/>
                </a:lnTo>
                <a:lnTo>
                  <a:pt x="1259269" y="138950"/>
                </a:lnTo>
                <a:lnTo>
                  <a:pt x="1214395" y="135766"/>
                </a:lnTo>
                <a:lnTo>
                  <a:pt x="1179442" y="126438"/>
                </a:lnTo>
                <a:lnTo>
                  <a:pt x="1148404" y="111304"/>
                </a:lnTo>
                <a:lnTo>
                  <a:pt x="1115273" y="90703"/>
                </a:lnTo>
                <a:lnTo>
                  <a:pt x="1083386" y="70737"/>
                </a:lnTo>
                <a:lnTo>
                  <a:pt x="1046660" y="50231"/>
                </a:lnTo>
                <a:lnTo>
                  <a:pt x="1003853" y="31045"/>
                </a:lnTo>
                <a:lnTo>
                  <a:pt x="953726" y="15037"/>
                </a:lnTo>
                <a:lnTo>
                  <a:pt x="895039" y="4069"/>
                </a:lnTo>
                <a:lnTo>
                  <a:pt x="826551" y="0"/>
                </a:lnTo>
                <a:lnTo>
                  <a:pt x="758015" y="4069"/>
                </a:lnTo>
                <a:lnTo>
                  <a:pt x="699219" y="15037"/>
                </a:lnTo>
                <a:lnTo>
                  <a:pt x="648983" y="31045"/>
                </a:lnTo>
                <a:lnTo>
                  <a:pt x="606127" y="50231"/>
                </a:lnTo>
                <a:lnTo>
                  <a:pt x="569471" y="70737"/>
                </a:lnTo>
                <a:lnTo>
                  <a:pt x="537834" y="90703"/>
                </a:lnTo>
                <a:lnTo>
                  <a:pt x="504399" y="111304"/>
                </a:lnTo>
                <a:lnTo>
                  <a:pt x="473394" y="126438"/>
                </a:lnTo>
                <a:lnTo>
                  <a:pt x="438609" y="135766"/>
                </a:lnTo>
                <a:lnTo>
                  <a:pt x="393833" y="138950"/>
                </a:lnTo>
                <a:lnTo>
                  <a:pt x="348960" y="135766"/>
                </a:lnTo>
                <a:lnTo>
                  <a:pt x="314007" y="126438"/>
                </a:lnTo>
                <a:lnTo>
                  <a:pt x="282969" y="111304"/>
                </a:lnTo>
                <a:lnTo>
                  <a:pt x="249838" y="90703"/>
                </a:lnTo>
                <a:lnTo>
                  <a:pt x="217951" y="70737"/>
                </a:lnTo>
                <a:lnTo>
                  <a:pt x="181225" y="50231"/>
                </a:lnTo>
                <a:lnTo>
                  <a:pt x="138418" y="31045"/>
                </a:lnTo>
                <a:lnTo>
                  <a:pt x="88291" y="15037"/>
                </a:lnTo>
                <a:lnTo>
                  <a:pt x="29603" y="4069"/>
                </a:lnTo>
                <a:lnTo>
                  <a:pt x="0" y="2310"/>
                </a:lnTo>
                <a:lnTo>
                  <a:pt x="0" y="269878"/>
                </a:lnTo>
                <a:lnTo>
                  <a:pt x="5588" y="270278"/>
                </a:lnTo>
                <a:lnTo>
                  <a:pt x="40407" y="279606"/>
                </a:lnTo>
                <a:lnTo>
                  <a:pt x="71581" y="294739"/>
                </a:lnTo>
                <a:lnTo>
                  <a:pt x="105117" y="315340"/>
                </a:lnTo>
                <a:lnTo>
                  <a:pt x="137003" y="335361"/>
                </a:lnTo>
                <a:lnTo>
                  <a:pt x="173729" y="356003"/>
                </a:lnTo>
                <a:lnTo>
                  <a:pt x="216536" y="375367"/>
                </a:lnTo>
                <a:lnTo>
                  <a:pt x="266662" y="391552"/>
                </a:lnTo>
                <a:lnTo>
                  <a:pt x="325347" y="402657"/>
                </a:lnTo>
                <a:lnTo>
                  <a:pt x="393833" y="406780"/>
                </a:lnTo>
                <a:lnTo>
                  <a:pt x="462321" y="402657"/>
                </a:lnTo>
                <a:lnTo>
                  <a:pt x="521008" y="391552"/>
                </a:lnTo>
                <a:lnTo>
                  <a:pt x="571135" y="375367"/>
                </a:lnTo>
                <a:lnTo>
                  <a:pt x="613942" y="356003"/>
                </a:lnTo>
                <a:lnTo>
                  <a:pt x="650669" y="335361"/>
                </a:lnTo>
                <a:lnTo>
                  <a:pt x="682555" y="315340"/>
                </a:lnTo>
                <a:lnTo>
                  <a:pt x="715686" y="294739"/>
                </a:lnTo>
                <a:lnTo>
                  <a:pt x="746725" y="279606"/>
                </a:lnTo>
                <a:lnTo>
                  <a:pt x="781677" y="270278"/>
                </a:lnTo>
                <a:lnTo>
                  <a:pt x="826551" y="267093"/>
                </a:lnTo>
                <a:lnTo>
                  <a:pt x="871023" y="270278"/>
                </a:lnTo>
                <a:lnTo>
                  <a:pt x="905843" y="279606"/>
                </a:lnTo>
                <a:lnTo>
                  <a:pt x="937016" y="294739"/>
                </a:lnTo>
                <a:lnTo>
                  <a:pt x="970552" y="315340"/>
                </a:lnTo>
                <a:lnTo>
                  <a:pt x="1002189" y="335361"/>
                </a:lnTo>
                <a:lnTo>
                  <a:pt x="1038845" y="356003"/>
                </a:lnTo>
                <a:lnTo>
                  <a:pt x="1081701" y="375367"/>
                </a:lnTo>
                <a:lnTo>
                  <a:pt x="1131937" y="391552"/>
                </a:lnTo>
                <a:lnTo>
                  <a:pt x="1190733" y="402657"/>
                </a:lnTo>
                <a:lnTo>
                  <a:pt x="1259269" y="406780"/>
                </a:lnTo>
                <a:lnTo>
                  <a:pt x="1327756" y="402657"/>
                </a:lnTo>
                <a:lnTo>
                  <a:pt x="1386443" y="391552"/>
                </a:lnTo>
                <a:lnTo>
                  <a:pt x="1436571" y="375367"/>
                </a:lnTo>
                <a:lnTo>
                  <a:pt x="1479379" y="356003"/>
                </a:lnTo>
                <a:lnTo>
                  <a:pt x="1516105" y="335361"/>
                </a:lnTo>
                <a:lnTo>
                  <a:pt x="1547990" y="315340"/>
                </a:lnTo>
                <a:lnTo>
                  <a:pt x="1581124" y="294739"/>
                </a:lnTo>
                <a:lnTo>
                  <a:pt x="1612161" y="279606"/>
                </a:lnTo>
                <a:lnTo>
                  <a:pt x="1647111" y="270278"/>
                </a:lnTo>
                <a:lnTo>
                  <a:pt x="1691982" y="267093"/>
                </a:lnTo>
                <a:lnTo>
                  <a:pt x="1736444" y="270278"/>
                </a:lnTo>
                <a:lnTo>
                  <a:pt x="1771186" y="279606"/>
                </a:lnTo>
                <a:lnTo>
                  <a:pt x="1802146" y="294739"/>
                </a:lnTo>
                <a:lnTo>
                  <a:pt x="1835264" y="315340"/>
                </a:lnTo>
                <a:lnTo>
                  <a:pt x="1867206" y="335361"/>
                </a:lnTo>
                <a:lnTo>
                  <a:pt x="1904068" y="356003"/>
                </a:lnTo>
                <a:lnTo>
                  <a:pt x="1947049" y="375367"/>
                </a:lnTo>
                <a:lnTo>
                  <a:pt x="1997350" y="391552"/>
                </a:lnTo>
                <a:lnTo>
                  <a:pt x="2056170" y="402657"/>
                </a:lnTo>
                <a:lnTo>
                  <a:pt x="2124709" y="406780"/>
                </a:lnTo>
                <a:lnTo>
                  <a:pt x="2124709" y="138950"/>
                </a:lnTo>
                <a:lnTo>
                  <a:pt x="2079831" y="135766"/>
                </a:lnTo>
                <a:lnTo>
                  <a:pt x="2044877" y="126438"/>
                </a:lnTo>
                <a:lnTo>
                  <a:pt x="2013838" y="111304"/>
                </a:lnTo>
                <a:lnTo>
                  <a:pt x="1980704" y="90703"/>
                </a:lnTo>
                <a:lnTo>
                  <a:pt x="1948770" y="70737"/>
                </a:lnTo>
                <a:lnTo>
                  <a:pt x="1911935" y="50231"/>
                </a:lnTo>
                <a:lnTo>
                  <a:pt x="1869019" y="31045"/>
                </a:lnTo>
                <a:lnTo>
                  <a:pt x="1818841" y="15037"/>
                </a:lnTo>
                <a:lnTo>
                  <a:pt x="1760222" y="4069"/>
                </a:lnTo>
                <a:lnTo>
                  <a:pt x="169198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13580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10201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06948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354681" y="0"/>
            <a:ext cx="2780030" cy="1106170"/>
            <a:chOff x="3354681" y="0"/>
            <a:chExt cx="2780030" cy="1106170"/>
          </a:xfrm>
        </p:grpSpPr>
        <p:sp>
          <p:nvSpPr>
            <p:cNvPr id="10" name="object 10"/>
            <p:cNvSpPr/>
            <p:nvPr/>
          </p:nvSpPr>
          <p:spPr>
            <a:xfrm>
              <a:off x="3354681" y="0"/>
              <a:ext cx="2780030" cy="1106170"/>
            </a:xfrm>
            <a:custGeom>
              <a:avLst/>
              <a:gdLst/>
              <a:ahLst/>
              <a:cxnLst/>
              <a:rect l="l" t="t" r="r" b="b"/>
              <a:pathLst>
                <a:path w="2780029" h="1106170">
                  <a:moveTo>
                    <a:pt x="249743" y="0"/>
                  </a:moveTo>
                  <a:lnTo>
                    <a:pt x="0" y="0"/>
                  </a:lnTo>
                  <a:lnTo>
                    <a:pt x="1434" y="6603"/>
                  </a:lnTo>
                  <a:lnTo>
                    <a:pt x="12688" y="51328"/>
                  </a:lnTo>
                  <a:lnTo>
                    <a:pt x="25338" y="95481"/>
                  </a:lnTo>
                  <a:lnTo>
                    <a:pt x="39357" y="139037"/>
                  </a:lnTo>
                  <a:lnTo>
                    <a:pt x="54721" y="181970"/>
                  </a:lnTo>
                  <a:lnTo>
                    <a:pt x="71406" y="224257"/>
                  </a:lnTo>
                  <a:lnTo>
                    <a:pt x="89386" y="265872"/>
                  </a:lnTo>
                  <a:lnTo>
                    <a:pt x="108636" y="306790"/>
                  </a:lnTo>
                  <a:lnTo>
                    <a:pt x="129132" y="346985"/>
                  </a:lnTo>
                  <a:lnTo>
                    <a:pt x="150849" y="386434"/>
                  </a:lnTo>
                  <a:lnTo>
                    <a:pt x="173761" y="425111"/>
                  </a:lnTo>
                  <a:lnTo>
                    <a:pt x="197845" y="462992"/>
                  </a:lnTo>
                  <a:lnTo>
                    <a:pt x="223074" y="500050"/>
                  </a:lnTo>
                  <a:lnTo>
                    <a:pt x="249424" y="536261"/>
                  </a:lnTo>
                  <a:lnTo>
                    <a:pt x="276871" y="571601"/>
                  </a:lnTo>
                  <a:lnTo>
                    <a:pt x="305389" y="606044"/>
                  </a:lnTo>
                  <a:lnTo>
                    <a:pt x="334953" y="639566"/>
                  </a:lnTo>
                  <a:lnTo>
                    <a:pt x="365539" y="672140"/>
                  </a:lnTo>
                  <a:lnTo>
                    <a:pt x="397121" y="703743"/>
                  </a:lnTo>
                  <a:lnTo>
                    <a:pt x="429675" y="734350"/>
                  </a:lnTo>
                  <a:lnTo>
                    <a:pt x="463176" y="763935"/>
                  </a:lnTo>
                  <a:lnTo>
                    <a:pt x="497599" y="792473"/>
                  </a:lnTo>
                  <a:lnTo>
                    <a:pt x="532918" y="819940"/>
                  </a:lnTo>
                  <a:lnTo>
                    <a:pt x="569110" y="846311"/>
                  </a:lnTo>
                  <a:lnTo>
                    <a:pt x="606149" y="871560"/>
                  </a:lnTo>
                  <a:lnTo>
                    <a:pt x="644011" y="895662"/>
                  </a:lnTo>
                  <a:lnTo>
                    <a:pt x="682670" y="918594"/>
                  </a:lnTo>
                  <a:lnTo>
                    <a:pt x="722101" y="940329"/>
                  </a:lnTo>
                  <a:lnTo>
                    <a:pt x="762280" y="960842"/>
                  </a:lnTo>
                  <a:lnTo>
                    <a:pt x="803182" y="980110"/>
                  </a:lnTo>
                  <a:lnTo>
                    <a:pt x="844782" y="998106"/>
                  </a:lnTo>
                  <a:lnTo>
                    <a:pt x="887055" y="1014806"/>
                  </a:lnTo>
                  <a:lnTo>
                    <a:pt x="929976" y="1030184"/>
                  </a:lnTo>
                  <a:lnTo>
                    <a:pt x="973520" y="1044217"/>
                  </a:lnTo>
                  <a:lnTo>
                    <a:pt x="1017662" y="1056878"/>
                  </a:lnTo>
                  <a:lnTo>
                    <a:pt x="1062378" y="1068144"/>
                  </a:lnTo>
                  <a:lnTo>
                    <a:pt x="1107642" y="1077988"/>
                  </a:lnTo>
                  <a:lnTo>
                    <a:pt x="1153430" y="1086386"/>
                  </a:lnTo>
                  <a:lnTo>
                    <a:pt x="1199716" y="1093314"/>
                  </a:lnTo>
                  <a:lnTo>
                    <a:pt x="1246477" y="1098745"/>
                  </a:lnTo>
                  <a:lnTo>
                    <a:pt x="1293686" y="1102656"/>
                  </a:lnTo>
                  <a:lnTo>
                    <a:pt x="1341319" y="1105020"/>
                  </a:lnTo>
                  <a:lnTo>
                    <a:pt x="1389352" y="1105814"/>
                  </a:lnTo>
                  <a:lnTo>
                    <a:pt x="1437386" y="1105020"/>
                  </a:lnTo>
                  <a:lnTo>
                    <a:pt x="1485022" y="1102656"/>
                  </a:lnTo>
                  <a:lnTo>
                    <a:pt x="1532237" y="1098745"/>
                  </a:lnTo>
                  <a:lnTo>
                    <a:pt x="1579004" y="1093314"/>
                  </a:lnTo>
                  <a:lnTo>
                    <a:pt x="1625298" y="1086386"/>
                  </a:lnTo>
                  <a:lnTo>
                    <a:pt x="1671095" y="1077988"/>
                  </a:lnTo>
                  <a:lnTo>
                    <a:pt x="1716370" y="1068144"/>
                  </a:lnTo>
                  <a:lnTo>
                    <a:pt x="1761098" y="1056878"/>
                  </a:lnTo>
                  <a:lnTo>
                    <a:pt x="1805254" y="1044217"/>
                  </a:lnTo>
                  <a:lnTo>
                    <a:pt x="1848812" y="1030184"/>
                  </a:lnTo>
                  <a:lnTo>
                    <a:pt x="1891748" y="1014806"/>
                  </a:lnTo>
                  <a:lnTo>
                    <a:pt x="1934038" y="998106"/>
                  </a:lnTo>
                  <a:lnTo>
                    <a:pt x="1975655" y="980110"/>
                  </a:lnTo>
                  <a:lnTo>
                    <a:pt x="2016575" y="960842"/>
                  </a:lnTo>
                  <a:lnTo>
                    <a:pt x="2056773" y="940329"/>
                  </a:lnTo>
                  <a:lnTo>
                    <a:pt x="2096224" y="918594"/>
                  </a:lnTo>
                  <a:lnTo>
                    <a:pt x="2134903" y="895662"/>
                  </a:lnTo>
                  <a:lnTo>
                    <a:pt x="2172785" y="871560"/>
                  </a:lnTo>
                  <a:lnTo>
                    <a:pt x="2185065" y="863193"/>
                  </a:lnTo>
                  <a:lnTo>
                    <a:pt x="1389352" y="863193"/>
                  </a:lnTo>
                  <a:lnTo>
                    <a:pt x="1340560" y="862206"/>
                  </a:lnTo>
                  <a:lnTo>
                    <a:pt x="1292271" y="859270"/>
                  </a:lnTo>
                  <a:lnTo>
                    <a:pt x="1244523" y="854423"/>
                  </a:lnTo>
                  <a:lnTo>
                    <a:pt x="1197353" y="847703"/>
                  </a:lnTo>
                  <a:lnTo>
                    <a:pt x="1150799" y="839148"/>
                  </a:lnTo>
                  <a:lnTo>
                    <a:pt x="1104901" y="828797"/>
                  </a:lnTo>
                  <a:lnTo>
                    <a:pt x="1059695" y="816686"/>
                  </a:lnTo>
                  <a:lnTo>
                    <a:pt x="1015220" y="802856"/>
                  </a:lnTo>
                  <a:lnTo>
                    <a:pt x="971514" y="787343"/>
                  </a:lnTo>
                  <a:lnTo>
                    <a:pt x="928615" y="770185"/>
                  </a:lnTo>
                  <a:lnTo>
                    <a:pt x="886560" y="751421"/>
                  </a:lnTo>
                  <a:lnTo>
                    <a:pt x="845389" y="731089"/>
                  </a:lnTo>
                  <a:lnTo>
                    <a:pt x="805140" y="709226"/>
                  </a:lnTo>
                  <a:lnTo>
                    <a:pt x="765849" y="685871"/>
                  </a:lnTo>
                  <a:lnTo>
                    <a:pt x="727556" y="661062"/>
                  </a:lnTo>
                  <a:lnTo>
                    <a:pt x="690298" y="634837"/>
                  </a:lnTo>
                  <a:lnTo>
                    <a:pt x="654114" y="607235"/>
                  </a:lnTo>
                  <a:lnTo>
                    <a:pt x="619041" y="578292"/>
                  </a:lnTo>
                  <a:lnTo>
                    <a:pt x="585118" y="548047"/>
                  </a:lnTo>
                  <a:lnTo>
                    <a:pt x="552382" y="516539"/>
                  </a:lnTo>
                  <a:lnTo>
                    <a:pt x="520872" y="483805"/>
                  </a:lnTo>
                  <a:lnTo>
                    <a:pt x="490626" y="449883"/>
                  </a:lnTo>
                  <a:lnTo>
                    <a:pt x="461682" y="414812"/>
                  </a:lnTo>
                  <a:lnTo>
                    <a:pt x="434078" y="378629"/>
                  </a:lnTo>
                  <a:lnTo>
                    <a:pt x="407852" y="341373"/>
                  </a:lnTo>
                  <a:lnTo>
                    <a:pt x="383042" y="303081"/>
                  </a:lnTo>
                  <a:lnTo>
                    <a:pt x="359686" y="263792"/>
                  </a:lnTo>
                  <a:lnTo>
                    <a:pt x="337823" y="223544"/>
                  </a:lnTo>
                  <a:lnTo>
                    <a:pt x="317489" y="182375"/>
                  </a:lnTo>
                  <a:lnTo>
                    <a:pt x="298724" y="140323"/>
                  </a:lnTo>
                  <a:lnTo>
                    <a:pt x="281566" y="97425"/>
                  </a:lnTo>
                  <a:lnTo>
                    <a:pt x="266052" y="53721"/>
                  </a:lnTo>
                  <a:lnTo>
                    <a:pt x="252221" y="9248"/>
                  </a:lnTo>
                  <a:lnTo>
                    <a:pt x="249743" y="0"/>
                  </a:lnTo>
                  <a:close/>
                </a:path>
                <a:path w="2780029" h="1106170">
                  <a:moveTo>
                    <a:pt x="2779402" y="0"/>
                  </a:moveTo>
                  <a:lnTo>
                    <a:pt x="2528974" y="0"/>
                  </a:lnTo>
                  <a:lnTo>
                    <a:pt x="2526496" y="9248"/>
                  </a:lnTo>
                  <a:lnTo>
                    <a:pt x="2512665" y="53721"/>
                  </a:lnTo>
                  <a:lnTo>
                    <a:pt x="2497152" y="97425"/>
                  </a:lnTo>
                  <a:lnTo>
                    <a:pt x="2479993" y="140323"/>
                  </a:lnTo>
                  <a:lnTo>
                    <a:pt x="2461229" y="182375"/>
                  </a:lnTo>
                  <a:lnTo>
                    <a:pt x="2440896" y="223544"/>
                  </a:lnTo>
                  <a:lnTo>
                    <a:pt x="2419032" y="263792"/>
                  </a:lnTo>
                  <a:lnTo>
                    <a:pt x="2395677" y="303081"/>
                  </a:lnTo>
                  <a:lnTo>
                    <a:pt x="2370867" y="341373"/>
                  </a:lnTo>
                  <a:lnTo>
                    <a:pt x="2344641" y="378629"/>
                  </a:lnTo>
                  <a:lnTo>
                    <a:pt x="2317037" y="414812"/>
                  </a:lnTo>
                  <a:lnTo>
                    <a:pt x="2288093" y="449883"/>
                  </a:lnTo>
                  <a:lnTo>
                    <a:pt x="2257847" y="483805"/>
                  </a:lnTo>
                  <a:lnTo>
                    <a:pt x="2226337" y="516539"/>
                  </a:lnTo>
                  <a:lnTo>
                    <a:pt x="2193602" y="548047"/>
                  </a:lnTo>
                  <a:lnTo>
                    <a:pt x="2159678" y="578292"/>
                  </a:lnTo>
                  <a:lnTo>
                    <a:pt x="2124605" y="607235"/>
                  </a:lnTo>
                  <a:lnTo>
                    <a:pt x="2088421" y="634837"/>
                  </a:lnTo>
                  <a:lnTo>
                    <a:pt x="2051163" y="661062"/>
                  </a:lnTo>
                  <a:lnTo>
                    <a:pt x="2012869" y="685871"/>
                  </a:lnTo>
                  <a:lnTo>
                    <a:pt x="1973578" y="709226"/>
                  </a:lnTo>
                  <a:lnTo>
                    <a:pt x="1933328" y="731089"/>
                  </a:lnTo>
                  <a:lnTo>
                    <a:pt x="1892156" y="751421"/>
                  </a:lnTo>
                  <a:lnTo>
                    <a:pt x="1850102" y="770185"/>
                  </a:lnTo>
                  <a:lnTo>
                    <a:pt x="1807202" y="787343"/>
                  </a:lnTo>
                  <a:lnTo>
                    <a:pt x="1763495" y="802856"/>
                  </a:lnTo>
                  <a:lnTo>
                    <a:pt x="1719019" y="816686"/>
                  </a:lnTo>
                  <a:lnTo>
                    <a:pt x="1673812" y="828797"/>
                  </a:lnTo>
                  <a:lnTo>
                    <a:pt x="1627912" y="839148"/>
                  </a:lnTo>
                  <a:lnTo>
                    <a:pt x="1581357" y="847703"/>
                  </a:lnTo>
                  <a:lnTo>
                    <a:pt x="1534186" y="854423"/>
                  </a:lnTo>
                  <a:lnTo>
                    <a:pt x="1486436" y="859270"/>
                  </a:lnTo>
                  <a:lnTo>
                    <a:pt x="1438145" y="862206"/>
                  </a:lnTo>
                  <a:lnTo>
                    <a:pt x="1389352" y="863193"/>
                  </a:lnTo>
                  <a:lnTo>
                    <a:pt x="2185065" y="863193"/>
                  </a:lnTo>
                  <a:lnTo>
                    <a:pt x="2246059" y="819940"/>
                  </a:lnTo>
                  <a:lnTo>
                    <a:pt x="2281400" y="792473"/>
                  </a:lnTo>
                  <a:lnTo>
                    <a:pt x="2315845" y="763935"/>
                  </a:lnTo>
                  <a:lnTo>
                    <a:pt x="2349368" y="734350"/>
                  </a:lnTo>
                  <a:lnTo>
                    <a:pt x="2381944" y="703743"/>
                  </a:lnTo>
                  <a:lnTo>
                    <a:pt x="2413549" y="672140"/>
                  </a:lnTo>
                  <a:lnTo>
                    <a:pt x="2444157" y="639566"/>
                  </a:lnTo>
                  <a:lnTo>
                    <a:pt x="2473743" y="606044"/>
                  </a:lnTo>
                  <a:lnTo>
                    <a:pt x="2502283" y="571601"/>
                  </a:lnTo>
                  <a:lnTo>
                    <a:pt x="2529751" y="536261"/>
                  </a:lnTo>
                  <a:lnTo>
                    <a:pt x="2556123" y="500050"/>
                  </a:lnTo>
                  <a:lnTo>
                    <a:pt x="2581373" y="462992"/>
                  </a:lnTo>
                  <a:lnTo>
                    <a:pt x="2605477" y="425111"/>
                  </a:lnTo>
                  <a:lnTo>
                    <a:pt x="2628409" y="386434"/>
                  </a:lnTo>
                  <a:lnTo>
                    <a:pt x="2650145" y="346985"/>
                  </a:lnTo>
                  <a:lnTo>
                    <a:pt x="2670660" y="306790"/>
                  </a:lnTo>
                  <a:lnTo>
                    <a:pt x="2689928" y="265872"/>
                  </a:lnTo>
                  <a:lnTo>
                    <a:pt x="2707925" y="224257"/>
                  </a:lnTo>
                  <a:lnTo>
                    <a:pt x="2724626" y="181970"/>
                  </a:lnTo>
                  <a:lnTo>
                    <a:pt x="2740005" y="139037"/>
                  </a:lnTo>
                  <a:lnTo>
                    <a:pt x="2754038" y="95481"/>
                  </a:lnTo>
                  <a:lnTo>
                    <a:pt x="2766700" y="51328"/>
                  </a:lnTo>
                  <a:lnTo>
                    <a:pt x="2777966" y="6603"/>
                  </a:lnTo>
                  <a:lnTo>
                    <a:pt x="2779402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7938" y="0"/>
              <a:ext cx="1510030" cy="499745"/>
            </a:xfrm>
            <a:custGeom>
              <a:avLst/>
              <a:gdLst/>
              <a:ahLst/>
              <a:cxnLst/>
              <a:rect l="l" t="t" r="r" b="b"/>
              <a:pathLst>
                <a:path w="1510029" h="499745">
                  <a:moveTo>
                    <a:pt x="335476" y="0"/>
                  </a:moveTo>
                  <a:lnTo>
                    <a:pt x="0" y="0"/>
                  </a:lnTo>
                  <a:lnTo>
                    <a:pt x="18344" y="40209"/>
                  </a:lnTo>
                  <a:lnTo>
                    <a:pt x="39440" y="80372"/>
                  </a:lnTo>
                  <a:lnTo>
                    <a:pt x="62653" y="119187"/>
                  </a:lnTo>
                  <a:lnTo>
                    <a:pt x="87904" y="156577"/>
                  </a:lnTo>
                  <a:lnTo>
                    <a:pt x="115116" y="192465"/>
                  </a:lnTo>
                  <a:lnTo>
                    <a:pt x="144213" y="226774"/>
                  </a:lnTo>
                  <a:lnTo>
                    <a:pt x="175117" y="259427"/>
                  </a:lnTo>
                  <a:lnTo>
                    <a:pt x="207752" y="290348"/>
                  </a:lnTo>
                  <a:lnTo>
                    <a:pt x="242039" y="319458"/>
                  </a:lnTo>
                  <a:lnTo>
                    <a:pt x="277903" y="346682"/>
                  </a:lnTo>
                  <a:lnTo>
                    <a:pt x="315265" y="371942"/>
                  </a:lnTo>
                  <a:lnTo>
                    <a:pt x="354048" y="395162"/>
                  </a:lnTo>
                  <a:lnTo>
                    <a:pt x="394176" y="416264"/>
                  </a:lnTo>
                  <a:lnTo>
                    <a:pt x="435571" y="435172"/>
                  </a:lnTo>
                  <a:lnTo>
                    <a:pt x="478157" y="451808"/>
                  </a:lnTo>
                  <a:lnTo>
                    <a:pt x="521855" y="466096"/>
                  </a:lnTo>
                  <a:lnTo>
                    <a:pt x="566589" y="477959"/>
                  </a:lnTo>
                  <a:lnTo>
                    <a:pt x="612282" y="487319"/>
                  </a:lnTo>
                  <a:lnTo>
                    <a:pt x="658857" y="494100"/>
                  </a:lnTo>
                  <a:lnTo>
                    <a:pt x="706236" y="498225"/>
                  </a:lnTo>
                  <a:lnTo>
                    <a:pt x="754342" y="499618"/>
                  </a:lnTo>
                  <a:lnTo>
                    <a:pt x="802526" y="498225"/>
                  </a:lnTo>
                  <a:lnTo>
                    <a:pt x="849982" y="494100"/>
                  </a:lnTo>
                  <a:lnTo>
                    <a:pt x="896633" y="487319"/>
                  </a:lnTo>
                  <a:lnTo>
                    <a:pt x="942402" y="477959"/>
                  </a:lnTo>
                  <a:lnTo>
                    <a:pt x="987212" y="466096"/>
                  </a:lnTo>
                  <a:lnTo>
                    <a:pt x="1030984" y="451808"/>
                  </a:lnTo>
                  <a:lnTo>
                    <a:pt x="1073643" y="435172"/>
                  </a:lnTo>
                  <a:lnTo>
                    <a:pt x="1115109" y="416264"/>
                  </a:lnTo>
                  <a:lnTo>
                    <a:pt x="1155307" y="395162"/>
                  </a:lnTo>
                  <a:lnTo>
                    <a:pt x="1194159" y="371942"/>
                  </a:lnTo>
                  <a:lnTo>
                    <a:pt x="1231587" y="346682"/>
                  </a:lnTo>
                  <a:lnTo>
                    <a:pt x="1267514" y="319458"/>
                  </a:lnTo>
                  <a:lnTo>
                    <a:pt x="1301863" y="290348"/>
                  </a:lnTo>
                  <a:lnTo>
                    <a:pt x="1334556" y="259427"/>
                  </a:lnTo>
                  <a:lnTo>
                    <a:pt x="1365516" y="226774"/>
                  </a:lnTo>
                  <a:lnTo>
                    <a:pt x="1382039" y="207327"/>
                  </a:lnTo>
                  <a:lnTo>
                    <a:pt x="754342" y="207327"/>
                  </a:lnTo>
                  <a:lnTo>
                    <a:pt x="706288" y="205172"/>
                  </a:lnTo>
                  <a:lnTo>
                    <a:pt x="659446" y="198829"/>
                  </a:lnTo>
                  <a:lnTo>
                    <a:pt x="614002" y="188485"/>
                  </a:lnTo>
                  <a:lnTo>
                    <a:pt x="570143" y="174326"/>
                  </a:lnTo>
                  <a:lnTo>
                    <a:pt x="528149" y="156577"/>
                  </a:lnTo>
                  <a:lnTo>
                    <a:pt x="487922" y="135305"/>
                  </a:lnTo>
                  <a:lnTo>
                    <a:pt x="449932" y="110816"/>
                  </a:lnTo>
                  <a:lnTo>
                    <a:pt x="414269" y="83255"/>
                  </a:lnTo>
                  <a:lnTo>
                    <a:pt x="381121" y="52808"/>
                  </a:lnTo>
                  <a:lnTo>
                    <a:pt x="350673" y="19661"/>
                  </a:lnTo>
                  <a:lnTo>
                    <a:pt x="335476" y="0"/>
                  </a:lnTo>
                  <a:close/>
                </a:path>
                <a:path w="1510029" h="499745">
                  <a:moveTo>
                    <a:pt x="1509996" y="0"/>
                  </a:moveTo>
                  <a:lnTo>
                    <a:pt x="1173880" y="0"/>
                  </a:lnTo>
                  <a:lnTo>
                    <a:pt x="1158672" y="19661"/>
                  </a:lnTo>
                  <a:lnTo>
                    <a:pt x="1128197" y="52808"/>
                  </a:lnTo>
                  <a:lnTo>
                    <a:pt x="1095015" y="83255"/>
                  </a:lnTo>
                  <a:lnTo>
                    <a:pt x="1059311" y="110816"/>
                  </a:lnTo>
                  <a:lnTo>
                    <a:pt x="1021272" y="135305"/>
                  </a:lnTo>
                  <a:lnTo>
                    <a:pt x="980987" y="156577"/>
                  </a:lnTo>
                  <a:lnTo>
                    <a:pt x="938924" y="174326"/>
                  </a:lnTo>
                  <a:lnTo>
                    <a:pt x="894987" y="188485"/>
                  </a:lnTo>
                  <a:lnTo>
                    <a:pt x="849454" y="198829"/>
                  </a:lnTo>
                  <a:lnTo>
                    <a:pt x="802511" y="205172"/>
                  </a:lnTo>
                  <a:lnTo>
                    <a:pt x="754342" y="207327"/>
                  </a:lnTo>
                  <a:lnTo>
                    <a:pt x="1382039" y="207327"/>
                  </a:lnTo>
                  <a:lnTo>
                    <a:pt x="1421929" y="156577"/>
                  </a:lnTo>
                  <a:lnTo>
                    <a:pt x="1447226" y="119187"/>
                  </a:lnTo>
                  <a:lnTo>
                    <a:pt x="1470482" y="80372"/>
                  </a:lnTo>
                  <a:lnTo>
                    <a:pt x="1491617" y="40209"/>
                  </a:lnTo>
                  <a:lnTo>
                    <a:pt x="150999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4822031" y="8517293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13804"/>
                </a:moveTo>
                <a:lnTo>
                  <a:pt x="285115" y="213804"/>
                </a:lnTo>
                <a:lnTo>
                  <a:pt x="285115" y="0"/>
                </a:lnTo>
                <a:lnTo>
                  <a:pt x="213868" y="0"/>
                </a:lnTo>
                <a:lnTo>
                  <a:pt x="213868" y="213804"/>
                </a:lnTo>
                <a:lnTo>
                  <a:pt x="0" y="213804"/>
                </a:lnTo>
                <a:lnTo>
                  <a:pt x="0" y="284353"/>
                </a:lnTo>
                <a:lnTo>
                  <a:pt x="213868" y="284353"/>
                </a:lnTo>
                <a:lnTo>
                  <a:pt x="213868" y="495300"/>
                </a:lnTo>
                <a:lnTo>
                  <a:pt x="285115" y="495300"/>
                </a:lnTo>
                <a:lnTo>
                  <a:pt x="285115" y="284353"/>
                </a:lnTo>
                <a:lnTo>
                  <a:pt x="495300" y="284353"/>
                </a:lnTo>
                <a:lnTo>
                  <a:pt x="495300" y="213804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76769" y="8868398"/>
            <a:ext cx="1411605" cy="1419225"/>
          </a:xfrm>
          <a:custGeom>
            <a:avLst/>
            <a:gdLst/>
            <a:ahLst/>
            <a:cxnLst/>
            <a:rect l="l" t="t" r="r" b="b"/>
            <a:pathLst>
              <a:path w="1411605" h="1419225">
                <a:moveTo>
                  <a:pt x="1411280" y="0"/>
                </a:moveTo>
                <a:lnTo>
                  <a:pt x="1373940" y="12162"/>
                </a:lnTo>
                <a:lnTo>
                  <a:pt x="1330630" y="27301"/>
                </a:lnTo>
                <a:lnTo>
                  <a:pt x="1287745" y="43327"/>
                </a:lnTo>
                <a:lnTo>
                  <a:pt x="1245294" y="60227"/>
                </a:lnTo>
                <a:lnTo>
                  <a:pt x="1203290" y="77992"/>
                </a:lnTo>
                <a:lnTo>
                  <a:pt x="1161744" y="96610"/>
                </a:lnTo>
                <a:lnTo>
                  <a:pt x="1120666" y="116070"/>
                </a:lnTo>
                <a:lnTo>
                  <a:pt x="1080068" y="136361"/>
                </a:lnTo>
                <a:lnTo>
                  <a:pt x="1039959" y="157473"/>
                </a:lnTo>
                <a:lnTo>
                  <a:pt x="1000352" y="179394"/>
                </a:lnTo>
                <a:lnTo>
                  <a:pt x="961258" y="202113"/>
                </a:lnTo>
                <a:lnTo>
                  <a:pt x="922687" y="225620"/>
                </a:lnTo>
                <a:lnTo>
                  <a:pt x="884650" y="249903"/>
                </a:lnTo>
                <a:lnTo>
                  <a:pt x="847159" y="274951"/>
                </a:lnTo>
                <a:lnTo>
                  <a:pt x="810224" y="300754"/>
                </a:lnTo>
                <a:lnTo>
                  <a:pt x="773856" y="327300"/>
                </a:lnTo>
                <a:lnTo>
                  <a:pt x="738066" y="354579"/>
                </a:lnTo>
                <a:lnTo>
                  <a:pt x="702866" y="382579"/>
                </a:lnTo>
                <a:lnTo>
                  <a:pt x="668266" y="411289"/>
                </a:lnTo>
                <a:lnTo>
                  <a:pt x="634277" y="440700"/>
                </a:lnTo>
                <a:lnTo>
                  <a:pt x="600911" y="470798"/>
                </a:lnTo>
                <a:lnTo>
                  <a:pt x="568177" y="501574"/>
                </a:lnTo>
                <a:lnTo>
                  <a:pt x="536088" y="533017"/>
                </a:lnTo>
                <a:lnTo>
                  <a:pt x="504655" y="565115"/>
                </a:lnTo>
                <a:lnTo>
                  <a:pt x="473887" y="597858"/>
                </a:lnTo>
                <a:lnTo>
                  <a:pt x="443796" y="631234"/>
                </a:lnTo>
                <a:lnTo>
                  <a:pt x="414394" y="665233"/>
                </a:lnTo>
                <a:lnTo>
                  <a:pt x="385691" y="699844"/>
                </a:lnTo>
                <a:lnTo>
                  <a:pt x="357698" y="735055"/>
                </a:lnTo>
                <a:lnTo>
                  <a:pt x="330426" y="770856"/>
                </a:lnTo>
                <a:lnTo>
                  <a:pt x="303886" y="807236"/>
                </a:lnTo>
                <a:lnTo>
                  <a:pt x="278089" y="844183"/>
                </a:lnTo>
                <a:lnTo>
                  <a:pt x="253047" y="881687"/>
                </a:lnTo>
                <a:lnTo>
                  <a:pt x="228769" y="919737"/>
                </a:lnTo>
                <a:lnTo>
                  <a:pt x="205268" y="958322"/>
                </a:lnTo>
                <a:lnTo>
                  <a:pt x="182553" y="997431"/>
                </a:lnTo>
                <a:lnTo>
                  <a:pt x="160637" y="1037052"/>
                </a:lnTo>
                <a:lnTo>
                  <a:pt x="139529" y="1077175"/>
                </a:lnTo>
                <a:lnTo>
                  <a:pt x="119242" y="1117789"/>
                </a:lnTo>
                <a:lnTo>
                  <a:pt x="99786" y="1158883"/>
                </a:lnTo>
                <a:lnTo>
                  <a:pt x="81171" y="1200446"/>
                </a:lnTo>
                <a:lnTo>
                  <a:pt x="63410" y="1242467"/>
                </a:lnTo>
                <a:lnTo>
                  <a:pt x="46512" y="1284934"/>
                </a:lnTo>
                <a:lnTo>
                  <a:pt x="30490" y="1327838"/>
                </a:lnTo>
                <a:lnTo>
                  <a:pt x="15353" y="1371167"/>
                </a:lnTo>
                <a:lnTo>
                  <a:pt x="1114" y="1414909"/>
                </a:lnTo>
                <a:lnTo>
                  <a:pt x="0" y="1418599"/>
                </a:lnTo>
                <a:lnTo>
                  <a:pt x="388767" y="1418599"/>
                </a:lnTo>
                <a:lnTo>
                  <a:pt x="401852" y="1385321"/>
                </a:lnTo>
                <a:lnTo>
                  <a:pt x="419460" y="1343672"/>
                </a:lnTo>
                <a:lnTo>
                  <a:pt x="438075" y="1302566"/>
                </a:lnTo>
                <a:lnTo>
                  <a:pt x="457683" y="1262018"/>
                </a:lnTo>
                <a:lnTo>
                  <a:pt x="478268" y="1222044"/>
                </a:lnTo>
                <a:lnTo>
                  <a:pt x="499813" y="1182659"/>
                </a:lnTo>
                <a:lnTo>
                  <a:pt x="522305" y="1143878"/>
                </a:lnTo>
                <a:lnTo>
                  <a:pt x="545727" y="1105718"/>
                </a:lnTo>
                <a:lnTo>
                  <a:pt x="570063" y="1068194"/>
                </a:lnTo>
                <a:lnTo>
                  <a:pt x="595299" y="1031321"/>
                </a:lnTo>
                <a:lnTo>
                  <a:pt x="621418" y="995115"/>
                </a:lnTo>
                <a:lnTo>
                  <a:pt x="648405" y="959592"/>
                </a:lnTo>
                <a:lnTo>
                  <a:pt x="676245" y="924766"/>
                </a:lnTo>
                <a:lnTo>
                  <a:pt x="704922" y="890653"/>
                </a:lnTo>
                <a:lnTo>
                  <a:pt x="734420" y="857270"/>
                </a:lnTo>
                <a:lnTo>
                  <a:pt x="764725" y="824631"/>
                </a:lnTo>
                <a:lnTo>
                  <a:pt x="795819" y="792752"/>
                </a:lnTo>
                <a:lnTo>
                  <a:pt x="827689" y="761648"/>
                </a:lnTo>
                <a:lnTo>
                  <a:pt x="860318" y="731335"/>
                </a:lnTo>
                <a:lnTo>
                  <a:pt x="893691" y="701829"/>
                </a:lnTo>
                <a:lnTo>
                  <a:pt x="927792" y="673144"/>
                </a:lnTo>
                <a:lnTo>
                  <a:pt x="962605" y="645297"/>
                </a:lnTo>
                <a:lnTo>
                  <a:pt x="998116" y="618304"/>
                </a:lnTo>
                <a:lnTo>
                  <a:pt x="1034309" y="592178"/>
                </a:lnTo>
                <a:lnTo>
                  <a:pt x="1071168" y="566937"/>
                </a:lnTo>
                <a:lnTo>
                  <a:pt x="1108678" y="542595"/>
                </a:lnTo>
                <a:lnTo>
                  <a:pt x="1146822" y="519169"/>
                </a:lnTo>
                <a:lnTo>
                  <a:pt x="1185586" y="496673"/>
                </a:lnTo>
                <a:lnTo>
                  <a:pt x="1224954" y="475123"/>
                </a:lnTo>
                <a:lnTo>
                  <a:pt x="1264911" y="454534"/>
                </a:lnTo>
                <a:lnTo>
                  <a:pt x="1305441" y="434923"/>
                </a:lnTo>
                <a:lnTo>
                  <a:pt x="1346528" y="416305"/>
                </a:lnTo>
                <a:lnTo>
                  <a:pt x="1388157" y="398695"/>
                </a:lnTo>
                <a:lnTo>
                  <a:pt x="1411280" y="389596"/>
                </a:lnTo>
                <a:lnTo>
                  <a:pt x="141128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35986" y="1106855"/>
            <a:ext cx="1426210" cy="1426845"/>
          </a:xfrm>
          <a:custGeom>
            <a:avLst/>
            <a:gdLst/>
            <a:ahLst/>
            <a:cxnLst/>
            <a:rect l="l" t="t" r="r" b="b"/>
            <a:pathLst>
              <a:path w="1426209" h="1426845">
                <a:moveTo>
                  <a:pt x="712724" y="0"/>
                </a:moveTo>
                <a:lnTo>
                  <a:pt x="663918" y="1643"/>
                </a:lnTo>
                <a:lnTo>
                  <a:pt x="615996" y="6503"/>
                </a:lnTo>
                <a:lnTo>
                  <a:pt x="569064" y="14473"/>
                </a:lnTo>
                <a:lnTo>
                  <a:pt x="523228" y="25448"/>
                </a:lnTo>
                <a:lnTo>
                  <a:pt x="478594" y="39321"/>
                </a:lnTo>
                <a:lnTo>
                  <a:pt x="435268" y="55986"/>
                </a:lnTo>
                <a:lnTo>
                  <a:pt x="393357" y="75339"/>
                </a:lnTo>
                <a:lnTo>
                  <a:pt x="352965" y="97272"/>
                </a:lnTo>
                <a:lnTo>
                  <a:pt x="314200" y="121680"/>
                </a:lnTo>
                <a:lnTo>
                  <a:pt x="277168" y="148457"/>
                </a:lnTo>
                <a:lnTo>
                  <a:pt x="241974" y="177497"/>
                </a:lnTo>
                <a:lnTo>
                  <a:pt x="208724" y="208694"/>
                </a:lnTo>
                <a:lnTo>
                  <a:pt x="177525" y="241942"/>
                </a:lnTo>
                <a:lnTo>
                  <a:pt x="148482" y="277135"/>
                </a:lnTo>
                <a:lnTo>
                  <a:pt x="121702" y="314168"/>
                </a:lnTo>
                <a:lnTo>
                  <a:pt x="97291" y="352933"/>
                </a:lnTo>
                <a:lnTo>
                  <a:pt x="75354" y="393327"/>
                </a:lnTo>
                <a:lnTo>
                  <a:pt x="55999" y="435241"/>
                </a:lnTo>
                <a:lnTo>
                  <a:pt x="39330" y="478572"/>
                </a:lnTo>
                <a:lnTo>
                  <a:pt x="25454" y="523212"/>
                </a:lnTo>
                <a:lnTo>
                  <a:pt x="14477" y="569055"/>
                </a:lnTo>
                <a:lnTo>
                  <a:pt x="6504" y="615997"/>
                </a:lnTo>
                <a:lnTo>
                  <a:pt x="1643" y="663930"/>
                </a:lnTo>
                <a:lnTo>
                  <a:pt x="0" y="712749"/>
                </a:lnTo>
                <a:lnTo>
                  <a:pt x="1643" y="761572"/>
                </a:lnTo>
                <a:lnTo>
                  <a:pt x="6504" y="809516"/>
                </a:lnTo>
                <a:lnTo>
                  <a:pt x="14477" y="856474"/>
                </a:lnTo>
                <a:lnTo>
                  <a:pt x="25454" y="902340"/>
                </a:lnTo>
                <a:lnTo>
                  <a:pt x="39330" y="947007"/>
                </a:lnTo>
                <a:lnTo>
                  <a:pt x="55999" y="990370"/>
                </a:lnTo>
                <a:lnTo>
                  <a:pt x="75354" y="1032320"/>
                </a:lnTo>
                <a:lnTo>
                  <a:pt x="97291" y="1072752"/>
                </a:lnTo>
                <a:lnTo>
                  <a:pt x="121702" y="1111559"/>
                </a:lnTo>
                <a:lnTo>
                  <a:pt x="148482" y="1148635"/>
                </a:lnTo>
                <a:lnTo>
                  <a:pt x="177525" y="1183873"/>
                </a:lnTo>
                <a:lnTo>
                  <a:pt x="208724" y="1217166"/>
                </a:lnTo>
                <a:lnTo>
                  <a:pt x="241974" y="1248408"/>
                </a:lnTo>
                <a:lnTo>
                  <a:pt x="277168" y="1277492"/>
                </a:lnTo>
                <a:lnTo>
                  <a:pt x="314200" y="1304313"/>
                </a:lnTo>
                <a:lnTo>
                  <a:pt x="352965" y="1328762"/>
                </a:lnTo>
                <a:lnTo>
                  <a:pt x="393357" y="1350734"/>
                </a:lnTo>
                <a:lnTo>
                  <a:pt x="435268" y="1370122"/>
                </a:lnTo>
                <a:lnTo>
                  <a:pt x="478594" y="1386820"/>
                </a:lnTo>
                <a:lnTo>
                  <a:pt x="523228" y="1400721"/>
                </a:lnTo>
                <a:lnTo>
                  <a:pt x="569064" y="1411718"/>
                </a:lnTo>
                <a:lnTo>
                  <a:pt x="615996" y="1419705"/>
                </a:lnTo>
                <a:lnTo>
                  <a:pt x="663918" y="1424575"/>
                </a:lnTo>
                <a:lnTo>
                  <a:pt x="712724" y="1426222"/>
                </a:lnTo>
                <a:lnTo>
                  <a:pt x="761548" y="1424575"/>
                </a:lnTo>
                <a:lnTo>
                  <a:pt x="809493" y="1419705"/>
                </a:lnTo>
                <a:lnTo>
                  <a:pt x="856453" y="1411718"/>
                </a:lnTo>
                <a:lnTo>
                  <a:pt x="902320" y="1400721"/>
                </a:lnTo>
                <a:lnTo>
                  <a:pt x="946988" y="1386820"/>
                </a:lnTo>
                <a:lnTo>
                  <a:pt x="990351" y="1370122"/>
                </a:lnTo>
                <a:lnTo>
                  <a:pt x="1032303" y="1350734"/>
                </a:lnTo>
                <a:lnTo>
                  <a:pt x="1072736" y="1328762"/>
                </a:lnTo>
                <a:lnTo>
                  <a:pt x="1111543" y="1304313"/>
                </a:lnTo>
                <a:lnTo>
                  <a:pt x="1148620" y="1277492"/>
                </a:lnTo>
                <a:lnTo>
                  <a:pt x="1183858" y="1248408"/>
                </a:lnTo>
                <a:lnTo>
                  <a:pt x="1217152" y="1217166"/>
                </a:lnTo>
                <a:lnTo>
                  <a:pt x="1248394" y="1183873"/>
                </a:lnTo>
                <a:lnTo>
                  <a:pt x="1277479" y="1148635"/>
                </a:lnTo>
                <a:lnTo>
                  <a:pt x="1304299" y="1111559"/>
                </a:lnTo>
                <a:lnTo>
                  <a:pt x="1328749" y="1072752"/>
                </a:lnTo>
                <a:lnTo>
                  <a:pt x="1350721" y="1032320"/>
                </a:lnTo>
                <a:lnTo>
                  <a:pt x="1370109" y="990370"/>
                </a:lnTo>
                <a:lnTo>
                  <a:pt x="1386807" y="947007"/>
                </a:lnTo>
                <a:lnTo>
                  <a:pt x="1400708" y="902340"/>
                </a:lnTo>
                <a:lnTo>
                  <a:pt x="1411705" y="856474"/>
                </a:lnTo>
                <a:lnTo>
                  <a:pt x="1419692" y="809516"/>
                </a:lnTo>
                <a:lnTo>
                  <a:pt x="1424562" y="761572"/>
                </a:lnTo>
                <a:lnTo>
                  <a:pt x="1426210" y="712749"/>
                </a:lnTo>
                <a:lnTo>
                  <a:pt x="1424562" y="663930"/>
                </a:lnTo>
                <a:lnTo>
                  <a:pt x="1419692" y="615997"/>
                </a:lnTo>
                <a:lnTo>
                  <a:pt x="1411705" y="569055"/>
                </a:lnTo>
                <a:lnTo>
                  <a:pt x="1400708" y="523212"/>
                </a:lnTo>
                <a:lnTo>
                  <a:pt x="1386807" y="478572"/>
                </a:lnTo>
                <a:lnTo>
                  <a:pt x="1370109" y="435241"/>
                </a:lnTo>
                <a:lnTo>
                  <a:pt x="1350721" y="393327"/>
                </a:lnTo>
                <a:lnTo>
                  <a:pt x="1328749" y="352933"/>
                </a:lnTo>
                <a:lnTo>
                  <a:pt x="1304299" y="314168"/>
                </a:lnTo>
                <a:lnTo>
                  <a:pt x="1277479" y="277135"/>
                </a:lnTo>
                <a:lnTo>
                  <a:pt x="1248394" y="241942"/>
                </a:lnTo>
                <a:lnTo>
                  <a:pt x="1217152" y="208694"/>
                </a:lnTo>
                <a:lnTo>
                  <a:pt x="1183858" y="177497"/>
                </a:lnTo>
                <a:lnTo>
                  <a:pt x="1148620" y="148457"/>
                </a:lnTo>
                <a:lnTo>
                  <a:pt x="1111543" y="121680"/>
                </a:lnTo>
                <a:lnTo>
                  <a:pt x="1072736" y="97272"/>
                </a:lnTo>
                <a:lnTo>
                  <a:pt x="1032303" y="75339"/>
                </a:lnTo>
                <a:lnTo>
                  <a:pt x="990351" y="55986"/>
                </a:lnTo>
                <a:lnTo>
                  <a:pt x="946988" y="39321"/>
                </a:lnTo>
                <a:lnTo>
                  <a:pt x="902320" y="25448"/>
                </a:lnTo>
                <a:lnTo>
                  <a:pt x="856453" y="14473"/>
                </a:lnTo>
                <a:lnTo>
                  <a:pt x="809493" y="6503"/>
                </a:lnTo>
                <a:lnTo>
                  <a:pt x="761548" y="1643"/>
                </a:lnTo>
                <a:lnTo>
                  <a:pt x="7127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98760" y="1813077"/>
            <a:ext cx="11380431" cy="4021716"/>
          </a:xfrm>
          <a:prstGeom prst="rect">
            <a:avLst/>
          </a:prstGeom>
        </p:spPr>
        <p:txBody>
          <a:bodyPr vert="horz" wrap="square" lIns="0" tIns="1569821" rIns="0" bIns="0" rtlCol="0">
            <a:spAutoFit/>
          </a:bodyPr>
          <a:lstStyle/>
          <a:p>
            <a:pPr marL="692150" marR="5080" indent="-680085" algn="ctr">
              <a:lnSpc>
                <a:spcPts val="9530"/>
              </a:lnSpc>
              <a:spcBef>
                <a:spcPts val="225"/>
              </a:spcBef>
            </a:pPr>
            <a:r>
              <a:rPr sz="7950" spc="-30" dirty="0"/>
              <a:t>Пожарна</a:t>
            </a:r>
            <a:r>
              <a:rPr sz="7950" spc="-695" dirty="0"/>
              <a:t> </a:t>
            </a:r>
            <a:r>
              <a:rPr sz="7950" spc="95" dirty="0"/>
              <a:t>и</a:t>
            </a:r>
            <a:r>
              <a:rPr sz="7950" spc="-695" dirty="0"/>
              <a:t> </a:t>
            </a:r>
            <a:r>
              <a:rPr sz="7950" spc="80" dirty="0" err="1" smtClean="0"/>
              <a:t>аварийна</a:t>
            </a:r>
            <a:r>
              <a:rPr lang="en-US" sz="7950" spc="80" dirty="0" smtClean="0"/>
              <a:t>   </a:t>
            </a:r>
            <a:r>
              <a:rPr lang="en-US" sz="7950" spc="80" dirty="0"/>
              <a:t/>
            </a:r>
            <a:br>
              <a:rPr lang="en-US" sz="7950" spc="80" dirty="0"/>
            </a:br>
            <a:r>
              <a:rPr sz="7950" spc="-65" dirty="0" err="1" smtClean="0"/>
              <a:t>безопасност</a:t>
            </a:r>
            <a:endParaRPr sz="7950" dirty="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4522" y="6324013"/>
            <a:ext cx="6438899" cy="3962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71" y="870553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79"/>
                </a:moveTo>
                <a:lnTo>
                  <a:pt x="192214" y="143979"/>
                </a:lnTo>
                <a:lnTo>
                  <a:pt x="192214" y="0"/>
                </a:lnTo>
                <a:lnTo>
                  <a:pt x="143979" y="0"/>
                </a:lnTo>
                <a:lnTo>
                  <a:pt x="143979" y="143979"/>
                </a:lnTo>
                <a:lnTo>
                  <a:pt x="0" y="143979"/>
                </a:lnTo>
                <a:lnTo>
                  <a:pt x="0" y="192214"/>
                </a:lnTo>
                <a:lnTo>
                  <a:pt x="143979" y="192214"/>
                </a:lnTo>
                <a:lnTo>
                  <a:pt x="143979" y="333375"/>
                </a:lnTo>
                <a:lnTo>
                  <a:pt x="192214" y="333375"/>
                </a:lnTo>
                <a:lnTo>
                  <a:pt x="192214" y="192214"/>
                </a:lnTo>
                <a:lnTo>
                  <a:pt x="333375" y="192214"/>
                </a:lnTo>
                <a:lnTo>
                  <a:pt x="333375" y="1439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198" y="9524879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2333" y="0"/>
                </a:moveTo>
                <a:lnTo>
                  <a:pt x="253286" y="3936"/>
                </a:lnTo>
                <a:lnTo>
                  <a:pt x="206761" y="15335"/>
                </a:lnTo>
                <a:lnTo>
                  <a:pt x="163380" y="33584"/>
                </a:lnTo>
                <a:lnTo>
                  <a:pt x="123766" y="58070"/>
                </a:lnTo>
                <a:lnTo>
                  <a:pt x="88539" y="88180"/>
                </a:lnTo>
                <a:lnTo>
                  <a:pt x="58324" y="123300"/>
                </a:lnTo>
                <a:lnTo>
                  <a:pt x="33740" y="162816"/>
                </a:lnTo>
                <a:lnTo>
                  <a:pt x="15410" y="206116"/>
                </a:lnTo>
                <a:lnTo>
                  <a:pt x="3956" y="252587"/>
                </a:lnTo>
                <a:lnTo>
                  <a:pt x="0" y="301614"/>
                </a:lnTo>
                <a:lnTo>
                  <a:pt x="3956" y="350661"/>
                </a:lnTo>
                <a:lnTo>
                  <a:pt x="15410" y="397185"/>
                </a:lnTo>
                <a:lnTo>
                  <a:pt x="33740" y="440565"/>
                </a:lnTo>
                <a:lnTo>
                  <a:pt x="58324" y="480178"/>
                </a:lnTo>
                <a:lnTo>
                  <a:pt x="88539" y="515404"/>
                </a:lnTo>
                <a:lnTo>
                  <a:pt x="123766" y="545620"/>
                </a:lnTo>
                <a:lnTo>
                  <a:pt x="163380" y="570204"/>
                </a:lnTo>
                <a:lnTo>
                  <a:pt x="206761" y="588534"/>
                </a:lnTo>
                <a:lnTo>
                  <a:pt x="253286" y="600074"/>
                </a:lnTo>
                <a:lnTo>
                  <a:pt x="351359" y="600074"/>
                </a:lnTo>
                <a:lnTo>
                  <a:pt x="397828" y="588534"/>
                </a:lnTo>
                <a:lnTo>
                  <a:pt x="441126" y="570204"/>
                </a:lnTo>
                <a:lnTo>
                  <a:pt x="480642" y="545620"/>
                </a:lnTo>
                <a:lnTo>
                  <a:pt x="515761" y="515404"/>
                </a:lnTo>
                <a:lnTo>
                  <a:pt x="545869" y="480178"/>
                </a:lnTo>
                <a:lnTo>
                  <a:pt x="570355" y="440565"/>
                </a:lnTo>
                <a:lnTo>
                  <a:pt x="588604" y="397185"/>
                </a:lnTo>
                <a:lnTo>
                  <a:pt x="600074" y="350661"/>
                </a:lnTo>
                <a:lnTo>
                  <a:pt x="600074" y="252587"/>
                </a:lnTo>
                <a:lnTo>
                  <a:pt x="588604" y="206116"/>
                </a:lnTo>
                <a:lnTo>
                  <a:pt x="570355" y="162816"/>
                </a:lnTo>
                <a:lnTo>
                  <a:pt x="545869" y="123300"/>
                </a:lnTo>
                <a:lnTo>
                  <a:pt x="515761" y="88180"/>
                </a:lnTo>
                <a:lnTo>
                  <a:pt x="480642" y="58070"/>
                </a:lnTo>
                <a:lnTo>
                  <a:pt x="441126" y="33584"/>
                </a:lnTo>
                <a:lnTo>
                  <a:pt x="397828" y="15335"/>
                </a:lnTo>
                <a:lnTo>
                  <a:pt x="351359" y="3936"/>
                </a:lnTo>
                <a:lnTo>
                  <a:pt x="30233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360" y="927935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8462" y="0"/>
                </a:moveTo>
                <a:lnTo>
                  <a:pt x="123736" y="5976"/>
                </a:lnTo>
                <a:lnTo>
                  <a:pt x="83510" y="22851"/>
                </a:lnTo>
                <a:lnTo>
                  <a:pt x="49403" y="49046"/>
                </a:lnTo>
                <a:lnTo>
                  <a:pt x="23036" y="82979"/>
                </a:lnTo>
                <a:lnTo>
                  <a:pt x="6029" y="123072"/>
                </a:lnTo>
                <a:lnTo>
                  <a:pt x="0" y="167744"/>
                </a:lnTo>
                <a:lnTo>
                  <a:pt x="6029" y="212468"/>
                </a:lnTo>
                <a:lnTo>
                  <a:pt x="23036" y="252693"/>
                </a:lnTo>
                <a:lnTo>
                  <a:pt x="49403" y="286799"/>
                </a:lnTo>
                <a:lnTo>
                  <a:pt x="83510" y="313166"/>
                </a:lnTo>
                <a:lnTo>
                  <a:pt x="123736" y="330174"/>
                </a:lnTo>
                <a:lnTo>
                  <a:pt x="147481" y="333374"/>
                </a:lnTo>
                <a:lnTo>
                  <a:pt x="189418" y="333374"/>
                </a:lnTo>
                <a:lnTo>
                  <a:pt x="213134" y="330174"/>
                </a:lnTo>
                <a:lnTo>
                  <a:pt x="253225" y="313166"/>
                </a:lnTo>
                <a:lnTo>
                  <a:pt x="287158" y="286799"/>
                </a:lnTo>
                <a:lnTo>
                  <a:pt x="311692" y="254853"/>
                </a:lnTo>
                <a:lnTo>
                  <a:pt x="168462" y="254853"/>
                </a:lnTo>
                <a:lnTo>
                  <a:pt x="134502" y="248025"/>
                </a:lnTo>
                <a:lnTo>
                  <a:pt x="106818" y="229387"/>
                </a:lnTo>
                <a:lnTo>
                  <a:pt x="88178" y="201704"/>
                </a:lnTo>
                <a:lnTo>
                  <a:pt x="81349" y="167744"/>
                </a:lnTo>
                <a:lnTo>
                  <a:pt x="88178" y="133784"/>
                </a:lnTo>
                <a:lnTo>
                  <a:pt x="106818" y="106102"/>
                </a:lnTo>
                <a:lnTo>
                  <a:pt x="134502" y="87463"/>
                </a:lnTo>
                <a:lnTo>
                  <a:pt x="168462" y="80636"/>
                </a:lnTo>
                <a:lnTo>
                  <a:pt x="311542" y="80636"/>
                </a:lnTo>
                <a:lnTo>
                  <a:pt x="287158" y="49046"/>
                </a:lnTo>
                <a:lnTo>
                  <a:pt x="253225" y="22851"/>
                </a:lnTo>
                <a:lnTo>
                  <a:pt x="213134" y="5976"/>
                </a:lnTo>
                <a:lnTo>
                  <a:pt x="168462" y="0"/>
                </a:lnTo>
                <a:close/>
              </a:path>
              <a:path w="333375" h="333375">
                <a:moveTo>
                  <a:pt x="311542" y="80636"/>
                </a:moveTo>
                <a:lnTo>
                  <a:pt x="168462" y="80636"/>
                </a:lnTo>
                <a:lnTo>
                  <a:pt x="202421" y="87463"/>
                </a:lnTo>
                <a:lnTo>
                  <a:pt x="230104" y="106102"/>
                </a:lnTo>
                <a:lnTo>
                  <a:pt x="248743" y="133784"/>
                </a:lnTo>
                <a:lnTo>
                  <a:pt x="255572" y="167744"/>
                </a:lnTo>
                <a:lnTo>
                  <a:pt x="248743" y="201704"/>
                </a:lnTo>
                <a:lnTo>
                  <a:pt x="230104" y="229387"/>
                </a:lnTo>
                <a:lnTo>
                  <a:pt x="202421" y="248025"/>
                </a:lnTo>
                <a:lnTo>
                  <a:pt x="168462" y="254853"/>
                </a:lnTo>
                <a:lnTo>
                  <a:pt x="311692" y="254853"/>
                </a:lnTo>
                <a:lnTo>
                  <a:pt x="313351" y="252693"/>
                </a:lnTo>
                <a:lnTo>
                  <a:pt x="330226" y="212468"/>
                </a:lnTo>
                <a:lnTo>
                  <a:pt x="333374" y="188901"/>
                </a:lnTo>
                <a:lnTo>
                  <a:pt x="333374" y="146611"/>
                </a:lnTo>
                <a:lnTo>
                  <a:pt x="330226" y="123072"/>
                </a:lnTo>
                <a:lnTo>
                  <a:pt x="313351" y="82979"/>
                </a:lnTo>
                <a:lnTo>
                  <a:pt x="311542" y="8063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857368" y="0"/>
            <a:ext cx="2268220" cy="949325"/>
            <a:chOff x="15857368" y="0"/>
            <a:chExt cx="2268220" cy="949325"/>
          </a:xfrm>
        </p:grpSpPr>
        <p:sp>
          <p:nvSpPr>
            <p:cNvPr id="6" name="object 6"/>
            <p:cNvSpPr/>
            <p:nvPr/>
          </p:nvSpPr>
          <p:spPr>
            <a:xfrm>
              <a:off x="15857368" y="0"/>
              <a:ext cx="2268220" cy="949325"/>
            </a:xfrm>
            <a:custGeom>
              <a:avLst/>
              <a:gdLst/>
              <a:ahLst/>
              <a:cxnLst/>
              <a:rect l="l" t="t" r="r" b="b"/>
              <a:pathLst>
                <a:path w="2268219" h="949325">
                  <a:moveTo>
                    <a:pt x="199678" y="0"/>
                  </a:moveTo>
                  <a:lnTo>
                    <a:pt x="0" y="0"/>
                  </a:lnTo>
                  <a:lnTo>
                    <a:pt x="6559" y="34741"/>
                  </a:lnTo>
                  <a:lnTo>
                    <a:pt x="17150" y="80440"/>
                  </a:lnTo>
                  <a:lnTo>
                    <a:pt x="29537" y="125428"/>
                  </a:lnTo>
                  <a:lnTo>
                    <a:pt x="43679" y="169663"/>
                  </a:lnTo>
                  <a:lnTo>
                    <a:pt x="59538" y="213106"/>
                  </a:lnTo>
                  <a:lnTo>
                    <a:pt x="77072" y="255716"/>
                  </a:lnTo>
                  <a:lnTo>
                    <a:pt x="96242" y="297454"/>
                  </a:lnTo>
                  <a:lnTo>
                    <a:pt x="117007" y="338279"/>
                  </a:lnTo>
                  <a:lnTo>
                    <a:pt x="139328" y="378151"/>
                  </a:lnTo>
                  <a:lnTo>
                    <a:pt x="163165" y="417030"/>
                  </a:lnTo>
                  <a:lnTo>
                    <a:pt x="188478" y="454876"/>
                  </a:lnTo>
                  <a:lnTo>
                    <a:pt x="215226" y="491648"/>
                  </a:lnTo>
                  <a:lnTo>
                    <a:pt x="243370" y="527307"/>
                  </a:lnTo>
                  <a:lnTo>
                    <a:pt x="272869" y="561813"/>
                  </a:lnTo>
                  <a:lnTo>
                    <a:pt x="303684" y="595125"/>
                  </a:lnTo>
                  <a:lnTo>
                    <a:pt x="335774" y="627203"/>
                  </a:lnTo>
                  <a:lnTo>
                    <a:pt x="369100" y="658007"/>
                  </a:lnTo>
                  <a:lnTo>
                    <a:pt x="403621" y="687497"/>
                  </a:lnTo>
                  <a:lnTo>
                    <a:pt x="439297" y="715633"/>
                  </a:lnTo>
                  <a:lnTo>
                    <a:pt x="476089" y="742374"/>
                  </a:lnTo>
                  <a:lnTo>
                    <a:pt x="513957" y="767681"/>
                  </a:lnTo>
                  <a:lnTo>
                    <a:pt x="552859" y="791514"/>
                  </a:lnTo>
                  <a:lnTo>
                    <a:pt x="592757" y="813832"/>
                  </a:lnTo>
                  <a:lnTo>
                    <a:pt x="633610" y="834595"/>
                  </a:lnTo>
                  <a:lnTo>
                    <a:pt x="675379" y="853763"/>
                  </a:lnTo>
                  <a:lnTo>
                    <a:pt x="718022" y="871296"/>
                  </a:lnTo>
                  <a:lnTo>
                    <a:pt x="761501" y="887154"/>
                  </a:lnTo>
                  <a:lnTo>
                    <a:pt x="805775" y="901296"/>
                  </a:lnTo>
                  <a:lnTo>
                    <a:pt x="850804" y="913683"/>
                  </a:lnTo>
                  <a:lnTo>
                    <a:pt x="896548" y="924274"/>
                  </a:lnTo>
                  <a:lnTo>
                    <a:pt x="942967" y="933030"/>
                  </a:lnTo>
                  <a:lnTo>
                    <a:pt x="990022" y="939910"/>
                  </a:lnTo>
                  <a:lnTo>
                    <a:pt x="1037671" y="944874"/>
                  </a:lnTo>
                  <a:lnTo>
                    <a:pt x="1085875" y="947881"/>
                  </a:lnTo>
                  <a:lnTo>
                    <a:pt x="1134594" y="948893"/>
                  </a:lnTo>
                  <a:lnTo>
                    <a:pt x="1183246" y="947881"/>
                  </a:lnTo>
                  <a:lnTo>
                    <a:pt x="1231383" y="944874"/>
                  </a:lnTo>
                  <a:lnTo>
                    <a:pt x="1278967" y="939910"/>
                  </a:lnTo>
                  <a:lnTo>
                    <a:pt x="1325956" y="933030"/>
                  </a:lnTo>
                  <a:lnTo>
                    <a:pt x="1372312" y="924274"/>
                  </a:lnTo>
                  <a:lnTo>
                    <a:pt x="1417994" y="913683"/>
                  </a:lnTo>
                  <a:lnTo>
                    <a:pt x="1462962" y="901296"/>
                  </a:lnTo>
                  <a:lnTo>
                    <a:pt x="1507176" y="887154"/>
                  </a:lnTo>
                  <a:lnTo>
                    <a:pt x="1550597" y="871296"/>
                  </a:lnTo>
                  <a:lnTo>
                    <a:pt x="1593183" y="853763"/>
                  </a:lnTo>
                  <a:lnTo>
                    <a:pt x="1634896" y="834595"/>
                  </a:lnTo>
                  <a:lnTo>
                    <a:pt x="1675694" y="813832"/>
                  </a:lnTo>
                  <a:lnTo>
                    <a:pt x="1715540" y="791514"/>
                  </a:lnTo>
                  <a:lnTo>
                    <a:pt x="1754391" y="767681"/>
                  </a:lnTo>
                  <a:lnTo>
                    <a:pt x="1776242" y="753059"/>
                  </a:lnTo>
                  <a:lnTo>
                    <a:pt x="1134594" y="753059"/>
                  </a:lnTo>
                  <a:lnTo>
                    <a:pt x="1086839" y="751888"/>
                  </a:lnTo>
                  <a:lnTo>
                    <a:pt x="1039689" y="748412"/>
                  </a:lnTo>
                  <a:lnTo>
                    <a:pt x="993200" y="742685"/>
                  </a:lnTo>
                  <a:lnTo>
                    <a:pt x="947428" y="734763"/>
                  </a:lnTo>
                  <a:lnTo>
                    <a:pt x="902426" y="724701"/>
                  </a:lnTo>
                  <a:lnTo>
                    <a:pt x="858249" y="712553"/>
                  </a:lnTo>
                  <a:lnTo>
                    <a:pt x="814952" y="698375"/>
                  </a:lnTo>
                  <a:lnTo>
                    <a:pt x="772591" y="682221"/>
                  </a:lnTo>
                  <a:lnTo>
                    <a:pt x="731219" y="664146"/>
                  </a:lnTo>
                  <a:lnTo>
                    <a:pt x="690893" y="644206"/>
                  </a:lnTo>
                  <a:lnTo>
                    <a:pt x="651665" y="622454"/>
                  </a:lnTo>
                  <a:lnTo>
                    <a:pt x="613592" y="598947"/>
                  </a:lnTo>
                  <a:lnTo>
                    <a:pt x="576728" y="573739"/>
                  </a:lnTo>
                  <a:lnTo>
                    <a:pt x="541128" y="546885"/>
                  </a:lnTo>
                  <a:lnTo>
                    <a:pt x="506847" y="518439"/>
                  </a:lnTo>
                  <a:lnTo>
                    <a:pt x="473940" y="488458"/>
                  </a:lnTo>
                  <a:lnTo>
                    <a:pt x="442460" y="456995"/>
                  </a:lnTo>
                  <a:lnTo>
                    <a:pt x="412464" y="424106"/>
                  </a:lnTo>
                  <a:lnTo>
                    <a:pt x="384006" y="389845"/>
                  </a:lnTo>
                  <a:lnTo>
                    <a:pt x="357141" y="354268"/>
                  </a:lnTo>
                  <a:lnTo>
                    <a:pt x="331923" y="317430"/>
                  </a:lnTo>
                  <a:lnTo>
                    <a:pt x="308408" y="279385"/>
                  </a:lnTo>
                  <a:lnTo>
                    <a:pt x="286650" y="240188"/>
                  </a:lnTo>
                  <a:lnTo>
                    <a:pt x="266704" y="199894"/>
                  </a:lnTo>
                  <a:lnTo>
                    <a:pt x="248625" y="158559"/>
                  </a:lnTo>
                  <a:lnTo>
                    <a:pt x="232467" y="116237"/>
                  </a:lnTo>
                  <a:lnTo>
                    <a:pt x="218286" y="72983"/>
                  </a:lnTo>
                  <a:lnTo>
                    <a:pt x="206137" y="28852"/>
                  </a:lnTo>
                  <a:lnTo>
                    <a:pt x="199678" y="0"/>
                  </a:lnTo>
                  <a:close/>
                </a:path>
                <a:path w="2268219" h="949325">
                  <a:moveTo>
                    <a:pt x="2267688" y="0"/>
                  </a:moveTo>
                  <a:lnTo>
                    <a:pt x="2068751" y="0"/>
                  </a:lnTo>
                  <a:lnTo>
                    <a:pt x="2062293" y="28852"/>
                  </a:lnTo>
                  <a:lnTo>
                    <a:pt x="2050145" y="72983"/>
                  </a:lnTo>
                  <a:lnTo>
                    <a:pt x="2035967" y="116237"/>
                  </a:lnTo>
                  <a:lnTo>
                    <a:pt x="2019813" y="158559"/>
                  </a:lnTo>
                  <a:lnTo>
                    <a:pt x="2001739" y="199894"/>
                  </a:lnTo>
                  <a:lnTo>
                    <a:pt x="1981798" y="240188"/>
                  </a:lnTo>
                  <a:lnTo>
                    <a:pt x="1960047" y="279385"/>
                  </a:lnTo>
                  <a:lnTo>
                    <a:pt x="1936541" y="317430"/>
                  </a:lnTo>
                  <a:lnTo>
                    <a:pt x="1911333" y="354268"/>
                  </a:lnTo>
                  <a:lnTo>
                    <a:pt x="1884479" y="389845"/>
                  </a:lnTo>
                  <a:lnTo>
                    <a:pt x="1856034" y="424106"/>
                  </a:lnTo>
                  <a:lnTo>
                    <a:pt x="1826054" y="456995"/>
                  </a:lnTo>
                  <a:lnTo>
                    <a:pt x="1794592" y="488458"/>
                  </a:lnTo>
                  <a:lnTo>
                    <a:pt x="1761703" y="518439"/>
                  </a:lnTo>
                  <a:lnTo>
                    <a:pt x="1727444" y="546885"/>
                  </a:lnTo>
                  <a:lnTo>
                    <a:pt x="1691868" y="573739"/>
                  </a:lnTo>
                  <a:lnTo>
                    <a:pt x="1655031" y="598947"/>
                  </a:lnTo>
                  <a:lnTo>
                    <a:pt x="1616988" y="622454"/>
                  </a:lnTo>
                  <a:lnTo>
                    <a:pt x="1577792" y="644206"/>
                  </a:lnTo>
                  <a:lnTo>
                    <a:pt x="1537501" y="664146"/>
                  </a:lnTo>
                  <a:lnTo>
                    <a:pt x="1496167" y="682221"/>
                  </a:lnTo>
                  <a:lnTo>
                    <a:pt x="1453847" y="698375"/>
                  </a:lnTo>
                  <a:lnTo>
                    <a:pt x="1410596" y="712553"/>
                  </a:lnTo>
                  <a:lnTo>
                    <a:pt x="1366467" y="724701"/>
                  </a:lnTo>
                  <a:lnTo>
                    <a:pt x="1321516" y="734763"/>
                  </a:lnTo>
                  <a:lnTo>
                    <a:pt x="1275799" y="742685"/>
                  </a:lnTo>
                  <a:lnTo>
                    <a:pt x="1229370" y="748412"/>
                  </a:lnTo>
                  <a:lnTo>
                    <a:pt x="1182283" y="751888"/>
                  </a:lnTo>
                  <a:lnTo>
                    <a:pt x="1134594" y="753059"/>
                  </a:lnTo>
                  <a:lnTo>
                    <a:pt x="1776242" y="753059"/>
                  </a:lnTo>
                  <a:lnTo>
                    <a:pt x="1828952" y="715633"/>
                  </a:lnTo>
                  <a:lnTo>
                    <a:pt x="1864582" y="687497"/>
                  </a:lnTo>
                  <a:lnTo>
                    <a:pt x="1899058" y="658007"/>
                  </a:lnTo>
                  <a:lnTo>
                    <a:pt x="1932340" y="627203"/>
                  </a:lnTo>
                  <a:lnTo>
                    <a:pt x="1964389" y="595125"/>
                  </a:lnTo>
                  <a:lnTo>
                    <a:pt x="1995164" y="561813"/>
                  </a:lnTo>
                  <a:lnTo>
                    <a:pt x="2024626" y="527307"/>
                  </a:lnTo>
                  <a:lnTo>
                    <a:pt x="2052733" y="491648"/>
                  </a:lnTo>
                  <a:lnTo>
                    <a:pt x="2079447" y="454876"/>
                  </a:lnTo>
                  <a:lnTo>
                    <a:pt x="2104727" y="417030"/>
                  </a:lnTo>
                  <a:lnTo>
                    <a:pt x="2128534" y="378151"/>
                  </a:lnTo>
                  <a:lnTo>
                    <a:pt x="2150827" y="338279"/>
                  </a:lnTo>
                  <a:lnTo>
                    <a:pt x="2171566" y="297454"/>
                  </a:lnTo>
                  <a:lnTo>
                    <a:pt x="2190712" y="255716"/>
                  </a:lnTo>
                  <a:lnTo>
                    <a:pt x="2208224" y="213106"/>
                  </a:lnTo>
                  <a:lnTo>
                    <a:pt x="2224063" y="169663"/>
                  </a:lnTo>
                  <a:lnTo>
                    <a:pt x="2238188" y="125428"/>
                  </a:lnTo>
                  <a:lnTo>
                    <a:pt x="2250559" y="80440"/>
                  </a:lnTo>
                  <a:lnTo>
                    <a:pt x="2261137" y="34741"/>
                  </a:lnTo>
                  <a:lnTo>
                    <a:pt x="2267688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1461" y="0"/>
              <a:ext cx="1261110" cy="459740"/>
            </a:xfrm>
            <a:custGeom>
              <a:avLst/>
              <a:gdLst/>
              <a:ahLst/>
              <a:cxnLst/>
              <a:rect l="l" t="t" r="r" b="b"/>
              <a:pathLst>
                <a:path w="1261109" h="459740">
                  <a:moveTo>
                    <a:pt x="255990" y="0"/>
                  </a:moveTo>
                  <a:lnTo>
                    <a:pt x="0" y="0"/>
                  </a:lnTo>
                  <a:lnTo>
                    <a:pt x="7611" y="23351"/>
                  </a:lnTo>
                  <a:lnTo>
                    <a:pt x="24446" y="65043"/>
                  </a:lnTo>
                  <a:lnTo>
                    <a:pt x="43975" y="105277"/>
                  </a:lnTo>
                  <a:lnTo>
                    <a:pt x="66087" y="143942"/>
                  </a:lnTo>
                  <a:lnTo>
                    <a:pt x="90669" y="180926"/>
                  </a:lnTo>
                  <a:lnTo>
                    <a:pt x="117606" y="216116"/>
                  </a:lnTo>
                  <a:lnTo>
                    <a:pt x="146787" y="249401"/>
                  </a:lnTo>
                  <a:lnTo>
                    <a:pt x="178099" y="280667"/>
                  </a:lnTo>
                  <a:lnTo>
                    <a:pt x="211429" y="309803"/>
                  </a:lnTo>
                  <a:lnTo>
                    <a:pt x="246664" y="336697"/>
                  </a:lnTo>
                  <a:lnTo>
                    <a:pt x="283690" y="361236"/>
                  </a:lnTo>
                  <a:lnTo>
                    <a:pt x="322396" y="383308"/>
                  </a:lnTo>
                  <a:lnTo>
                    <a:pt x="362669" y="402802"/>
                  </a:lnTo>
                  <a:lnTo>
                    <a:pt x="404395" y="419604"/>
                  </a:lnTo>
                  <a:lnTo>
                    <a:pt x="447461" y="433603"/>
                  </a:lnTo>
                  <a:lnTo>
                    <a:pt x="491756" y="444686"/>
                  </a:lnTo>
                  <a:lnTo>
                    <a:pt x="537165" y="452741"/>
                  </a:lnTo>
                  <a:lnTo>
                    <a:pt x="583577" y="457657"/>
                  </a:lnTo>
                  <a:lnTo>
                    <a:pt x="630878" y="459321"/>
                  </a:lnTo>
                  <a:lnTo>
                    <a:pt x="678174" y="457657"/>
                  </a:lnTo>
                  <a:lnTo>
                    <a:pt x="724574" y="452741"/>
                  </a:lnTo>
                  <a:lnTo>
                    <a:pt x="769964" y="444686"/>
                  </a:lnTo>
                  <a:lnTo>
                    <a:pt x="814233" y="433603"/>
                  </a:lnTo>
                  <a:lnTo>
                    <a:pt x="857268" y="419604"/>
                  </a:lnTo>
                  <a:lnTo>
                    <a:pt x="898958" y="402802"/>
                  </a:lnTo>
                  <a:lnTo>
                    <a:pt x="939190" y="383308"/>
                  </a:lnTo>
                  <a:lnTo>
                    <a:pt x="977852" y="361236"/>
                  </a:lnTo>
                  <a:lnTo>
                    <a:pt x="1014833" y="336697"/>
                  </a:lnTo>
                  <a:lnTo>
                    <a:pt x="1050019" y="309803"/>
                  </a:lnTo>
                  <a:lnTo>
                    <a:pt x="1083300" y="280667"/>
                  </a:lnTo>
                  <a:lnTo>
                    <a:pt x="1114562" y="249401"/>
                  </a:lnTo>
                  <a:lnTo>
                    <a:pt x="1137514" y="223177"/>
                  </a:lnTo>
                  <a:lnTo>
                    <a:pt x="630878" y="223177"/>
                  </a:lnTo>
                  <a:lnTo>
                    <a:pt x="584416" y="220676"/>
                  </a:lnTo>
                  <a:lnTo>
                    <a:pt x="539388" y="213348"/>
                  </a:lnTo>
                  <a:lnTo>
                    <a:pt x="496056" y="201451"/>
                  </a:lnTo>
                  <a:lnTo>
                    <a:pt x="454684" y="185246"/>
                  </a:lnTo>
                  <a:lnTo>
                    <a:pt x="415533" y="164993"/>
                  </a:lnTo>
                  <a:lnTo>
                    <a:pt x="378865" y="140951"/>
                  </a:lnTo>
                  <a:lnTo>
                    <a:pt x="344943" y="113381"/>
                  </a:lnTo>
                  <a:lnTo>
                    <a:pt x="314029" y="82541"/>
                  </a:lnTo>
                  <a:lnTo>
                    <a:pt x="286387" y="48693"/>
                  </a:lnTo>
                  <a:lnTo>
                    <a:pt x="262277" y="12095"/>
                  </a:lnTo>
                  <a:lnTo>
                    <a:pt x="255990" y="0"/>
                  </a:lnTo>
                  <a:close/>
                </a:path>
                <a:path w="1261109" h="459740">
                  <a:moveTo>
                    <a:pt x="1261069" y="0"/>
                  </a:moveTo>
                  <a:lnTo>
                    <a:pt x="1005765" y="0"/>
                  </a:lnTo>
                  <a:lnTo>
                    <a:pt x="999479" y="12095"/>
                  </a:lnTo>
                  <a:lnTo>
                    <a:pt x="975369" y="48693"/>
                  </a:lnTo>
                  <a:lnTo>
                    <a:pt x="947726" y="82541"/>
                  </a:lnTo>
                  <a:lnTo>
                    <a:pt x="916812" y="113381"/>
                  </a:lnTo>
                  <a:lnTo>
                    <a:pt x="882890" y="140951"/>
                  </a:lnTo>
                  <a:lnTo>
                    <a:pt x="846222" y="164993"/>
                  </a:lnTo>
                  <a:lnTo>
                    <a:pt x="807071" y="185246"/>
                  </a:lnTo>
                  <a:lnTo>
                    <a:pt x="765699" y="201451"/>
                  </a:lnTo>
                  <a:lnTo>
                    <a:pt x="722367" y="213348"/>
                  </a:lnTo>
                  <a:lnTo>
                    <a:pt x="677340" y="220676"/>
                  </a:lnTo>
                  <a:lnTo>
                    <a:pt x="630878" y="223177"/>
                  </a:lnTo>
                  <a:lnTo>
                    <a:pt x="1137514" y="223177"/>
                  </a:lnTo>
                  <a:lnTo>
                    <a:pt x="1170583" y="180926"/>
                  </a:lnTo>
                  <a:lnTo>
                    <a:pt x="1195118" y="143942"/>
                  </a:lnTo>
                  <a:lnTo>
                    <a:pt x="1217186" y="105277"/>
                  </a:lnTo>
                  <a:lnTo>
                    <a:pt x="1236676" y="65043"/>
                  </a:lnTo>
                  <a:lnTo>
                    <a:pt x="1253475" y="23351"/>
                  </a:lnTo>
                  <a:lnTo>
                    <a:pt x="126106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0271" y="1232548"/>
            <a:ext cx="346773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spc="105" dirty="0"/>
              <a:t>Въведение</a:t>
            </a:r>
            <a:endParaRPr sz="4950"/>
          </a:p>
        </p:txBody>
      </p:sp>
      <p:sp>
        <p:nvSpPr>
          <p:cNvPr id="9" name="object 9"/>
          <p:cNvSpPr txBox="1"/>
          <p:nvPr/>
        </p:nvSpPr>
        <p:spPr>
          <a:xfrm>
            <a:off x="1260271" y="2436507"/>
            <a:ext cx="5638800" cy="578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3150" b="1" spc="-125" dirty="0">
                <a:solidFill>
                  <a:srgbClr val="882E06"/>
                </a:solidFill>
                <a:latin typeface="Tahoma"/>
                <a:cs typeface="Tahoma"/>
              </a:rPr>
              <a:t>Знанията</a:t>
            </a:r>
            <a:r>
              <a:rPr sz="3150" b="1" spc="-12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50" dirty="0">
                <a:solidFill>
                  <a:srgbClr val="882E06"/>
                </a:solidFill>
                <a:latin typeface="Tahoma"/>
                <a:cs typeface="Tahoma"/>
              </a:rPr>
              <a:t>да</a:t>
            </a:r>
            <a:r>
              <a:rPr sz="3150" spc="-7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10" dirty="0">
                <a:solidFill>
                  <a:srgbClr val="882E06"/>
                </a:solidFill>
                <a:latin typeface="Tahoma"/>
                <a:cs typeface="Tahoma"/>
              </a:rPr>
              <a:t>знаеш</a:t>
            </a:r>
            <a:r>
              <a:rPr sz="3150" spc="-7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20" dirty="0">
                <a:solidFill>
                  <a:srgbClr val="882E06"/>
                </a:solidFill>
                <a:latin typeface="Tahoma"/>
                <a:cs typeface="Tahoma"/>
              </a:rPr>
              <a:t>какво</a:t>
            </a:r>
            <a:r>
              <a:rPr sz="3150" spc="-1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rgbClr val="882E06"/>
                </a:solidFill>
                <a:latin typeface="Tahoma"/>
                <a:cs typeface="Tahoma"/>
              </a:rPr>
              <a:t>да </a:t>
            </a:r>
            <a:r>
              <a:rPr sz="3150" spc="150" dirty="0">
                <a:solidFill>
                  <a:srgbClr val="882E06"/>
                </a:solidFill>
                <a:latin typeface="Tahoma"/>
                <a:cs typeface="Tahoma"/>
              </a:rPr>
              <a:t>сториш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05" dirty="0">
                <a:solidFill>
                  <a:srgbClr val="882E06"/>
                </a:solidFill>
                <a:latin typeface="Tahoma"/>
                <a:cs typeface="Tahoma"/>
              </a:rPr>
              <a:t>при</a:t>
            </a:r>
            <a:r>
              <a:rPr sz="3150" spc="-1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120" dirty="0">
                <a:solidFill>
                  <a:srgbClr val="882E06"/>
                </a:solidFill>
                <a:latin typeface="Tahoma"/>
                <a:cs typeface="Tahoma"/>
              </a:rPr>
              <a:t>пожарна</a:t>
            </a:r>
            <a:r>
              <a:rPr sz="3150" b="1" spc="-12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25" dirty="0">
                <a:solidFill>
                  <a:srgbClr val="882E06"/>
                </a:solidFill>
                <a:latin typeface="Tahoma"/>
                <a:cs typeface="Tahoma"/>
              </a:rPr>
              <a:t>или </a:t>
            </a:r>
            <a:r>
              <a:rPr sz="3150" b="1" spc="-120" dirty="0">
                <a:solidFill>
                  <a:srgbClr val="882E06"/>
                </a:solidFill>
                <a:latin typeface="Tahoma"/>
                <a:cs typeface="Tahoma"/>
              </a:rPr>
              <a:t>аварийна</a:t>
            </a:r>
            <a:r>
              <a:rPr sz="3150" b="1" spc="-14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10" dirty="0">
                <a:solidFill>
                  <a:srgbClr val="882E06"/>
                </a:solidFill>
                <a:latin typeface="Tahoma"/>
                <a:cs typeface="Tahoma"/>
              </a:rPr>
              <a:t>опасност</a:t>
            </a:r>
            <a:r>
              <a:rPr sz="3150" b="1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65" dirty="0">
                <a:solidFill>
                  <a:srgbClr val="882E06"/>
                </a:solidFill>
                <a:latin typeface="Tahoma"/>
                <a:cs typeface="Tahoma"/>
              </a:rPr>
              <a:t>е</a:t>
            </a:r>
            <a:r>
              <a:rPr sz="3150" spc="-12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90" dirty="0">
                <a:solidFill>
                  <a:srgbClr val="882E06"/>
                </a:solidFill>
                <a:latin typeface="Tahoma"/>
                <a:cs typeface="Tahoma"/>
              </a:rPr>
              <a:t>от </a:t>
            </a:r>
            <a:r>
              <a:rPr sz="3150" spc="185" dirty="0">
                <a:solidFill>
                  <a:srgbClr val="882E06"/>
                </a:solidFill>
                <a:latin typeface="Tahoma"/>
                <a:cs typeface="Tahoma"/>
              </a:rPr>
              <a:t>съществено</a:t>
            </a:r>
            <a:r>
              <a:rPr sz="3150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05" dirty="0">
                <a:solidFill>
                  <a:srgbClr val="882E06"/>
                </a:solidFill>
                <a:latin typeface="Tahoma"/>
                <a:cs typeface="Tahoma"/>
              </a:rPr>
              <a:t>значение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90" dirty="0">
                <a:solidFill>
                  <a:srgbClr val="882E06"/>
                </a:solidFill>
                <a:latin typeface="Tahoma"/>
                <a:cs typeface="Tahoma"/>
              </a:rPr>
              <a:t>за защитата</a:t>
            </a:r>
            <a:r>
              <a:rPr sz="3150" spc="-13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0" dirty="0">
                <a:solidFill>
                  <a:srgbClr val="882E06"/>
                </a:solidFill>
                <a:latin typeface="Tahoma"/>
                <a:cs typeface="Tahoma"/>
              </a:rPr>
              <a:t>на</a:t>
            </a:r>
            <a:r>
              <a:rPr sz="3150" spc="-13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60" dirty="0">
                <a:solidFill>
                  <a:srgbClr val="882E06"/>
                </a:solidFill>
                <a:latin typeface="Tahoma"/>
                <a:cs typeface="Tahoma"/>
              </a:rPr>
              <a:t>хора</a:t>
            </a:r>
            <a:r>
              <a:rPr sz="3150" b="1" spc="-7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35" dirty="0">
                <a:solidFill>
                  <a:srgbClr val="882E06"/>
                </a:solidFill>
                <a:latin typeface="Tahoma"/>
                <a:cs typeface="Tahoma"/>
              </a:rPr>
              <a:t>и </a:t>
            </a:r>
            <a:r>
              <a:rPr sz="3150" b="1" spc="-25" dirty="0">
                <a:solidFill>
                  <a:srgbClr val="882E06"/>
                </a:solidFill>
                <a:latin typeface="Tahoma"/>
                <a:cs typeface="Tahoma"/>
              </a:rPr>
              <a:t>имуществото</a:t>
            </a:r>
            <a:r>
              <a:rPr sz="3150" b="1" spc="-7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14" dirty="0">
                <a:solidFill>
                  <a:srgbClr val="882E06"/>
                </a:solidFill>
                <a:latin typeface="Tahoma"/>
                <a:cs typeface="Tahoma"/>
              </a:rPr>
              <a:t>им.</a:t>
            </a:r>
            <a:r>
              <a:rPr sz="3150" spc="-13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85" dirty="0">
                <a:solidFill>
                  <a:srgbClr val="882E06"/>
                </a:solidFill>
                <a:latin typeface="Tahoma"/>
                <a:cs typeface="Tahoma"/>
              </a:rPr>
              <a:t>В</a:t>
            </a:r>
            <a:r>
              <a:rPr sz="3150" spc="-13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5" dirty="0">
                <a:solidFill>
                  <a:srgbClr val="882E06"/>
                </a:solidFill>
                <a:latin typeface="Tahoma"/>
                <a:cs typeface="Tahoma"/>
              </a:rPr>
              <a:t>тази </a:t>
            </a:r>
            <a:r>
              <a:rPr sz="3150" spc="110" dirty="0">
                <a:solidFill>
                  <a:srgbClr val="882E06"/>
                </a:solidFill>
                <a:latin typeface="Tahoma"/>
                <a:cs typeface="Tahoma"/>
              </a:rPr>
              <a:t>презентация</a:t>
            </a:r>
            <a:r>
              <a:rPr sz="315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85" dirty="0">
                <a:solidFill>
                  <a:srgbClr val="882E06"/>
                </a:solidFill>
                <a:latin typeface="Tahoma"/>
                <a:cs typeface="Tahoma"/>
              </a:rPr>
              <a:t>ще</a:t>
            </a:r>
            <a:r>
              <a:rPr sz="315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35" dirty="0">
                <a:solidFill>
                  <a:srgbClr val="882E06"/>
                </a:solidFill>
                <a:latin typeface="Tahoma"/>
                <a:cs typeface="Tahoma"/>
              </a:rPr>
              <a:t>разгледаме </a:t>
            </a:r>
            <a:r>
              <a:rPr sz="3150" spc="114" dirty="0">
                <a:solidFill>
                  <a:srgbClr val="882E06"/>
                </a:solidFill>
                <a:latin typeface="Tahoma"/>
                <a:cs typeface="Tahoma"/>
              </a:rPr>
              <a:t>основните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90" dirty="0">
                <a:solidFill>
                  <a:srgbClr val="882E06"/>
                </a:solidFill>
                <a:latin typeface="Tahoma"/>
                <a:cs typeface="Tahoma"/>
              </a:rPr>
              <a:t>практики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,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70" dirty="0">
                <a:solidFill>
                  <a:srgbClr val="882E06"/>
                </a:solidFill>
                <a:latin typeface="Tahoma"/>
                <a:cs typeface="Tahoma"/>
              </a:rPr>
              <a:t>които </a:t>
            </a:r>
            <a:r>
              <a:rPr sz="3150" spc="140" dirty="0">
                <a:solidFill>
                  <a:srgbClr val="882E06"/>
                </a:solidFill>
                <a:latin typeface="Tahoma"/>
                <a:cs typeface="Tahoma"/>
              </a:rPr>
              <a:t>могат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50" dirty="0">
                <a:solidFill>
                  <a:srgbClr val="882E06"/>
                </a:solidFill>
                <a:latin typeface="Tahoma"/>
                <a:cs typeface="Tahoma"/>
              </a:rPr>
              <a:t>да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rgbClr val="882E06"/>
                </a:solidFill>
                <a:latin typeface="Tahoma"/>
                <a:cs typeface="Tahoma"/>
              </a:rPr>
              <a:t>бъдат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882E06"/>
                </a:solidFill>
                <a:latin typeface="Tahoma"/>
                <a:cs typeface="Tahoma"/>
              </a:rPr>
              <a:t>приложени </a:t>
            </a:r>
            <a:r>
              <a:rPr sz="3150" spc="114" dirty="0">
                <a:solidFill>
                  <a:srgbClr val="882E06"/>
                </a:solidFill>
                <a:latin typeface="Tahoma"/>
                <a:cs typeface="Tahoma"/>
              </a:rPr>
              <a:t>за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20" dirty="0">
                <a:solidFill>
                  <a:srgbClr val="882E06"/>
                </a:solidFill>
                <a:latin typeface="Tahoma"/>
                <a:cs typeface="Tahoma"/>
              </a:rPr>
              <a:t>предотвратяване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55" dirty="0">
                <a:solidFill>
                  <a:srgbClr val="882E06"/>
                </a:solidFill>
                <a:latin typeface="Tahoma"/>
                <a:cs typeface="Tahoma"/>
              </a:rPr>
              <a:t>на </a:t>
            </a:r>
            <a:r>
              <a:rPr sz="3150" spc="110" dirty="0">
                <a:solidFill>
                  <a:srgbClr val="882E06"/>
                </a:solidFill>
                <a:latin typeface="Tahoma"/>
                <a:cs typeface="Tahoma"/>
              </a:rPr>
              <a:t>инциденти</a:t>
            </a:r>
            <a:r>
              <a:rPr sz="3150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5" dirty="0">
                <a:solidFill>
                  <a:srgbClr val="882E06"/>
                </a:solidFill>
                <a:latin typeface="Tahoma"/>
                <a:cs typeface="Tahoma"/>
              </a:rPr>
              <a:t>и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rgbClr val="882E06"/>
                </a:solidFill>
                <a:latin typeface="Tahoma"/>
                <a:cs typeface="Tahoma"/>
              </a:rPr>
              <a:t>рискови </a:t>
            </a:r>
            <a:r>
              <a:rPr sz="3150" spc="120" dirty="0">
                <a:solidFill>
                  <a:srgbClr val="882E06"/>
                </a:solidFill>
                <a:latin typeface="Tahoma"/>
                <a:cs typeface="Tahoma"/>
              </a:rPr>
              <a:t>ситуации</a:t>
            </a:r>
            <a:endParaRPr sz="315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0907" y="1402169"/>
            <a:ext cx="7486649" cy="704790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887893" y="7988478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4" h="572134">
                <a:moveTo>
                  <a:pt x="327520" y="0"/>
                </a:moveTo>
                <a:lnTo>
                  <a:pt x="246176" y="0"/>
                </a:lnTo>
                <a:lnTo>
                  <a:pt x="246176" y="187185"/>
                </a:lnTo>
                <a:lnTo>
                  <a:pt x="113017" y="54711"/>
                </a:lnTo>
                <a:lnTo>
                  <a:pt x="55422" y="112318"/>
                </a:lnTo>
                <a:lnTo>
                  <a:pt x="187871" y="244792"/>
                </a:lnTo>
                <a:lnTo>
                  <a:pt x="0" y="244792"/>
                </a:lnTo>
                <a:lnTo>
                  <a:pt x="0" y="326148"/>
                </a:lnTo>
                <a:lnTo>
                  <a:pt x="187871" y="326148"/>
                </a:lnTo>
                <a:lnTo>
                  <a:pt x="55422" y="458622"/>
                </a:lnTo>
                <a:lnTo>
                  <a:pt x="113017" y="516216"/>
                </a:lnTo>
                <a:lnTo>
                  <a:pt x="246176" y="383743"/>
                </a:lnTo>
                <a:lnTo>
                  <a:pt x="246176" y="571652"/>
                </a:lnTo>
                <a:lnTo>
                  <a:pt x="327520" y="571652"/>
                </a:lnTo>
                <a:lnTo>
                  <a:pt x="327520" y="383743"/>
                </a:lnTo>
                <a:lnTo>
                  <a:pt x="460692" y="516216"/>
                </a:lnTo>
                <a:lnTo>
                  <a:pt x="518274" y="458622"/>
                </a:lnTo>
                <a:lnTo>
                  <a:pt x="385826" y="326148"/>
                </a:lnTo>
                <a:lnTo>
                  <a:pt x="572985" y="326148"/>
                </a:lnTo>
                <a:lnTo>
                  <a:pt x="572985" y="244792"/>
                </a:lnTo>
                <a:lnTo>
                  <a:pt x="385826" y="244792"/>
                </a:lnTo>
                <a:lnTo>
                  <a:pt x="518274" y="112318"/>
                </a:lnTo>
                <a:lnTo>
                  <a:pt x="460692" y="54711"/>
                </a:lnTo>
                <a:lnTo>
                  <a:pt x="327520" y="187185"/>
                </a:lnTo>
                <a:lnTo>
                  <a:pt x="3275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1383" y="8969540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3"/>
                </a:lnTo>
                <a:lnTo>
                  <a:pt x="1249184" y="60479"/>
                </a:lnTo>
                <a:lnTo>
                  <a:pt x="1226915" y="74348"/>
                </a:lnTo>
                <a:lnTo>
                  <a:pt x="1206068" y="84506"/>
                </a:lnTo>
                <a:lnTo>
                  <a:pt x="1182658" y="90749"/>
                </a:lnTo>
                <a:lnTo>
                  <a:pt x="1152702" y="92875"/>
                </a:lnTo>
                <a:lnTo>
                  <a:pt x="1123158" y="90749"/>
                </a:lnTo>
                <a:lnTo>
                  <a:pt x="1099961" y="84506"/>
                </a:lnTo>
                <a:lnTo>
                  <a:pt x="1079195" y="74348"/>
                </a:lnTo>
                <a:lnTo>
                  <a:pt x="1056944" y="60479"/>
                </a:lnTo>
                <a:lnTo>
                  <a:pt x="1023971" y="40093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3"/>
                </a:lnTo>
                <a:lnTo>
                  <a:pt x="672465" y="60479"/>
                </a:lnTo>
                <a:lnTo>
                  <a:pt x="650203" y="74348"/>
                </a:lnTo>
                <a:lnTo>
                  <a:pt x="629359" y="84506"/>
                </a:lnTo>
                <a:lnTo>
                  <a:pt x="605951" y="90749"/>
                </a:lnTo>
                <a:lnTo>
                  <a:pt x="575995" y="92875"/>
                </a:lnTo>
                <a:lnTo>
                  <a:pt x="546451" y="90749"/>
                </a:lnTo>
                <a:lnTo>
                  <a:pt x="523254" y="84506"/>
                </a:lnTo>
                <a:lnTo>
                  <a:pt x="502488" y="74348"/>
                </a:lnTo>
                <a:lnTo>
                  <a:pt x="480237" y="60479"/>
                </a:lnTo>
                <a:lnTo>
                  <a:pt x="447264" y="40093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3"/>
                </a:lnTo>
                <a:lnTo>
                  <a:pt x="95758" y="60479"/>
                </a:lnTo>
                <a:lnTo>
                  <a:pt x="73507" y="74348"/>
                </a:lnTo>
                <a:lnTo>
                  <a:pt x="52741" y="84506"/>
                </a:lnTo>
                <a:lnTo>
                  <a:pt x="29544" y="90749"/>
                </a:lnTo>
                <a:lnTo>
                  <a:pt x="0" y="92875"/>
                </a:lnTo>
                <a:lnTo>
                  <a:pt x="0" y="271424"/>
                </a:lnTo>
                <a:lnTo>
                  <a:pt x="65783" y="265507"/>
                </a:lnTo>
                <a:lnTo>
                  <a:pt x="117994" y="250545"/>
                </a:lnTo>
                <a:lnTo>
                  <a:pt x="159268" y="230723"/>
                </a:lnTo>
                <a:lnTo>
                  <a:pt x="192239" y="210225"/>
                </a:lnTo>
                <a:lnTo>
                  <a:pt x="214390" y="196357"/>
                </a:lnTo>
                <a:lnTo>
                  <a:pt x="234989" y="186200"/>
                </a:lnTo>
                <a:lnTo>
                  <a:pt x="258153" y="179957"/>
                </a:lnTo>
                <a:lnTo>
                  <a:pt x="287997" y="177831"/>
                </a:lnTo>
                <a:lnTo>
                  <a:pt x="317847" y="179957"/>
                </a:lnTo>
                <a:lnTo>
                  <a:pt x="341010" y="186200"/>
                </a:lnTo>
                <a:lnTo>
                  <a:pt x="361607" y="196357"/>
                </a:lnTo>
                <a:lnTo>
                  <a:pt x="383755" y="210225"/>
                </a:lnTo>
                <a:lnTo>
                  <a:pt x="416729" y="230723"/>
                </a:lnTo>
                <a:lnTo>
                  <a:pt x="458006" y="250545"/>
                </a:lnTo>
                <a:lnTo>
                  <a:pt x="510218" y="265507"/>
                </a:lnTo>
                <a:lnTo>
                  <a:pt x="575995" y="271424"/>
                </a:lnTo>
                <a:lnTo>
                  <a:pt x="642088" y="265507"/>
                </a:lnTo>
                <a:lnTo>
                  <a:pt x="694340" y="250545"/>
                </a:lnTo>
                <a:lnTo>
                  <a:pt x="735658" y="230723"/>
                </a:lnTo>
                <a:lnTo>
                  <a:pt x="768946" y="210225"/>
                </a:lnTo>
                <a:lnTo>
                  <a:pt x="790797" y="196357"/>
                </a:lnTo>
                <a:lnTo>
                  <a:pt x="811429" y="186200"/>
                </a:lnTo>
                <a:lnTo>
                  <a:pt x="834760" y="179957"/>
                </a:lnTo>
                <a:lnTo>
                  <a:pt x="864704" y="177831"/>
                </a:lnTo>
                <a:lnTo>
                  <a:pt x="894249" y="179957"/>
                </a:lnTo>
                <a:lnTo>
                  <a:pt x="917446" y="186200"/>
                </a:lnTo>
                <a:lnTo>
                  <a:pt x="938212" y="196357"/>
                </a:lnTo>
                <a:lnTo>
                  <a:pt x="960462" y="210225"/>
                </a:lnTo>
                <a:lnTo>
                  <a:pt x="993436" y="230723"/>
                </a:lnTo>
                <a:lnTo>
                  <a:pt x="1034713" y="250545"/>
                </a:lnTo>
                <a:lnTo>
                  <a:pt x="1086925" y="265507"/>
                </a:lnTo>
                <a:lnTo>
                  <a:pt x="1152702" y="271424"/>
                </a:lnTo>
                <a:lnTo>
                  <a:pt x="1218797" y="265507"/>
                </a:lnTo>
                <a:lnTo>
                  <a:pt x="1271054" y="250545"/>
                </a:lnTo>
                <a:lnTo>
                  <a:pt x="1312376" y="230723"/>
                </a:lnTo>
                <a:lnTo>
                  <a:pt x="1345666" y="210225"/>
                </a:lnTo>
                <a:lnTo>
                  <a:pt x="1367509" y="196357"/>
                </a:lnTo>
                <a:lnTo>
                  <a:pt x="1388138" y="186200"/>
                </a:lnTo>
                <a:lnTo>
                  <a:pt x="1411467" y="179957"/>
                </a:lnTo>
                <a:lnTo>
                  <a:pt x="1441411" y="177831"/>
                </a:lnTo>
                <a:lnTo>
                  <a:pt x="1471261" y="179957"/>
                </a:lnTo>
                <a:lnTo>
                  <a:pt x="1494426" y="186200"/>
                </a:lnTo>
                <a:lnTo>
                  <a:pt x="1515026" y="196357"/>
                </a:lnTo>
                <a:lnTo>
                  <a:pt x="1537182" y="210225"/>
                </a:lnTo>
                <a:lnTo>
                  <a:pt x="1570165" y="230723"/>
                </a:lnTo>
                <a:lnTo>
                  <a:pt x="1611517" y="250545"/>
                </a:lnTo>
                <a:lnTo>
                  <a:pt x="1663939" y="265507"/>
                </a:lnTo>
                <a:lnTo>
                  <a:pt x="1730133" y="271424"/>
                </a:lnTo>
                <a:lnTo>
                  <a:pt x="1730133" y="92875"/>
                </a:lnTo>
                <a:lnTo>
                  <a:pt x="1700170" y="90749"/>
                </a:lnTo>
                <a:lnTo>
                  <a:pt x="1676758" y="84506"/>
                </a:lnTo>
                <a:lnTo>
                  <a:pt x="1655913" y="74348"/>
                </a:lnTo>
                <a:lnTo>
                  <a:pt x="1633651" y="60479"/>
                </a:lnTo>
                <a:lnTo>
                  <a:pt x="1600680" y="40093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1383" y="9344633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1"/>
                </a:lnTo>
                <a:lnTo>
                  <a:pt x="1249184" y="60473"/>
                </a:lnTo>
                <a:lnTo>
                  <a:pt x="1226915" y="74344"/>
                </a:lnTo>
                <a:lnTo>
                  <a:pt x="1206068" y="84503"/>
                </a:lnTo>
                <a:lnTo>
                  <a:pt x="1182658" y="90747"/>
                </a:lnTo>
                <a:lnTo>
                  <a:pt x="1152702" y="92873"/>
                </a:lnTo>
                <a:lnTo>
                  <a:pt x="1123158" y="90747"/>
                </a:lnTo>
                <a:lnTo>
                  <a:pt x="1099961" y="84503"/>
                </a:lnTo>
                <a:lnTo>
                  <a:pt x="1079195" y="74344"/>
                </a:lnTo>
                <a:lnTo>
                  <a:pt x="1056944" y="60473"/>
                </a:lnTo>
                <a:lnTo>
                  <a:pt x="1023971" y="40091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1"/>
                </a:lnTo>
                <a:lnTo>
                  <a:pt x="672465" y="60473"/>
                </a:lnTo>
                <a:lnTo>
                  <a:pt x="650203" y="74344"/>
                </a:lnTo>
                <a:lnTo>
                  <a:pt x="629359" y="84503"/>
                </a:lnTo>
                <a:lnTo>
                  <a:pt x="605951" y="90747"/>
                </a:lnTo>
                <a:lnTo>
                  <a:pt x="575995" y="92873"/>
                </a:lnTo>
                <a:lnTo>
                  <a:pt x="546451" y="90747"/>
                </a:lnTo>
                <a:lnTo>
                  <a:pt x="523254" y="84503"/>
                </a:lnTo>
                <a:lnTo>
                  <a:pt x="502488" y="74344"/>
                </a:lnTo>
                <a:lnTo>
                  <a:pt x="480237" y="60473"/>
                </a:lnTo>
                <a:lnTo>
                  <a:pt x="447264" y="40091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1"/>
                </a:lnTo>
                <a:lnTo>
                  <a:pt x="95758" y="60473"/>
                </a:lnTo>
                <a:lnTo>
                  <a:pt x="73507" y="74344"/>
                </a:lnTo>
                <a:lnTo>
                  <a:pt x="52741" y="84503"/>
                </a:lnTo>
                <a:lnTo>
                  <a:pt x="29544" y="90747"/>
                </a:lnTo>
                <a:lnTo>
                  <a:pt x="0" y="92873"/>
                </a:lnTo>
                <a:lnTo>
                  <a:pt x="0" y="271418"/>
                </a:lnTo>
                <a:lnTo>
                  <a:pt x="65783" y="265500"/>
                </a:lnTo>
                <a:lnTo>
                  <a:pt x="117994" y="250539"/>
                </a:lnTo>
                <a:lnTo>
                  <a:pt x="159268" y="230719"/>
                </a:lnTo>
                <a:lnTo>
                  <a:pt x="192239" y="210224"/>
                </a:lnTo>
                <a:lnTo>
                  <a:pt x="214390" y="196353"/>
                </a:lnTo>
                <a:lnTo>
                  <a:pt x="234989" y="186194"/>
                </a:lnTo>
                <a:lnTo>
                  <a:pt x="258153" y="179950"/>
                </a:lnTo>
                <a:lnTo>
                  <a:pt x="287997" y="177824"/>
                </a:lnTo>
                <a:lnTo>
                  <a:pt x="317847" y="179950"/>
                </a:lnTo>
                <a:lnTo>
                  <a:pt x="341010" y="186194"/>
                </a:lnTo>
                <a:lnTo>
                  <a:pt x="361607" y="196353"/>
                </a:lnTo>
                <a:lnTo>
                  <a:pt x="383755" y="210224"/>
                </a:lnTo>
                <a:lnTo>
                  <a:pt x="416729" y="230719"/>
                </a:lnTo>
                <a:lnTo>
                  <a:pt x="458006" y="250539"/>
                </a:lnTo>
                <a:lnTo>
                  <a:pt x="510218" y="265500"/>
                </a:lnTo>
                <a:lnTo>
                  <a:pt x="575995" y="271418"/>
                </a:lnTo>
                <a:lnTo>
                  <a:pt x="642088" y="265500"/>
                </a:lnTo>
                <a:lnTo>
                  <a:pt x="694340" y="250539"/>
                </a:lnTo>
                <a:lnTo>
                  <a:pt x="735658" y="230719"/>
                </a:lnTo>
                <a:lnTo>
                  <a:pt x="768946" y="210224"/>
                </a:lnTo>
                <a:lnTo>
                  <a:pt x="790797" y="196353"/>
                </a:lnTo>
                <a:lnTo>
                  <a:pt x="811429" y="186194"/>
                </a:lnTo>
                <a:lnTo>
                  <a:pt x="834760" y="179950"/>
                </a:lnTo>
                <a:lnTo>
                  <a:pt x="864704" y="177824"/>
                </a:lnTo>
                <a:lnTo>
                  <a:pt x="894249" y="179950"/>
                </a:lnTo>
                <a:lnTo>
                  <a:pt x="917446" y="186194"/>
                </a:lnTo>
                <a:lnTo>
                  <a:pt x="938212" y="196353"/>
                </a:lnTo>
                <a:lnTo>
                  <a:pt x="960462" y="210224"/>
                </a:lnTo>
                <a:lnTo>
                  <a:pt x="993436" y="230719"/>
                </a:lnTo>
                <a:lnTo>
                  <a:pt x="1034713" y="250539"/>
                </a:lnTo>
                <a:lnTo>
                  <a:pt x="1086925" y="265500"/>
                </a:lnTo>
                <a:lnTo>
                  <a:pt x="1152702" y="271418"/>
                </a:lnTo>
                <a:lnTo>
                  <a:pt x="1218797" y="265500"/>
                </a:lnTo>
                <a:lnTo>
                  <a:pt x="1271054" y="250539"/>
                </a:lnTo>
                <a:lnTo>
                  <a:pt x="1312376" y="230719"/>
                </a:lnTo>
                <a:lnTo>
                  <a:pt x="1345666" y="210224"/>
                </a:lnTo>
                <a:lnTo>
                  <a:pt x="1367509" y="196353"/>
                </a:lnTo>
                <a:lnTo>
                  <a:pt x="1388138" y="186194"/>
                </a:lnTo>
                <a:lnTo>
                  <a:pt x="1411467" y="179950"/>
                </a:lnTo>
                <a:lnTo>
                  <a:pt x="1441411" y="177824"/>
                </a:lnTo>
                <a:lnTo>
                  <a:pt x="1471261" y="179950"/>
                </a:lnTo>
                <a:lnTo>
                  <a:pt x="1494426" y="186194"/>
                </a:lnTo>
                <a:lnTo>
                  <a:pt x="1515026" y="196353"/>
                </a:lnTo>
                <a:lnTo>
                  <a:pt x="1537182" y="210224"/>
                </a:lnTo>
                <a:lnTo>
                  <a:pt x="1570165" y="230719"/>
                </a:lnTo>
                <a:lnTo>
                  <a:pt x="1611517" y="250539"/>
                </a:lnTo>
                <a:lnTo>
                  <a:pt x="1663939" y="265500"/>
                </a:lnTo>
                <a:lnTo>
                  <a:pt x="1730133" y="271418"/>
                </a:lnTo>
                <a:lnTo>
                  <a:pt x="1730133" y="92873"/>
                </a:lnTo>
                <a:lnTo>
                  <a:pt x="1700170" y="90747"/>
                </a:lnTo>
                <a:lnTo>
                  <a:pt x="1676758" y="84503"/>
                </a:lnTo>
                <a:lnTo>
                  <a:pt x="1655913" y="74344"/>
                </a:lnTo>
                <a:lnTo>
                  <a:pt x="1633651" y="60473"/>
                </a:lnTo>
                <a:lnTo>
                  <a:pt x="1600680" y="40091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967" y="9386861"/>
            <a:ext cx="1819275" cy="900430"/>
            <a:chOff x="302967" y="9386861"/>
            <a:chExt cx="1819275" cy="900430"/>
          </a:xfrm>
        </p:grpSpPr>
        <p:sp>
          <p:nvSpPr>
            <p:cNvPr id="3" name="object 3"/>
            <p:cNvSpPr/>
            <p:nvPr/>
          </p:nvSpPr>
          <p:spPr>
            <a:xfrm>
              <a:off x="302967" y="9386861"/>
              <a:ext cx="1819275" cy="900430"/>
            </a:xfrm>
            <a:custGeom>
              <a:avLst/>
              <a:gdLst/>
              <a:ahLst/>
              <a:cxnLst/>
              <a:rect l="l" t="t" r="r" b="b"/>
              <a:pathLst>
                <a:path w="1819275" h="900429">
                  <a:moveTo>
                    <a:pt x="910488" y="0"/>
                  </a:moveTo>
                  <a:lnTo>
                    <a:pt x="862094" y="1263"/>
                  </a:lnTo>
                  <a:lnTo>
                    <a:pt x="814361" y="5012"/>
                  </a:lnTo>
                  <a:lnTo>
                    <a:pt x="767352" y="11184"/>
                  </a:lnTo>
                  <a:lnTo>
                    <a:pt x="721129" y="19714"/>
                  </a:lnTo>
                  <a:lnTo>
                    <a:pt x="675755" y="30540"/>
                  </a:lnTo>
                  <a:lnTo>
                    <a:pt x="631293" y="43598"/>
                  </a:lnTo>
                  <a:lnTo>
                    <a:pt x="587805" y="58826"/>
                  </a:lnTo>
                  <a:lnTo>
                    <a:pt x="545355" y="76160"/>
                  </a:lnTo>
                  <a:lnTo>
                    <a:pt x="504005" y="95537"/>
                  </a:lnTo>
                  <a:lnTo>
                    <a:pt x="463818" y="116893"/>
                  </a:lnTo>
                  <a:lnTo>
                    <a:pt x="424856" y="140165"/>
                  </a:lnTo>
                  <a:lnTo>
                    <a:pt x="387183" y="165291"/>
                  </a:lnTo>
                  <a:lnTo>
                    <a:pt x="350862" y="192207"/>
                  </a:lnTo>
                  <a:lnTo>
                    <a:pt x="315954" y="220850"/>
                  </a:lnTo>
                  <a:lnTo>
                    <a:pt x="282524" y="251156"/>
                  </a:lnTo>
                  <a:lnTo>
                    <a:pt x="250633" y="283062"/>
                  </a:lnTo>
                  <a:lnTo>
                    <a:pt x="220345" y="316505"/>
                  </a:lnTo>
                  <a:lnTo>
                    <a:pt x="191721" y="351423"/>
                  </a:lnTo>
                  <a:lnTo>
                    <a:pt x="164826" y="387751"/>
                  </a:lnTo>
                  <a:lnTo>
                    <a:pt x="139722" y="425426"/>
                  </a:lnTo>
                  <a:lnTo>
                    <a:pt x="116471" y="464386"/>
                  </a:lnTo>
                  <a:lnTo>
                    <a:pt x="95137" y="504566"/>
                  </a:lnTo>
                  <a:lnTo>
                    <a:pt x="75781" y="545904"/>
                  </a:lnTo>
                  <a:lnTo>
                    <a:pt x="58468" y="588337"/>
                  </a:lnTo>
                  <a:lnTo>
                    <a:pt x="43260" y="631801"/>
                  </a:lnTo>
                  <a:lnTo>
                    <a:pt x="30218" y="676234"/>
                  </a:lnTo>
                  <a:lnTo>
                    <a:pt x="19408" y="721571"/>
                  </a:lnTo>
                  <a:lnTo>
                    <a:pt x="10890" y="767749"/>
                  </a:lnTo>
                  <a:lnTo>
                    <a:pt x="4728" y="814707"/>
                  </a:lnTo>
                  <a:lnTo>
                    <a:pt x="985" y="862379"/>
                  </a:lnTo>
                  <a:lnTo>
                    <a:pt x="0" y="900137"/>
                  </a:lnTo>
                  <a:lnTo>
                    <a:pt x="154124" y="900137"/>
                  </a:lnTo>
                  <a:lnTo>
                    <a:pt x="155285" y="862890"/>
                  </a:lnTo>
                  <a:lnTo>
                    <a:pt x="159696" y="815869"/>
                  </a:lnTo>
                  <a:lnTo>
                    <a:pt x="166939" y="769727"/>
                  </a:lnTo>
                  <a:lnTo>
                    <a:pt x="176925" y="724553"/>
                  </a:lnTo>
                  <a:lnTo>
                    <a:pt x="189564" y="680436"/>
                  </a:lnTo>
                  <a:lnTo>
                    <a:pt x="204769" y="637465"/>
                  </a:lnTo>
                  <a:lnTo>
                    <a:pt x="222450" y="595727"/>
                  </a:lnTo>
                  <a:lnTo>
                    <a:pt x="242518" y="555311"/>
                  </a:lnTo>
                  <a:lnTo>
                    <a:pt x="264884" y="516306"/>
                  </a:lnTo>
                  <a:lnTo>
                    <a:pt x="289458" y="478800"/>
                  </a:lnTo>
                  <a:lnTo>
                    <a:pt x="316153" y="442882"/>
                  </a:lnTo>
                  <a:lnTo>
                    <a:pt x="344880" y="408640"/>
                  </a:lnTo>
                  <a:lnTo>
                    <a:pt x="375548" y="376162"/>
                  </a:lnTo>
                  <a:lnTo>
                    <a:pt x="408069" y="345538"/>
                  </a:lnTo>
                  <a:lnTo>
                    <a:pt x="442355" y="316855"/>
                  </a:lnTo>
                  <a:lnTo>
                    <a:pt x="478316" y="290202"/>
                  </a:lnTo>
                  <a:lnTo>
                    <a:pt x="515863" y="265667"/>
                  </a:lnTo>
                  <a:lnTo>
                    <a:pt x="554907" y="243339"/>
                  </a:lnTo>
                  <a:lnTo>
                    <a:pt x="595360" y="223307"/>
                  </a:lnTo>
                  <a:lnTo>
                    <a:pt x="637132" y="205659"/>
                  </a:lnTo>
                  <a:lnTo>
                    <a:pt x="680135" y="190483"/>
                  </a:lnTo>
                  <a:lnTo>
                    <a:pt x="724278" y="177868"/>
                  </a:lnTo>
                  <a:lnTo>
                    <a:pt x="769474" y="167902"/>
                  </a:lnTo>
                  <a:lnTo>
                    <a:pt x="815634" y="160674"/>
                  </a:lnTo>
                  <a:lnTo>
                    <a:pt x="862668" y="156273"/>
                  </a:lnTo>
                  <a:lnTo>
                    <a:pt x="910488" y="154786"/>
                  </a:lnTo>
                  <a:lnTo>
                    <a:pt x="1418268" y="154786"/>
                  </a:lnTo>
                  <a:lnTo>
                    <a:pt x="1396328" y="140165"/>
                  </a:lnTo>
                  <a:lnTo>
                    <a:pt x="1357335" y="116893"/>
                  </a:lnTo>
                  <a:lnTo>
                    <a:pt x="1317119" y="95537"/>
                  </a:lnTo>
                  <a:lnTo>
                    <a:pt x="1275741" y="76160"/>
                  </a:lnTo>
                  <a:lnTo>
                    <a:pt x="1233265" y="58826"/>
                  </a:lnTo>
                  <a:lnTo>
                    <a:pt x="1189754" y="43598"/>
                  </a:lnTo>
                  <a:lnTo>
                    <a:pt x="1145272" y="30540"/>
                  </a:lnTo>
                  <a:lnTo>
                    <a:pt x="1099880" y="19714"/>
                  </a:lnTo>
                  <a:lnTo>
                    <a:pt x="1053643" y="11184"/>
                  </a:lnTo>
                  <a:lnTo>
                    <a:pt x="1006623" y="5012"/>
                  </a:lnTo>
                  <a:lnTo>
                    <a:pt x="958884" y="1263"/>
                  </a:lnTo>
                  <a:lnTo>
                    <a:pt x="910488" y="0"/>
                  </a:lnTo>
                  <a:close/>
                </a:path>
                <a:path w="1819275" h="900429">
                  <a:moveTo>
                    <a:pt x="1418268" y="154786"/>
                  </a:moveTo>
                  <a:lnTo>
                    <a:pt x="910488" y="154786"/>
                  </a:lnTo>
                  <a:lnTo>
                    <a:pt x="958308" y="156273"/>
                  </a:lnTo>
                  <a:lnTo>
                    <a:pt x="1005343" y="160674"/>
                  </a:lnTo>
                  <a:lnTo>
                    <a:pt x="1051504" y="167902"/>
                  </a:lnTo>
                  <a:lnTo>
                    <a:pt x="1096700" y="177868"/>
                  </a:lnTo>
                  <a:lnTo>
                    <a:pt x="1140845" y="190483"/>
                  </a:lnTo>
                  <a:lnTo>
                    <a:pt x="1183847" y="205659"/>
                  </a:lnTo>
                  <a:lnTo>
                    <a:pt x="1225620" y="223307"/>
                  </a:lnTo>
                  <a:lnTo>
                    <a:pt x="1266073" y="243339"/>
                  </a:lnTo>
                  <a:lnTo>
                    <a:pt x="1305117" y="265667"/>
                  </a:lnTo>
                  <a:lnTo>
                    <a:pt x="1342665" y="290202"/>
                  </a:lnTo>
                  <a:lnTo>
                    <a:pt x="1378625" y="316855"/>
                  </a:lnTo>
                  <a:lnTo>
                    <a:pt x="1412911" y="345538"/>
                  </a:lnTo>
                  <a:lnTo>
                    <a:pt x="1445432" y="376162"/>
                  </a:lnTo>
                  <a:lnTo>
                    <a:pt x="1476100" y="408640"/>
                  </a:lnTo>
                  <a:lnTo>
                    <a:pt x="1504826" y="442882"/>
                  </a:lnTo>
                  <a:lnTo>
                    <a:pt x="1531521" y="478800"/>
                  </a:lnTo>
                  <a:lnTo>
                    <a:pt x="1556096" y="516306"/>
                  </a:lnTo>
                  <a:lnTo>
                    <a:pt x="1578461" y="555311"/>
                  </a:lnTo>
                  <a:lnTo>
                    <a:pt x="1598529" y="595727"/>
                  </a:lnTo>
                  <a:lnTo>
                    <a:pt x="1616209" y="637465"/>
                  </a:lnTo>
                  <a:lnTo>
                    <a:pt x="1631414" y="680436"/>
                  </a:lnTo>
                  <a:lnTo>
                    <a:pt x="1644053" y="724553"/>
                  </a:lnTo>
                  <a:lnTo>
                    <a:pt x="1654039" y="769727"/>
                  </a:lnTo>
                  <a:lnTo>
                    <a:pt x="1661282" y="815869"/>
                  </a:lnTo>
                  <a:lnTo>
                    <a:pt x="1665645" y="862379"/>
                  </a:lnTo>
                  <a:lnTo>
                    <a:pt x="1666853" y="900137"/>
                  </a:lnTo>
                  <a:lnTo>
                    <a:pt x="1818999" y="900137"/>
                  </a:lnTo>
                  <a:lnTo>
                    <a:pt x="1818999" y="840663"/>
                  </a:lnTo>
                  <a:lnTo>
                    <a:pt x="1817048" y="815869"/>
                  </a:lnTo>
                  <a:lnTo>
                    <a:pt x="1816957" y="814707"/>
                  </a:lnTo>
                  <a:lnTo>
                    <a:pt x="1810785" y="767749"/>
                  </a:lnTo>
                  <a:lnTo>
                    <a:pt x="1802254" y="721571"/>
                  </a:lnTo>
                  <a:lnTo>
                    <a:pt x="1791426" y="676234"/>
                  </a:lnTo>
                  <a:lnTo>
                    <a:pt x="1778364" y="631801"/>
                  </a:lnTo>
                  <a:lnTo>
                    <a:pt x="1763133" y="588337"/>
                  </a:lnTo>
                  <a:lnTo>
                    <a:pt x="1745794" y="545904"/>
                  </a:lnTo>
                  <a:lnTo>
                    <a:pt x="1726411" y="504566"/>
                  </a:lnTo>
                  <a:lnTo>
                    <a:pt x="1705048" y="464386"/>
                  </a:lnTo>
                  <a:lnTo>
                    <a:pt x="1681766" y="425426"/>
                  </a:lnTo>
                  <a:lnTo>
                    <a:pt x="1656629" y="387751"/>
                  </a:lnTo>
                  <a:lnTo>
                    <a:pt x="1629701" y="351423"/>
                  </a:lnTo>
                  <a:lnTo>
                    <a:pt x="1601043" y="316505"/>
                  </a:lnTo>
                  <a:lnTo>
                    <a:pt x="1570720" y="283062"/>
                  </a:lnTo>
                  <a:lnTo>
                    <a:pt x="1538795" y="251156"/>
                  </a:lnTo>
                  <a:lnTo>
                    <a:pt x="1505330" y="220850"/>
                  </a:lnTo>
                  <a:lnTo>
                    <a:pt x="1470388" y="192207"/>
                  </a:lnTo>
                  <a:lnTo>
                    <a:pt x="1434033" y="165291"/>
                  </a:lnTo>
                  <a:lnTo>
                    <a:pt x="1418268" y="154786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59" y="9774180"/>
              <a:ext cx="1047750" cy="513080"/>
            </a:xfrm>
            <a:custGeom>
              <a:avLst/>
              <a:gdLst/>
              <a:ahLst/>
              <a:cxnLst/>
              <a:rect l="l" t="t" r="r" b="b"/>
              <a:pathLst>
                <a:path w="1047750" h="513079">
                  <a:moveTo>
                    <a:pt x="522913" y="0"/>
                  </a:moveTo>
                  <a:lnTo>
                    <a:pt x="475219" y="2142"/>
                  </a:lnTo>
                  <a:lnTo>
                    <a:pt x="428736" y="8445"/>
                  </a:lnTo>
                  <a:lnTo>
                    <a:pt x="383646" y="18724"/>
                  </a:lnTo>
                  <a:lnTo>
                    <a:pt x="340134" y="32794"/>
                  </a:lnTo>
                  <a:lnTo>
                    <a:pt x="298383" y="50470"/>
                  </a:lnTo>
                  <a:lnTo>
                    <a:pt x="258578" y="71566"/>
                  </a:lnTo>
                  <a:lnTo>
                    <a:pt x="220901" y="95897"/>
                  </a:lnTo>
                  <a:lnTo>
                    <a:pt x="185537" y="123278"/>
                  </a:lnTo>
                  <a:lnTo>
                    <a:pt x="152669" y="153524"/>
                  </a:lnTo>
                  <a:lnTo>
                    <a:pt x="122480" y="186450"/>
                  </a:lnTo>
                  <a:lnTo>
                    <a:pt x="95156" y="221870"/>
                  </a:lnTo>
                  <a:lnTo>
                    <a:pt x="70878" y="259599"/>
                  </a:lnTo>
                  <a:lnTo>
                    <a:pt x="49832" y="299453"/>
                  </a:lnTo>
                  <a:lnTo>
                    <a:pt x="32200" y="341246"/>
                  </a:lnTo>
                  <a:lnTo>
                    <a:pt x="18167" y="384792"/>
                  </a:lnTo>
                  <a:lnTo>
                    <a:pt x="7916" y="429908"/>
                  </a:lnTo>
                  <a:lnTo>
                    <a:pt x="1630" y="476406"/>
                  </a:lnTo>
                  <a:lnTo>
                    <a:pt x="0" y="512817"/>
                  </a:lnTo>
                  <a:lnTo>
                    <a:pt x="186728" y="512817"/>
                  </a:lnTo>
                  <a:lnTo>
                    <a:pt x="189048" y="478456"/>
                  </a:lnTo>
                  <a:lnTo>
                    <a:pt x="198025" y="434654"/>
                  </a:lnTo>
                  <a:lnTo>
                    <a:pt x="212492" y="393101"/>
                  </a:lnTo>
                  <a:lnTo>
                    <a:pt x="232044" y="354203"/>
                  </a:lnTo>
                  <a:lnTo>
                    <a:pt x="256276" y="318364"/>
                  </a:lnTo>
                  <a:lnTo>
                    <a:pt x="284782" y="285990"/>
                  </a:lnTo>
                  <a:lnTo>
                    <a:pt x="317158" y="257486"/>
                  </a:lnTo>
                  <a:lnTo>
                    <a:pt x="353000" y="233256"/>
                  </a:lnTo>
                  <a:lnTo>
                    <a:pt x="391901" y="213706"/>
                  </a:lnTo>
                  <a:lnTo>
                    <a:pt x="433457" y="199240"/>
                  </a:lnTo>
                  <a:lnTo>
                    <a:pt x="477262" y="190263"/>
                  </a:lnTo>
                  <a:lnTo>
                    <a:pt x="522913" y="187181"/>
                  </a:lnTo>
                  <a:lnTo>
                    <a:pt x="924992" y="187181"/>
                  </a:lnTo>
                  <a:lnTo>
                    <a:pt x="924427" y="186450"/>
                  </a:lnTo>
                  <a:lnTo>
                    <a:pt x="894151" y="153524"/>
                  </a:lnTo>
                  <a:lnTo>
                    <a:pt x="861189" y="123278"/>
                  </a:lnTo>
                  <a:lnTo>
                    <a:pt x="825725" y="95897"/>
                  </a:lnTo>
                  <a:lnTo>
                    <a:pt x="787943" y="71566"/>
                  </a:lnTo>
                  <a:lnTo>
                    <a:pt x="748028" y="50470"/>
                  </a:lnTo>
                  <a:lnTo>
                    <a:pt x="706165" y="32794"/>
                  </a:lnTo>
                  <a:lnTo>
                    <a:pt x="662537" y="18724"/>
                  </a:lnTo>
                  <a:lnTo>
                    <a:pt x="617330" y="8445"/>
                  </a:lnTo>
                  <a:lnTo>
                    <a:pt x="570727" y="2142"/>
                  </a:lnTo>
                  <a:lnTo>
                    <a:pt x="522913" y="0"/>
                  </a:lnTo>
                  <a:close/>
                </a:path>
                <a:path w="1047750" h="513079">
                  <a:moveTo>
                    <a:pt x="924992" y="187181"/>
                  </a:moveTo>
                  <a:lnTo>
                    <a:pt x="522913" y="187181"/>
                  </a:lnTo>
                  <a:lnTo>
                    <a:pt x="568730" y="190263"/>
                  </a:lnTo>
                  <a:lnTo>
                    <a:pt x="612674" y="199240"/>
                  </a:lnTo>
                  <a:lnTo>
                    <a:pt x="654343" y="213706"/>
                  </a:lnTo>
                  <a:lnTo>
                    <a:pt x="693335" y="233256"/>
                  </a:lnTo>
                  <a:lnTo>
                    <a:pt x="729247" y="257486"/>
                  </a:lnTo>
                  <a:lnTo>
                    <a:pt x="761676" y="285990"/>
                  </a:lnTo>
                  <a:lnTo>
                    <a:pt x="790220" y="318364"/>
                  </a:lnTo>
                  <a:lnTo>
                    <a:pt x="814477" y="354203"/>
                  </a:lnTo>
                  <a:lnTo>
                    <a:pt x="834044" y="393101"/>
                  </a:lnTo>
                  <a:lnTo>
                    <a:pt x="848519" y="434654"/>
                  </a:lnTo>
                  <a:lnTo>
                    <a:pt x="857499" y="478456"/>
                  </a:lnTo>
                  <a:lnTo>
                    <a:pt x="859820" y="512817"/>
                  </a:lnTo>
                  <a:lnTo>
                    <a:pt x="1047273" y="512817"/>
                  </a:lnTo>
                  <a:lnTo>
                    <a:pt x="1045729" y="478456"/>
                  </a:lnTo>
                  <a:lnTo>
                    <a:pt x="1045637" y="476406"/>
                  </a:lnTo>
                  <a:lnTo>
                    <a:pt x="1039333" y="429908"/>
                  </a:lnTo>
                  <a:lnTo>
                    <a:pt x="1029050" y="384792"/>
                  </a:lnTo>
                  <a:lnTo>
                    <a:pt x="1014974" y="341246"/>
                  </a:lnTo>
                  <a:lnTo>
                    <a:pt x="997289" y="299453"/>
                  </a:lnTo>
                  <a:lnTo>
                    <a:pt x="976180" y="259599"/>
                  </a:lnTo>
                  <a:lnTo>
                    <a:pt x="951831" y="221870"/>
                  </a:lnTo>
                  <a:lnTo>
                    <a:pt x="924992" y="187181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671543" y="9233409"/>
            <a:ext cx="836930" cy="832485"/>
          </a:xfrm>
          <a:custGeom>
            <a:avLst/>
            <a:gdLst/>
            <a:ahLst/>
            <a:cxnLst/>
            <a:rect l="l" t="t" r="r" b="b"/>
            <a:pathLst>
              <a:path w="836930" h="832484">
                <a:moveTo>
                  <a:pt x="418210" y="0"/>
                </a:moveTo>
                <a:lnTo>
                  <a:pt x="369548" y="2813"/>
                </a:lnTo>
                <a:lnTo>
                  <a:pt x="322505" y="11043"/>
                </a:lnTo>
                <a:lnTo>
                  <a:pt x="277401" y="24377"/>
                </a:lnTo>
                <a:lnTo>
                  <a:pt x="234551" y="42502"/>
                </a:lnTo>
                <a:lnTo>
                  <a:pt x="194275" y="65104"/>
                </a:lnTo>
                <a:lnTo>
                  <a:pt x="156890" y="91870"/>
                </a:lnTo>
                <a:lnTo>
                  <a:pt x="122713" y="122487"/>
                </a:lnTo>
                <a:lnTo>
                  <a:pt x="92063" y="156642"/>
                </a:lnTo>
                <a:lnTo>
                  <a:pt x="65256" y="194021"/>
                </a:lnTo>
                <a:lnTo>
                  <a:pt x="42611" y="234311"/>
                </a:lnTo>
                <a:lnTo>
                  <a:pt x="24445" y="277199"/>
                </a:lnTo>
                <a:lnTo>
                  <a:pt x="11076" y="322371"/>
                </a:lnTo>
                <a:lnTo>
                  <a:pt x="2822" y="369515"/>
                </a:lnTo>
                <a:lnTo>
                  <a:pt x="0" y="418316"/>
                </a:lnTo>
                <a:lnTo>
                  <a:pt x="2800" y="466615"/>
                </a:lnTo>
                <a:lnTo>
                  <a:pt x="11076" y="514034"/>
                </a:lnTo>
                <a:lnTo>
                  <a:pt x="24445" y="559148"/>
                </a:lnTo>
                <a:lnTo>
                  <a:pt x="42611" y="602007"/>
                </a:lnTo>
                <a:lnTo>
                  <a:pt x="65256" y="642293"/>
                </a:lnTo>
                <a:lnTo>
                  <a:pt x="92063" y="679689"/>
                </a:lnTo>
                <a:lnTo>
                  <a:pt x="122713" y="713876"/>
                </a:lnTo>
                <a:lnTo>
                  <a:pt x="156890" y="744537"/>
                </a:lnTo>
                <a:lnTo>
                  <a:pt x="194275" y="771353"/>
                </a:lnTo>
                <a:lnTo>
                  <a:pt x="234551" y="794007"/>
                </a:lnTo>
                <a:lnTo>
                  <a:pt x="277401" y="812180"/>
                </a:lnTo>
                <a:lnTo>
                  <a:pt x="322505" y="825555"/>
                </a:lnTo>
                <a:lnTo>
                  <a:pt x="361048" y="832321"/>
                </a:lnTo>
                <a:lnTo>
                  <a:pt x="475535" y="832321"/>
                </a:lnTo>
                <a:lnTo>
                  <a:pt x="514162" y="825555"/>
                </a:lnTo>
                <a:lnTo>
                  <a:pt x="559338" y="812180"/>
                </a:lnTo>
                <a:lnTo>
                  <a:pt x="602228" y="794007"/>
                </a:lnTo>
                <a:lnTo>
                  <a:pt x="642520" y="771353"/>
                </a:lnTo>
                <a:lnTo>
                  <a:pt x="679901" y="744537"/>
                </a:lnTo>
                <a:lnTo>
                  <a:pt x="714057" y="713876"/>
                </a:lnTo>
                <a:lnTo>
                  <a:pt x="737594" y="687595"/>
                </a:lnTo>
                <a:lnTo>
                  <a:pt x="418210" y="687595"/>
                </a:lnTo>
                <a:lnTo>
                  <a:pt x="369909" y="683244"/>
                </a:lnTo>
                <a:lnTo>
                  <a:pt x="324410" y="670703"/>
                </a:lnTo>
                <a:lnTo>
                  <a:pt x="282480" y="650743"/>
                </a:lnTo>
                <a:lnTo>
                  <a:pt x="244891" y="624133"/>
                </a:lnTo>
                <a:lnTo>
                  <a:pt x="212411" y="591646"/>
                </a:lnTo>
                <a:lnTo>
                  <a:pt x="185810" y="554050"/>
                </a:lnTo>
                <a:lnTo>
                  <a:pt x="165856" y="512116"/>
                </a:lnTo>
                <a:lnTo>
                  <a:pt x="153422" y="466984"/>
                </a:lnTo>
                <a:lnTo>
                  <a:pt x="148970" y="418316"/>
                </a:lnTo>
                <a:lnTo>
                  <a:pt x="153320" y="369804"/>
                </a:lnTo>
                <a:lnTo>
                  <a:pt x="165856" y="324136"/>
                </a:lnTo>
                <a:lnTo>
                  <a:pt x="185810" y="282077"/>
                </a:lnTo>
                <a:lnTo>
                  <a:pt x="212411" y="244391"/>
                </a:lnTo>
                <a:lnTo>
                  <a:pt x="244891" y="211843"/>
                </a:lnTo>
                <a:lnTo>
                  <a:pt x="282480" y="185197"/>
                </a:lnTo>
                <a:lnTo>
                  <a:pt x="324410" y="165217"/>
                </a:lnTo>
                <a:lnTo>
                  <a:pt x="369909" y="152669"/>
                </a:lnTo>
                <a:lnTo>
                  <a:pt x="418210" y="148316"/>
                </a:lnTo>
                <a:lnTo>
                  <a:pt x="737212" y="148316"/>
                </a:lnTo>
                <a:lnTo>
                  <a:pt x="714057" y="122487"/>
                </a:lnTo>
                <a:lnTo>
                  <a:pt x="679901" y="91870"/>
                </a:lnTo>
                <a:lnTo>
                  <a:pt x="642520" y="65104"/>
                </a:lnTo>
                <a:lnTo>
                  <a:pt x="602228" y="42502"/>
                </a:lnTo>
                <a:lnTo>
                  <a:pt x="559338" y="24377"/>
                </a:lnTo>
                <a:lnTo>
                  <a:pt x="514162" y="11043"/>
                </a:lnTo>
                <a:lnTo>
                  <a:pt x="467016" y="2813"/>
                </a:lnTo>
                <a:lnTo>
                  <a:pt x="418210" y="0"/>
                </a:lnTo>
                <a:close/>
              </a:path>
              <a:path w="836930" h="832484">
                <a:moveTo>
                  <a:pt x="737212" y="148316"/>
                </a:moveTo>
                <a:lnTo>
                  <a:pt x="418210" y="148316"/>
                </a:lnTo>
                <a:lnTo>
                  <a:pt x="466738" y="152669"/>
                </a:lnTo>
                <a:lnTo>
                  <a:pt x="512415" y="165217"/>
                </a:lnTo>
                <a:lnTo>
                  <a:pt x="554477" y="185197"/>
                </a:lnTo>
                <a:lnTo>
                  <a:pt x="592161" y="211843"/>
                </a:lnTo>
                <a:lnTo>
                  <a:pt x="624705" y="244391"/>
                </a:lnTo>
                <a:lnTo>
                  <a:pt x="651345" y="282077"/>
                </a:lnTo>
                <a:lnTo>
                  <a:pt x="671318" y="324136"/>
                </a:lnTo>
                <a:lnTo>
                  <a:pt x="683782" y="369515"/>
                </a:lnTo>
                <a:lnTo>
                  <a:pt x="688212" y="418316"/>
                </a:lnTo>
                <a:lnTo>
                  <a:pt x="683862" y="466615"/>
                </a:lnTo>
                <a:lnTo>
                  <a:pt x="671318" y="512116"/>
                </a:lnTo>
                <a:lnTo>
                  <a:pt x="651345" y="554050"/>
                </a:lnTo>
                <a:lnTo>
                  <a:pt x="624705" y="591646"/>
                </a:lnTo>
                <a:lnTo>
                  <a:pt x="592161" y="624133"/>
                </a:lnTo>
                <a:lnTo>
                  <a:pt x="554477" y="650743"/>
                </a:lnTo>
                <a:lnTo>
                  <a:pt x="512415" y="670703"/>
                </a:lnTo>
                <a:lnTo>
                  <a:pt x="466738" y="683244"/>
                </a:lnTo>
                <a:lnTo>
                  <a:pt x="418210" y="687595"/>
                </a:lnTo>
                <a:lnTo>
                  <a:pt x="737594" y="687595"/>
                </a:lnTo>
                <a:lnTo>
                  <a:pt x="771442" y="642293"/>
                </a:lnTo>
                <a:lnTo>
                  <a:pt x="794045" y="602007"/>
                </a:lnTo>
                <a:lnTo>
                  <a:pt x="812171" y="559148"/>
                </a:lnTo>
                <a:lnTo>
                  <a:pt x="825505" y="514034"/>
                </a:lnTo>
                <a:lnTo>
                  <a:pt x="833735" y="466984"/>
                </a:lnTo>
                <a:lnTo>
                  <a:pt x="836548" y="418316"/>
                </a:lnTo>
                <a:lnTo>
                  <a:pt x="833752" y="369804"/>
                </a:lnTo>
                <a:lnTo>
                  <a:pt x="825505" y="322371"/>
                </a:lnTo>
                <a:lnTo>
                  <a:pt x="812171" y="277199"/>
                </a:lnTo>
                <a:lnTo>
                  <a:pt x="794045" y="234311"/>
                </a:lnTo>
                <a:lnTo>
                  <a:pt x="771442" y="194021"/>
                </a:lnTo>
                <a:lnTo>
                  <a:pt x="744675" y="156642"/>
                </a:lnTo>
                <a:lnTo>
                  <a:pt x="737212" y="1483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360" y="637362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85120" y="0"/>
                </a:moveTo>
                <a:lnTo>
                  <a:pt x="213841" y="0"/>
                </a:lnTo>
                <a:lnTo>
                  <a:pt x="213841" y="162712"/>
                </a:lnTo>
                <a:lnTo>
                  <a:pt x="98638" y="47523"/>
                </a:lnTo>
                <a:lnTo>
                  <a:pt x="48239" y="97917"/>
                </a:lnTo>
                <a:lnTo>
                  <a:pt x="163437" y="213118"/>
                </a:lnTo>
                <a:lnTo>
                  <a:pt x="0" y="213118"/>
                </a:lnTo>
                <a:lnTo>
                  <a:pt x="0" y="284391"/>
                </a:lnTo>
                <a:lnTo>
                  <a:pt x="163437" y="284391"/>
                </a:lnTo>
                <a:lnTo>
                  <a:pt x="48239" y="399592"/>
                </a:lnTo>
                <a:lnTo>
                  <a:pt x="98638" y="449999"/>
                </a:lnTo>
                <a:lnTo>
                  <a:pt x="213841" y="334797"/>
                </a:lnTo>
                <a:lnTo>
                  <a:pt x="213841" y="498233"/>
                </a:lnTo>
                <a:lnTo>
                  <a:pt x="285120" y="498233"/>
                </a:lnTo>
                <a:lnTo>
                  <a:pt x="285120" y="334797"/>
                </a:lnTo>
                <a:lnTo>
                  <a:pt x="400317" y="449999"/>
                </a:lnTo>
                <a:lnTo>
                  <a:pt x="450715" y="399592"/>
                </a:lnTo>
                <a:lnTo>
                  <a:pt x="335517" y="284391"/>
                </a:lnTo>
                <a:lnTo>
                  <a:pt x="498236" y="284391"/>
                </a:lnTo>
                <a:lnTo>
                  <a:pt x="498236" y="213118"/>
                </a:lnTo>
                <a:lnTo>
                  <a:pt x="335517" y="213118"/>
                </a:lnTo>
                <a:lnTo>
                  <a:pt x="450715" y="97917"/>
                </a:lnTo>
                <a:lnTo>
                  <a:pt x="400317" y="47523"/>
                </a:lnTo>
                <a:lnTo>
                  <a:pt x="285120" y="162712"/>
                </a:lnTo>
                <a:lnTo>
                  <a:pt x="2851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09605" y="8734564"/>
            <a:ext cx="495934" cy="499109"/>
          </a:xfrm>
          <a:custGeom>
            <a:avLst/>
            <a:gdLst/>
            <a:ahLst/>
            <a:cxnLst/>
            <a:rect l="l" t="t" r="r" b="b"/>
            <a:pathLst>
              <a:path w="495934" h="499109">
                <a:moveTo>
                  <a:pt x="495769" y="214630"/>
                </a:moveTo>
                <a:lnTo>
                  <a:pt x="285115" y="214630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4630"/>
                </a:lnTo>
                <a:lnTo>
                  <a:pt x="0" y="214630"/>
                </a:lnTo>
                <a:lnTo>
                  <a:pt x="0" y="284480"/>
                </a:lnTo>
                <a:lnTo>
                  <a:pt x="213741" y="284480"/>
                </a:lnTo>
                <a:lnTo>
                  <a:pt x="213741" y="499110"/>
                </a:lnTo>
                <a:lnTo>
                  <a:pt x="285115" y="499110"/>
                </a:lnTo>
                <a:lnTo>
                  <a:pt x="285115" y="284480"/>
                </a:lnTo>
                <a:lnTo>
                  <a:pt x="495769" y="284480"/>
                </a:lnTo>
                <a:lnTo>
                  <a:pt x="495769" y="21463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159" y="216878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80">
                <a:moveTo>
                  <a:pt x="154796" y="0"/>
                </a:moveTo>
                <a:lnTo>
                  <a:pt x="106074" y="7874"/>
                </a:lnTo>
                <a:lnTo>
                  <a:pt x="63606" y="29815"/>
                </a:lnTo>
                <a:lnTo>
                  <a:pt x="30020" y="63299"/>
                </a:lnTo>
                <a:lnTo>
                  <a:pt x="7942" y="105802"/>
                </a:lnTo>
                <a:lnTo>
                  <a:pt x="0" y="154800"/>
                </a:lnTo>
                <a:lnTo>
                  <a:pt x="7942" y="203525"/>
                </a:lnTo>
                <a:lnTo>
                  <a:pt x="30020" y="245994"/>
                </a:lnTo>
                <a:lnTo>
                  <a:pt x="63606" y="279580"/>
                </a:lnTo>
                <a:lnTo>
                  <a:pt x="106074" y="301657"/>
                </a:lnTo>
                <a:lnTo>
                  <a:pt x="154796" y="309600"/>
                </a:lnTo>
                <a:lnTo>
                  <a:pt x="203796" y="301657"/>
                </a:lnTo>
                <a:lnTo>
                  <a:pt x="246299" y="279580"/>
                </a:lnTo>
                <a:lnTo>
                  <a:pt x="279782" y="245994"/>
                </a:lnTo>
                <a:lnTo>
                  <a:pt x="301722" y="203525"/>
                </a:lnTo>
                <a:lnTo>
                  <a:pt x="309596" y="154800"/>
                </a:lnTo>
                <a:lnTo>
                  <a:pt x="301722" y="105802"/>
                </a:lnTo>
                <a:lnTo>
                  <a:pt x="279782" y="63299"/>
                </a:lnTo>
                <a:lnTo>
                  <a:pt x="246299" y="29815"/>
                </a:lnTo>
                <a:lnTo>
                  <a:pt x="203796" y="7874"/>
                </a:lnTo>
                <a:lnTo>
                  <a:pt x="1547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525129" y="1876488"/>
            <a:ext cx="3942079" cy="22942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sz="4950" spc="110" dirty="0"/>
              <a:t>Значение</a:t>
            </a:r>
            <a:r>
              <a:rPr sz="4950" spc="-425" dirty="0"/>
              <a:t> </a:t>
            </a:r>
            <a:r>
              <a:rPr sz="4950" spc="-35" dirty="0"/>
              <a:t>на </a:t>
            </a:r>
            <a:r>
              <a:rPr sz="4950" spc="-10" dirty="0"/>
              <a:t>пожарната безопасност</a:t>
            </a:r>
            <a:endParaRPr sz="4950"/>
          </a:p>
        </p:txBody>
      </p:sp>
      <p:sp>
        <p:nvSpPr>
          <p:cNvPr id="10" name="object 10"/>
          <p:cNvSpPr txBox="1"/>
          <p:nvPr/>
        </p:nvSpPr>
        <p:spPr>
          <a:xfrm>
            <a:off x="8524176" y="4063390"/>
            <a:ext cx="6810375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3150" b="1" spc="-95" dirty="0">
                <a:solidFill>
                  <a:srgbClr val="882E06"/>
                </a:solidFill>
                <a:latin typeface="Tahoma"/>
                <a:cs typeface="Tahoma"/>
              </a:rPr>
              <a:t>Пожарната</a:t>
            </a:r>
            <a:r>
              <a:rPr sz="3150" b="1" spc="-14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20" dirty="0">
                <a:solidFill>
                  <a:srgbClr val="882E06"/>
                </a:solidFill>
                <a:latin typeface="Tahoma"/>
                <a:cs typeface="Tahoma"/>
              </a:rPr>
              <a:t>безопасност</a:t>
            </a:r>
            <a:r>
              <a:rPr sz="3150" b="1" spc="-16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14" dirty="0">
                <a:solidFill>
                  <a:srgbClr val="882E06"/>
                </a:solidFill>
                <a:latin typeface="Tahoma"/>
                <a:cs typeface="Tahoma"/>
              </a:rPr>
              <a:t>е </a:t>
            </a:r>
            <a:r>
              <a:rPr sz="3150" spc="95" dirty="0">
                <a:solidFill>
                  <a:srgbClr val="882E06"/>
                </a:solidFill>
                <a:latin typeface="Tahoma"/>
                <a:cs typeface="Tahoma"/>
              </a:rPr>
              <a:t>критична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14" dirty="0">
                <a:solidFill>
                  <a:srgbClr val="882E06"/>
                </a:solidFill>
                <a:latin typeface="Tahoma"/>
                <a:cs typeface="Tahoma"/>
              </a:rPr>
              <a:t>за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45" dirty="0">
                <a:solidFill>
                  <a:srgbClr val="882E06"/>
                </a:solidFill>
                <a:latin typeface="Tahoma"/>
                <a:cs typeface="Tahoma"/>
              </a:rPr>
              <a:t>всяка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5" dirty="0">
                <a:solidFill>
                  <a:srgbClr val="882E06"/>
                </a:solidFill>
                <a:latin typeface="Tahoma"/>
                <a:cs typeface="Tahoma"/>
              </a:rPr>
              <a:t>организация. </a:t>
            </a:r>
            <a:r>
              <a:rPr sz="3150" dirty="0">
                <a:solidFill>
                  <a:srgbClr val="882E06"/>
                </a:solidFill>
                <a:latin typeface="Tahoma"/>
                <a:cs typeface="Tahoma"/>
              </a:rPr>
              <a:t>Тя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05" dirty="0">
                <a:solidFill>
                  <a:srgbClr val="882E06"/>
                </a:solidFill>
                <a:latin typeface="Tahoma"/>
                <a:cs typeface="Tahoma"/>
              </a:rPr>
              <a:t>не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225" dirty="0">
                <a:solidFill>
                  <a:srgbClr val="882E06"/>
                </a:solidFill>
                <a:latin typeface="Tahoma"/>
                <a:cs typeface="Tahoma"/>
              </a:rPr>
              <a:t>само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05" dirty="0">
                <a:solidFill>
                  <a:srgbClr val="882E06"/>
                </a:solidFill>
                <a:latin typeface="Tahoma"/>
                <a:cs typeface="Tahoma"/>
              </a:rPr>
              <a:t>защитава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90" dirty="0">
                <a:solidFill>
                  <a:srgbClr val="882E06"/>
                </a:solidFill>
                <a:latin typeface="Tahoma"/>
                <a:cs typeface="Tahoma"/>
              </a:rPr>
              <a:t>живота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,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882E06"/>
                </a:solidFill>
                <a:latin typeface="Tahoma"/>
                <a:cs typeface="Tahoma"/>
              </a:rPr>
              <a:t>но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35" dirty="0">
                <a:solidFill>
                  <a:srgbClr val="882E06"/>
                </a:solidFill>
                <a:latin typeface="Tahoma"/>
                <a:cs typeface="Tahoma"/>
              </a:rPr>
              <a:t>и </a:t>
            </a:r>
            <a:r>
              <a:rPr sz="3150" b="1" spc="-35" dirty="0">
                <a:solidFill>
                  <a:srgbClr val="882E06"/>
                </a:solidFill>
                <a:latin typeface="Tahoma"/>
                <a:cs typeface="Tahoma"/>
              </a:rPr>
              <a:t>имуществото</a:t>
            </a:r>
            <a:r>
              <a:rPr sz="3150" spc="-35" dirty="0">
                <a:solidFill>
                  <a:srgbClr val="882E06"/>
                </a:solidFill>
                <a:latin typeface="Tahoma"/>
                <a:cs typeface="Tahoma"/>
              </a:rPr>
              <a:t>.</a:t>
            </a:r>
            <a:r>
              <a:rPr sz="3150" spc="-14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65" dirty="0">
                <a:solidFill>
                  <a:srgbClr val="882E06"/>
                </a:solidFill>
                <a:latin typeface="Tahoma"/>
                <a:cs typeface="Tahoma"/>
              </a:rPr>
              <a:t>Съществуването </a:t>
            </a:r>
            <a:r>
              <a:rPr sz="3150" spc="80" dirty="0">
                <a:solidFill>
                  <a:srgbClr val="882E06"/>
                </a:solidFill>
                <a:latin typeface="Tahoma"/>
                <a:cs typeface="Tahoma"/>
              </a:rPr>
              <a:t>на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35" dirty="0">
                <a:solidFill>
                  <a:srgbClr val="882E06"/>
                </a:solidFill>
                <a:latin typeface="Tahoma"/>
                <a:cs typeface="Tahoma"/>
              </a:rPr>
              <a:t>ясни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05" dirty="0">
                <a:solidFill>
                  <a:srgbClr val="882E06"/>
                </a:solidFill>
                <a:latin typeface="Tahoma"/>
                <a:cs typeface="Tahoma"/>
              </a:rPr>
              <a:t>правила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5" dirty="0">
                <a:solidFill>
                  <a:srgbClr val="882E06"/>
                </a:solidFill>
                <a:latin typeface="Tahoma"/>
                <a:cs typeface="Tahoma"/>
              </a:rPr>
              <a:t>и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50" dirty="0">
                <a:solidFill>
                  <a:srgbClr val="882E06"/>
                </a:solidFill>
                <a:latin typeface="Tahoma"/>
                <a:cs typeface="Tahoma"/>
              </a:rPr>
              <a:t>процедури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14" dirty="0">
                <a:solidFill>
                  <a:srgbClr val="882E06"/>
                </a:solidFill>
                <a:latin typeface="Tahoma"/>
                <a:cs typeface="Tahoma"/>
              </a:rPr>
              <a:t>е </a:t>
            </a:r>
            <a:r>
              <a:rPr sz="3150" spc="120" dirty="0">
                <a:solidFill>
                  <a:srgbClr val="882E06"/>
                </a:solidFill>
                <a:latin typeface="Tahoma"/>
                <a:cs typeface="Tahoma"/>
              </a:rPr>
              <a:t>необходимо,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14" dirty="0">
                <a:solidFill>
                  <a:srgbClr val="882E06"/>
                </a:solidFill>
                <a:latin typeface="Tahoma"/>
                <a:cs typeface="Tahoma"/>
              </a:rPr>
              <a:t>за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50" dirty="0">
                <a:solidFill>
                  <a:srgbClr val="882E06"/>
                </a:solidFill>
                <a:latin typeface="Tahoma"/>
                <a:cs typeface="Tahoma"/>
              </a:rPr>
              <a:t>да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210" dirty="0">
                <a:solidFill>
                  <a:srgbClr val="882E06"/>
                </a:solidFill>
                <a:latin typeface="Tahoma"/>
                <a:cs typeface="Tahoma"/>
              </a:rPr>
              <a:t>се </a:t>
            </a:r>
            <a:r>
              <a:rPr sz="3150" spc="140" dirty="0">
                <a:solidFill>
                  <a:srgbClr val="882E06"/>
                </a:solidFill>
                <a:latin typeface="Tahoma"/>
                <a:cs typeface="Tahoma"/>
              </a:rPr>
              <a:t>минимизират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35" dirty="0">
                <a:solidFill>
                  <a:srgbClr val="882E06"/>
                </a:solidFill>
                <a:latin typeface="Tahoma"/>
                <a:cs typeface="Tahoma"/>
              </a:rPr>
              <a:t>рисковете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5" dirty="0">
                <a:solidFill>
                  <a:srgbClr val="882E06"/>
                </a:solidFill>
                <a:latin typeface="Tahoma"/>
                <a:cs typeface="Tahoma"/>
              </a:rPr>
              <a:t>и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50" dirty="0">
                <a:solidFill>
                  <a:srgbClr val="882E06"/>
                </a:solidFill>
                <a:latin typeface="Tahoma"/>
                <a:cs typeface="Tahoma"/>
              </a:rPr>
              <a:t>да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210" dirty="0">
                <a:solidFill>
                  <a:srgbClr val="882E06"/>
                </a:solidFill>
                <a:latin typeface="Tahoma"/>
                <a:cs typeface="Tahoma"/>
              </a:rPr>
              <a:t>се </a:t>
            </a:r>
            <a:r>
              <a:rPr sz="3150" spc="155" dirty="0">
                <a:solidFill>
                  <a:srgbClr val="882E06"/>
                </a:solidFill>
                <a:latin typeface="Tahoma"/>
                <a:cs typeface="Tahoma"/>
              </a:rPr>
              <a:t>осигури</a:t>
            </a:r>
            <a:r>
              <a:rPr sz="3150" spc="-7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45" dirty="0">
                <a:solidFill>
                  <a:srgbClr val="882E06"/>
                </a:solidFill>
                <a:latin typeface="Tahoma"/>
                <a:cs typeface="Tahoma"/>
              </a:rPr>
              <a:t>безопасността</a:t>
            </a:r>
            <a:r>
              <a:rPr sz="3150" spc="-7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0" dirty="0">
                <a:solidFill>
                  <a:srgbClr val="882E06"/>
                </a:solidFill>
                <a:latin typeface="Tahoma"/>
                <a:cs typeface="Tahoma"/>
              </a:rPr>
              <a:t>на</a:t>
            </a:r>
            <a:r>
              <a:rPr sz="3150" spc="-7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90" dirty="0">
                <a:solidFill>
                  <a:srgbClr val="882E06"/>
                </a:solidFill>
                <a:latin typeface="Tahoma"/>
                <a:cs typeface="Tahoma"/>
              </a:rPr>
              <a:t>всички.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53612" y="946696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4">
                <a:moveTo>
                  <a:pt x="2163698" y="0"/>
                </a:moveTo>
                <a:lnTo>
                  <a:pt x="2095122" y="4069"/>
                </a:lnTo>
                <a:lnTo>
                  <a:pt x="2036303" y="15038"/>
                </a:lnTo>
                <a:lnTo>
                  <a:pt x="1986057" y="31046"/>
                </a:lnTo>
                <a:lnTo>
                  <a:pt x="1943198" y="50235"/>
                </a:lnTo>
                <a:lnTo>
                  <a:pt x="1906541" y="70745"/>
                </a:lnTo>
                <a:lnTo>
                  <a:pt x="1874900" y="90716"/>
                </a:lnTo>
                <a:lnTo>
                  <a:pt x="1841396" y="111315"/>
                </a:lnTo>
                <a:lnTo>
                  <a:pt x="1810226" y="126444"/>
                </a:lnTo>
                <a:lnTo>
                  <a:pt x="1775388" y="135768"/>
                </a:lnTo>
                <a:lnTo>
                  <a:pt x="1730882" y="138950"/>
                </a:lnTo>
                <a:lnTo>
                  <a:pt x="1686020" y="135768"/>
                </a:lnTo>
                <a:lnTo>
                  <a:pt x="1651063" y="126444"/>
                </a:lnTo>
                <a:lnTo>
                  <a:pt x="1620011" y="111315"/>
                </a:lnTo>
                <a:lnTo>
                  <a:pt x="1586864" y="90716"/>
                </a:lnTo>
                <a:lnTo>
                  <a:pt x="1555004" y="70745"/>
                </a:lnTo>
                <a:lnTo>
                  <a:pt x="1518289" y="50235"/>
                </a:lnTo>
                <a:lnTo>
                  <a:pt x="1475485" y="31046"/>
                </a:lnTo>
                <a:lnTo>
                  <a:pt x="1425358" y="15038"/>
                </a:lnTo>
                <a:lnTo>
                  <a:pt x="1366672" y="4069"/>
                </a:lnTo>
                <a:lnTo>
                  <a:pt x="1298193" y="0"/>
                </a:lnTo>
                <a:lnTo>
                  <a:pt x="1229670" y="4069"/>
                </a:lnTo>
                <a:lnTo>
                  <a:pt x="1170888" y="15038"/>
                </a:lnTo>
                <a:lnTo>
                  <a:pt x="1120663" y="31046"/>
                </a:lnTo>
                <a:lnTo>
                  <a:pt x="1077816" y="50235"/>
                </a:lnTo>
                <a:lnTo>
                  <a:pt x="1041162" y="70745"/>
                </a:lnTo>
                <a:lnTo>
                  <a:pt x="1009522" y="90716"/>
                </a:lnTo>
                <a:lnTo>
                  <a:pt x="976054" y="111315"/>
                </a:lnTo>
                <a:lnTo>
                  <a:pt x="945038" y="126444"/>
                </a:lnTo>
                <a:lnTo>
                  <a:pt x="910260" y="135768"/>
                </a:lnTo>
                <a:lnTo>
                  <a:pt x="865504" y="138950"/>
                </a:lnTo>
                <a:lnTo>
                  <a:pt x="820642" y="135768"/>
                </a:lnTo>
                <a:lnTo>
                  <a:pt x="785685" y="126444"/>
                </a:lnTo>
                <a:lnTo>
                  <a:pt x="754633" y="111315"/>
                </a:lnTo>
                <a:lnTo>
                  <a:pt x="721486" y="90716"/>
                </a:lnTo>
                <a:lnTo>
                  <a:pt x="689582" y="70745"/>
                </a:lnTo>
                <a:lnTo>
                  <a:pt x="652855" y="50235"/>
                </a:lnTo>
                <a:lnTo>
                  <a:pt x="610060" y="31046"/>
                </a:lnTo>
                <a:lnTo>
                  <a:pt x="559952" y="15038"/>
                </a:lnTo>
                <a:lnTo>
                  <a:pt x="501286" y="4069"/>
                </a:lnTo>
                <a:lnTo>
                  <a:pt x="432815" y="0"/>
                </a:lnTo>
                <a:lnTo>
                  <a:pt x="364236" y="4069"/>
                </a:lnTo>
                <a:lnTo>
                  <a:pt x="305397" y="15038"/>
                </a:lnTo>
                <a:lnTo>
                  <a:pt x="255095" y="31046"/>
                </a:lnTo>
                <a:lnTo>
                  <a:pt x="212127" y="50235"/>
                </a:lnTo>
                <a:lnTo>
                  <a:pt x="175291" y="70745"/>
                </a:lnTo>
                <a:lnTo>
                  <a:pt x="143382" y="90716"/>
                </a:lnTo>
                <a:lnTo>
                  <a:pt x="110245" y="111315"/>
                </a:lnTo>
                <a:lnTo>
                  <a:pt x="79263" y="126444"/>
                </a:lnTo>
                <a:lnTo>
                  <a:pt x="44495" y="135768"/>
                </a:lnTo>
                <a:lnTo>
                  <a:pt x="0" y="138950"/>
                </a:lnTo>
                <a:lnTo>
                  <a:pt x="0" y="406780"/>
                </a:lnTo>
                <a:lnTo>
                  <a:pt x="68523" y="402657"/>
                </a:lnTo>
                <a:lnTo>
                  <a:pt x="127225" y="391555"/>
                </a:lnTo>
                <a:lnTo>
                  <a:pt x="177355" y="375372"/>
                </a:lnTo>
                <a:lnTo>
                  <a:pt x="220161" y="356009"/>
                </a:lnTo>
                <a:lnTo>
                  <a:pt x="256892" y="335365"/>
                </a:lnTo>
                <a:lnTo>
                  <a:pt x="288797" y="315340"/>
                </a:lnTo>
                <a:lnTo>
                  <a:pt x="321927" y="294747"/>
                </a:lnTo>
                <a:lnTo>
                  <a:pt x="352948" y="279617"/>
                </a:lnTo>
                <a:lnTo>
                  <a:pt x="387899" y="270290"/>
                </a:lnTo>
                <a:lnTo>
                  <a:pt x="432815" y="267106"/>
                </a:lnTo>
                <a:lnTo>
                  <a:pt x="477250" y="270290"/>
                </a:lnTo>
                <a:lnTo>
                  <a:pt x="512063" y="279617"/>
                </a:lnTo>
                <a:lnTo>
                  <a:pt x="543258" y="294747"/>
                </a:lnTo>
                <a:lnTo>
                  <a:pt x="576833" y="315340"/>
                </a:lnTo>
                <a:lnTo>
                  <a:pt x="608694" y="335365"/>
                </a:lnTo>
                <a:lnTo>
                  <a:pt x="645409" y="356009"/>
                </a:lnTo>
                <a:lnTo>
                  <a:pt x="688212" y="375372"/>
                </a:lnTo>
                <a:lnTo>
                  <a:pt x="738340" y="391555"/>
                </a:lnTo>
                <a:lnTo>
                  <a:pt x="797026" y="402657"/>
                </a:lnTo>
                <a:lnTo>
                  <a:pt x="865504" y="406780"/>
                </a:lnTo>
                <a:lnTo>
                  <a:pt x="933983" y="402657"/>
                </a:lnTo>
                <a:lnTo>
                  <a:pt x="992669" y="391555"/>
                </a:lnTo>
                <a:lnTo>
                  <a:pt x="1042796" y="375372"/>
                </a:lnTo>
                <a:lnTo>
                  <a:pt x="1085600" y="356009"/>
                </a:lnTo>
                <a:lnTo>
                  <a:pt x="1122315" y="335365"/>
                </a:lnTo>
                <a:lnTo>
                  <a:pt x="1154175" y="315340"/>
                </a:lnTo>
                <a:lnTo>
                  <a:pt x="1187322" y="294747"/>
                </a:lnTo>
                <a:lnTo>
                  <a:pt x="1218374" y="279617"/>
                </a:lnTo>
                <a:lnTo>
                  <a:pt x="1253331" y="270290"/>
                </a:lnTo>
                <a:lnTo>
                  <a:pt x="1298193" y="267106"/>
                </a:lnTo>
                <a:lnTo>
                  <a:pt x="1342681" y="270290"/>
                </a:lnTo>
                <a:lnTo>
                  <a:pt x="1377489" y="279617"/>
                </a:lnTo>
                <a:lnTo>
                  <a:pt x="1408654" y="294747"/>
                </a:lnTo>
                <a:lnTo>
                  <a:pt x="1442211" y="315340"/>
                </a:lnTo>
                <a:lnTo>
                  <a:pt x="1473851" y="335365"/>
                </a:lnTo>
                <a:lnTo>
                  <a:pt x="1510504" y="356009"/>
                </a:lnTo>
                <a:lnTo>
                  <a:pt x="1553352" y="375372"/>
                </a:lnTo>
                <a:lnTo>
                  <a:pt x="1603577" y="391555"/>
                </a:lnTo>
                <a:lnTo>
                  <a:pt x="1662359" y="402657"/>
                </a:lnTo>
                <a:lnTo>
                  <a:pt x="1730882" y="406780"/>
                </a:lnTo>
                <a:lnTo>
                  <a:pt x="1799406" y="402657"/>
                </a:lnTo>
                <a:lnTo>
                  <a:pt x="1858108" y="391555"/>
                </a:lnTo>
                <a:lnTo>
                  <a:pt x="1908238" y="375372"/>
                </a:lnTo>
                <a:lnTo>
                  <a:pt x="1951044" y="356009"/>
                </a:lnTo>
                <a:lnTo>
                  <a:pt x="1987775" y="335365"/>
                </a:lnTo>
                <a:lnTo>
                  <a:pt x="2019680" y="315340"/>
                </a:lnTo>
                <a:lnTo>
                  <a:pt x="2052810" y="294747"/>
                </a:lnTo>
                <a:lnTo>
                  <a:pt x="2083831" y="279617"/>
                </a:lnTo>
                <a:lnTo>
                  <a:pt x="2118782" y="270290"/>
                </a:lnTo>
                <a:lnTo>
                  <a:pt x="2163698" y="267106"/>
                </a:lnTo>
                <a:lnTo>
                  <a:pt x="2208121" y="270290"/>
                </a:lnTo>
                <a:lnTo>
                  <a:pt x="2242851" y="279617"/>
                </a:lnTo>
                <a:lnTo>
                  <a:pt x="2273819" y="294747"/>
                </a:lnTo>
                <a:lnTo>
                  <a:pt x="2306954" y="315340"/>
                </a:lnTo>
                <a:lnTo>
                  <a:pt x="2334336" y="332519"/>
                </a:lnTo>
                <a:lnTo>
                  <a:pt x="2334336" y="29029"/>
                </a:lnTo>
                <a:lnTo>
                  <a:pt x="2290496" y="15038"/>
                </a:lnTo>
                <a:lnTo>
                  <a:pt x="2231904" y="4069"/>
                </a:lnTo>
                <a:lnTo>
                  <a:pt x="2163698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53612" y="1510424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5">
                <a:moveTo>
                  <a:pt x="2163698" y="0"/>
                </a:moveTo>
                <a:lnTo>
                  <a:pt x="2095122" y="4070"/>
                </a:lnTo>
                <a:lnTo>
                  <a:pt x="2036303" y="15041"/>
                </a:lnTo>
                <a:lnTo>
                  <a:pt x="1986057" y="31051"/>
                </a:lnTo>
                <a:lnTo>
                  <a:pt x="1943198" y="50241"/>
                </a:lnTo>
                <a:lnTo>
                  <a:pt x="1906541" y="70749"/>
                </a:lnTo>
                <a:lnTo>
                  <a:pt x="1874900" y="90716"/>
                </a:lnTo>
                <a:lnTo>
                  <a:pt x="1841396" y="111315"/>
                </a:lnTo>
                <a:lnTo>
                  <a:pt x="1810226" y="126444"/>
                </a:lnTo>
                <a:lnTo>
                  <a:pt x="1775388" y="135768"/>
                </a:lnTo>
                <a:lnTo>
                  <a:pt x="1730882" y="138950"/>
                </a:lnTo>
                <a:lnTo>
                  <a:pt x="1686020" y="135768"/>
                </a:lnTo>
                <a:lnTo>
                  <a:pt x="1651063" y="126444"/>
                </a:lnTo>
                <a:lnTo>
                  <a:pt x="1620011" y="111315"/>
                </a:lnTo>
                <a:lnTo>
                  <a:pt x="1586864" y="90716"/>
                </a:lnTo>
                <a:lnTo>
                  <a:pt x="1555004" y="70749"/>
                </a:lnTo>
                <a:lnTo>
                  <a:pt x="1518289" y="50241"/>
                </a:lnTo>
                <a:lnTo>
                  <a:pt x="1475485" y="31051"/>
                </a:lnTo>
                <a:lnTo>
                  <a:pt x="1425358" y="15041"/>
                </a:lnTo>
                <a:lnTo>
                  <a:pt x="1366672" y="4070"/>
                </a:lnTo>
                <a:lnTo>
                  <a:pt x="1298193" y="0"/>
                </a:lnTo>
                <a:lnTo>
                  <a:pt x="1229670" y="4070"/>
                </a:lnTo>
                <a:lnTo>
                  <a:pt x="1170888" y="15041"/>
                </a:lnTo>
                <a:lnTo>
                  <a:pt x="1120663" y="31051"/>
                </a:lnTo>
                <a:lnTo>
                  <a:pt x="1077816" y="50241"/>
                </a:lnTo>
                <a:lnTo>
                  <a:pt x="1041162" y="70749"/>
                </a:lnTo>
                <a:lnTo>
                  <a:pt x="1009522" y="90716"/>
                </a:lnTo>
                <a:lnTo>
                  <a:pt x="976054" y="111315"/>
                </a:lnTo>
                <a:lnTo>
                  <a:pt x="945038" y="126444"/>
                </a:lnTo>
                <a:lnTo>
                  <a:pt x="910260" y="135768"/>
                </a:lnTo>
                <a:lnTo>
                  <a:pt x="865504" y="138950"/>
                </a:lnTo>
                <a:lnTo>
                  <a:pt x="820642" y="135768"/>
                </a:lnTo>
                <a:lnTo>
                  <a:pt x="785685" y="126444"/>
                </a:lnTo>
                <a:lnTo>
                  <a:pt x="754633" y="111315"/>
                </a:lnTo>
                <a:lnTo>
                  <a:pt x="721486" y="90716"/>
                </a:lnTo>
                <a:lnTo>
                  <a:pt x="689582" y="70749"/>
                </a:lnTo>
                <a:lnTo>
                  <a:pt x="652855" y="50241"/>
                </a:lnTo>
                <a:lnTo>
                  <a:pt x="610060" y="31051"/>
                </a:lnTo>
                <a:lnTo>
                  <a:pt x="559952" y="15041"/>
                </a:lnTo>
                <a:lnTo>
                  <a:pt x="501286" y="4070"/>
                </a:lnTo>
                <a:lnTo>
                  <a:pt x="432815" y="0"/>
                </a:lnTo>
                <a:lnTo>
                  <a:pt x="364236" y="4070"/>
                </a:lnTo>
                <a:lnTo>
                  <a:pt x="305397" y="15041"/>
                </a:lnTo>
                <a:lnTo>
                  <a:pt x="255095" y="31051"/>
                </a:lnTo>
                <a:lnTo>
                  <a:pt x="212127" y="50241"/>
                </a:lnTo>
                <a:lnTo>
                  <a:pt x="175291" y="70749"/>
                </a:lnTo>
                <a:lnTo>
                  <a:pt x="143382" y="90716"/>
                </a:lnTo>
                <a:lnTo>
                  <a:pt x="110245" y="111315"/>
                </a:lnTo>
                <a:lnTo>
                  <a:pt x="79263" y="126444"/>
                </a:lnTo>
                <a:lnTo>
                  <a:pt x="44495" y="135768"/>
                </a:lnTo>
                <a:lnTo>
                  <a:pt x="0" y="138950"/>
                </a:lnTo>
                <a:lnTo>
                  <a:pt x="0" y="406780"/>
                </a:lnTo>
                <a:lnTo>
                  <a:pt x="68523" y="402657"/>
                </a:lnTo>
                <a:lnTo>
                  <a:pt x="127225" y="391555"/>
                </a:lnTo>
                <a:lnTo>
                  <a:pt x="177355" y="375373"/>
                </a:lnTo>
                <a:lnTo>
                  <a:pt x="220161" y="356012"/>
                </a:lnTo>
                <a:lnTo>
                  <a:pt x="256892" y="335372"/>
                </a:lnTo>
                <a:lnTo>
                  <a:pt x="288797" y="315353"/>
                </a:lnTo>
                <a:lnTo>
                  <a:pt x="321927" y="294752"/>
                </a:lnTo>
                <a:lnTo>
                  <a:pt x="352948" y="279619"/>
                </a:lnTo>
                <a:lnTo>
                  <a:pt x="387899" y="270290"/>
                </a:lnTo>
                <a:lnTo>
                  <a:pt x="432815" y="267106"/>
                </a:lnTo>
                <a:lnTo>
                  <a:pt x="477250" y="270290"/>
                </a:lnTo>
                <a:lnTo>
                  <a:pt x="512063" y="279619"/>
                </a:lnTo>
                <a:lnTo>
                  <a:pt x="543258" y="294752"/>
                </a:lnTo>
                <a:lnTo>
                  <a:pt x="576833" y="315353"/>
                </a:lnTo>
                <a:lnTo>
                  <a:pt x="608694" y="335372"/>
                </a:lnTo>
                <a:lnTo>
                  <a:pt x="645409" y="356012"/>
                </a:lnTo>
                <a:lnTo>
                  <a:pt x="688212" y="375373"/>
                </a:lnTo>
                <a:lnTo>
                  <a:pt x="738340" y="391555"/>
                </a:lnTo>
                <a:lnTo>
                  <a:pt x="797026" y="402657"/>
                </a:lnTo>
                <a:lnTo>
                  <a:pt x="865504" y="406780"/>
                </a:lnTo>
                <a:lnTo>
                  <a:pt x="933983" y="402657"/>
                </a:lnTo>
                <a:lnTo>
                  <a:pt x="992669" y="391555"/>
                </a:lnTo>
                <a:lnTo>
                  <a:pt x="1042796" y="375373"/>
                </a:lnTo>
                <a:lnTo>
                  <a:pt x="1085600" y="356012"/>
                </a:lnTo>
                <a:lnTo>
                  <a:pt x="1122315" y="335372"/>
                </a:lnTo>
                <a:lnTo>
                  <a:pt x="1154175" y="315353"/>
                </a:lnTo>
                <a:lnTo>
                  <a:pt x="1187322" y="294752"/>
                </a:lnTo>
                <a:lnTo>
                  <a:pt x="1218374" y="279619"/>
                </a:lnTo>
                <a:lnTo>
                  <a:pt x="1253331" y="270290"/>
                </a:lnTo>
                <a:lnTo>
                  <a:pt x="1298193" y="267106"/>
                </a:lnTo>
                <a:lnTo>
                  <a:pt x="1342681" y="270290"/>
                </a:lnTo>
                <a:lnTo>
                  <a:pt x="1377489" y="279619"/>
                </a:lnTo>
                <a:lnTo>
                  <a:pt x="1408654" y="294752"/>
                </a:lnTo>
                <a:lnTo>
                  <a:pt x="1442211" y="315353"/>
                </a:lnTo>
                <a:lnTo>
                  <a:pt x="1473851" y="335372"/>
                </a:lnTo>
                <a:lnTo>
                  <a:pt x="1510504" y="356012"/>
                </a:lnTo>
                <a:lnTo>
                  <a:pt x="1553352" y="375373"/>
                </a:lnTo>
                <a:lnTo>
                  <a:pt x="1603577" y="391555"/>
                </a:lnTo>
                <a:lnTo>
                  <a:pt x="1662359" y="402657"/>
                </a:lnTo>
                <a:lnTo>
                  <a:pt x="1730882" y="406780"/>
                </a:lnTo>
                <a:lnTo>
                  <a:pt x="1799406" y="402657"/>
                </a:lnTo>
                <a:lnTo>
                  <a:pt x="1858108" y="391555"/>
                </a:lnTo>
                <a:lnTo>
                  <a:pt x="1908238" y="375373"/>
                </a:lnTo>
                <a:lnTo>
                  <a:pt x="1951044" y="356012"/>
                </a:lnTo>
                <a:lnTo>
                  <a:pt x="1987775" y="335372"/>
                </a:lnTo>
                <a:lnTo>
                  <a:pt x="2019680" y="315353"/>
                </a:lnTo>
                <a:lnTo>
                  <a:pt x="2052810" y="294752"/>
                </a:lnTo>
                <a:lnTo>
                  <a:pt x="2083831" y="279619"/>
                </a:lnTo>
                <a:lnTo>
                  <a:pt x="2118782" y="270290"/>
                </a:lnTo>
                <a:lnTo>
                  <a:pt x="2163698" y="267106"/>
                </a:lnTo>
                <a:lnTo>
                  <a:pt x="2208121" y="270290"/>
                </a:lnTo>
                <a:lnTo>
                  <a:pt x="2242851" y="279619"/>
                </a:lnTo>
                <a:lnTo>
                  <a:pt x="2273819" y="294752"/>
                </a:lnTo>
                <a:lnTo>
                  <a:pt x="2306954" y="315353"/>
                </a:lnTo>
                <a:lnTo>
                  <a:pt x="2334336" y="332527"/>
                </a:lnTo>
                <a:lnTo>
                  <a:pt x="2334336" y="29033"/>
                </a:lnTo>
                <a:lnTo>
                  <a:pt x="2290496" y="15041"/>
                </a:lnTo>
                <a:lnTo>
                  <a:pt x="2231904" y="4070"/>
                </a:lnTo>
                <a:lnTo>
                  <a:pt x="2163698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157" y="2405951"/>
            <a:ext cx="6905625" cy="5045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64" y="895858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21" y="0"/>
                </a:moveTo>
                <a:lnTo>
                  <a:pt x="246181" y="0"/>
                </a:lnTo>
                <a:lnTo>
                  <a:pt x="246181" y="187194"/>
                </a:lnTo>
                <a:lnTo>
                  <a:pt x="113010" y="54724"/>
                </a:lnTo>
                <a:lnTo>
                  <a:pt x="55424" y="112318"/>
                </a:lnTo>
                <a:lnTo>
                  <a:pt x="187876" y="244789"/>
                </a:lnTo>
                <a:lnTo>
                  <a:pt x="0" y="244789"/>
                </a:lnTo>
                <a:lnTo>
                  <a:pt x="0" y="326144"/>
                </a:lnTo>
                <a:lnTo>
                  <a:pt x="187876" y="326144"/>
                </a:lnTo>
                <a:lnTo>
                  <a:pt x="55424" y="458617"/>
                </a:lnTo>
                <a:lnTo>
                  <a:pt x="113010" y="516213"/>
                </a:lnTo>
                <a:lnTo>
                  <a:pt x="246181" y="383741"/>
                </a:lnTo>
                <a:lnTo>
                  <a:pt x="246181" y="571652"/>
                </a:lnTo>
                <a:lnTo>
                  <a:pt x="327521" y="571652"/>
                </a:lnTo>
                <a:lnTo>
                  <a:pt x="327521" y="383741"/>
                </a:lnTo>
                <a:lnTo>
                  <a:pt x="460696" y="516213"/>
                </a:lnTo>
                <a:lnTo>
                  <a:pt x="518278" y="458617"/>
                </a:lnTo>
                <a:lnTo>
                  <a:pt x="385832" y="326144"/>
                </a:lnTo>
                <a:lnTo>
                  <a:pt x="572989" y="326144"/>
                </a:lnTo>
                <a:lnTo>
                  <a:pt x="572989" y="244789"/>
                </a:lnTo>
                <a:lnTo>
                  <a:pt x="385832" y="244789"/>
                </a:lnTo>
                <a:lnTo>
                  <a:pt x="518278" y="112318"/>
                </a:lnTo>
                <a:lnTo>
                  <a:pt x="460696" y="54724"/>
                </a:lnTo>
                <a:lnTo>
                  <a:pt x="327521" y="187194"/>
                </a:lnTo>
                <a:lnTo>
                  <a:pt x="327521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03119" y="852920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11" y="0"/>
                </a:moveTo>
                <a:lnTo>
                  <a:pt x="92875" y="0"/>
                </a:lnTo>
                <a:lnTo>
                  <a:pt x="90749" y="29957"/>
                </a:lnTo>
                <a:lnTo>
                  <a:pt x="84505" y="53370"/>
                </a:lnTo>
                <a:lnTo>
                  <a:pt x="74347" y="74218"/>
                </a:lnTo>
                <a:lnTo>
                  <a:pt x="60477" y="96481"/>
                </a:lnTo>
                <a:lnTo>
                  <a:pt x="40092" y="129455"/>
                </a:lnTo>
                <a:lnTo>
                  <a:pt x="20518" y="170732"/>
                </a:lnTo>
                <a:lnTo>
                  <a:pt x="5804" y="222944"/>
                </a:lnTo>
                <a:lnTo>
                  <a:pt x="0" y="288721"/>
                </a:lnTo>
                <a:lnTo>
                  <a:pt x="5804" y="354797"/>
                </a:lnTo>
                <a:lnTo>
                  <a:pt x="20518" y="406973"/>
                </a:lnTo>
                <a:lnTo>
                  <a:pt x="40092" y="448082"/>
                </a:lnTo>
                <a:lnTo>
                  <a:pt x="60477" y="480961"/>
                </a:lnTo>
                <a:lnTo>
                  <a:pt x="74347" y="503219"/>
                </a:lnTo>
                <a:lnTo>
                  <a:pt x="84505" y="524063"/>
                </a:lnTo>
                <a:lnTo>
                  <a:pt x="90749" y="547473"/>
                </a:lnTo>
                <a:lnTo>
                  <a:pt x="92875" y="577430"/>
                </a:lnTo>
                <a:lnTo>
                  <a:pt x="90749" y="606972"/>
                </a:lnTo>
                <a:lnTo>
                  <a:pt x="84505" y="630170"/>
                </a:lnTo>
                <a:lnTo>
                  <a:pt x="74347" y="650939"/>
                </a:lnTo>
                <a:lnTo>
                  <a:pt x="60477" y="673192"/>
                </a:lnTo>
                <a:lnTo>
                  <a:pt x="40092" y="706164"/>
                </a:lnTo>
                <a:lnTo>
                  <a:pt x="20518" y="747439"/>
                </a:lnTo>
                <a:lnTo>
                  <a:pt x="5804" y="799650"/>
                </a:lnTo>
                <a:lnTo>
                  <a:pt x="0" y="865428"/>
                </a:lnTo>
                <a:lnTo>
                  <a:pt x="5804" y="931507"/>
                </a:lnTo>
                <a:lnTo>
                  <a:pt x="20518" y="983683"/>
                </a:lnTo>
                <a:lnTo>
                  <a:pt x="40092" y="1024791"/>
                </a:lnTo>
                <a:lnTo>
                  <a:pt x="60477" y="1057664"/>
                </a:lnTo>
                <a:lnTo>
                  <a:pt x="74347" y="1079926"/>
                </a:lnTo>
                <a:lnTo>
                  <a:pt x="84505" y="1100772"/>
                </a:lnTo>
                <a:lnTo>
                  <a:pt x="90749" y="1124183"/>
                </a:lnTo>
                <a:lnTo>
                  <a:pt x="92875" y="1154140"/>
                </a:lnTo>
                <a:lnTo>
                  <a:pt x="90749" y="1183682"/>
                </a:lnTo>
                <a:lnTo>
                  <a:pt x="84505" y="1206880"/>
                </a:lnTo>
                <a:lnTo>
                  <a:pt x="74347" y="1227648"/>
                </a:lnTo>
                <a:lnTo>
                  <a:pt x="60477" y="1249900"/>
                </a:lnTo>
                <a:lnTo>
                  <a:pt x="40092" y="1282873"/>
                </a:lnTo>
                <a:lnTo>
                  <a:pt x="20518" y="1324148"/>
                </a:lnTo>
                <a:lnTo>
                  <a:pt x="5804" y="1376357"/>
                </a:lnTo>
                <a:lnTo>
                  <a:pt x="0" y="1442133"/>
                </a:lnTo>
                <a:lnTo>
                  <a:pt x="5804" y="1508214"/>
                </a:lnTo>
                <a:lnTo>
                  <a:pt x="20518" y="1560391"/>
                </a:lnTo>
                <a:lnTo>
                  <a:pt x="40092" y="1601497"/>
                </a:lnTo>
                <a:lnTo>
                  <a:pt x="60477" y="1634369"/>
                </a:lnTo>
                <a:lnTo>
                  <a:pt x="74347" y="1656622"/>
                </a:lnTo>
                <a:lnTo>
                  <a:pt x="84505" y="1677390"/>
                </a:lnTo>
                <a:lnTo>
                  <a:pt x="90749" y="1700588"/>
                </a:lnTo>
                <a:lnTo>
                  <a:pt x="92875" y="1730130"/>
                </a:lnTo>
                <a:lnTo>
                  <a:pt x="271411" y="1730130"/>
                </a:lnTo>
                <a:lnTo>
                  <a:pt x="265496" y="1664352"/>
                </a:lnTo>
                <a:lnTo>
                  <a:pt x="250537" y="1612142"/>
                </a:lnTo>
                <a:lnTo>
                  <a:pt x="230719" y="1570866"/>
                </a:lnTo>
                <a:lnTo>
                  <a:pt x="210223" y="1537893"/>
                </a:lnTo>
                <a:lnTo>
                  <a:pt x="196352" y="1515742"/>
                </a:lnTo>
                <a:lnTo>
                  <a:pt x="186194" y="1495144"/>
                </a:lnTo>
                <a:lnTo>
                  <a:pt x="179951" y="1471980"/>
                </a:lnTo>
                <a:lnTo>
                  <a:pt x="177825" y="1442133"/>
                </a:lnTo>
                <a:lnTo>
                  <a:pt x="179951" y="1412288"/>
                </a:lnTo>
                <a:lnTo>
                  <a:pt x="186194" y="1389125"/>
                </a:lnTo>
                <a:lnTo>
                  <a:pt x="196352" y="1368527"/>
                </a:lnTo>
                <a:lnTo>
                  <a:pt x="210223" y="1346376"/>
                </a:lnTo>
                <a:lnTo>
                  <a:pt x="230719" y="1313404"/>
                </a:lnTo>
                <a:lnTo>
                  <a:pt x="250537" y="1272129"/>
                </a:lnTo>
                <a:lnTo>
                  <a:pt x="265496" y="1219918"/>
                </a:lnTo>
                <a:lnTo>
                  <a:pt x="271411" y="1154140"/>
                </a:lnTo>
                <a:lnTo>
                  <a:pt x="265496" y="1088047"/>
                </a:lnTo>
                <a:lnTo>
                  <a:pt x="250537" y="1035792"/>
                </a:lnTo>
                <a:lnTo>
                  <a:pt x="230719" y="994472"/>
                </a:lnTo>
                <a:lnTo>
                  <a:pt x="210223" y="961184"/>
                </a:lnTo>
                <a:lnTo>
                  <a:pt x="196352" y="939336"/>
                </a:lnTo>
                <a:lnTo>
                  <a:pt x="186194" y="918705"/>
                </a:lnTo>
                <a:lnTo>
                  <a:pt x="179951" y="895374"/>
                </a:lnTo>
                <a:lnTo>
                  <a:pt x="177825" y="865428"/>
                </a:lnTo>
                <a:lnTo>
                  <a:pt x="179951" y="835884"/>
                </a:lnTo>
                <a:lnTo>
                  <a:pt x="186194" y="812686"/>
                </a:lnTo>
                <a:lnTo>
                  <a:pt x="196352" y="791919"/>
                </a:lnTo>
                <a:lnTo>
                  <a:pt x="210223" y="769668"/>
                </a:lnTo>
                <a:lnTo>
                  <a:pt x="230719" y="736695"/>
                </a:lnTo>
                <a:lnTo>
                  <a:pt x="250537" y="695419"/>
                </a:lnTo>
                <a:lnTo>
                  <a:pt x="265496" y="643209"/>
                </a:lnTo>
                <a:lnTo>
                  <a:pt x="271411" y="577430"/>
                </a:lnTo>
                <a:lnTo>
                  <a:pt x="265496" y="511336"/>
                </a:lnTo>
                <a:lnTo>
                  <a:pt x="250537" y="459081"/>
                </a:lnTo>
                <a:lnTo>
                  <a:pt x="230719" y="417762"/>
                </a:lnTo>
                <a:lnTo>
                  <a:pt x="210223" y="384479"/>
                </a:lnTo>
                <a:lnTo>
                  <a:pt x="196352" y="362629"/>
                </a:lnTo>
                <a:lnTo>
                  <a:pt x="186194" y="341996"/>
                </a:lnTo>
                <a:lnTo>
                  <a:pt x="179951" y="318666"/>
                </a:lnTo>
                <a:lnTo>
                  <a:pt x="177825" y="288721"/>
                </a:lnTo>
                <a:lnTo>
                  <a:pt x="179951" y="258872"/>
                </a:lnTo>
                <a:lnTo>
                  <a:pt x="186194" y="235708"/>
                </a:lnTo>
                <a:lnTo>
                  <a:pt x="196352" y="215112"/>
                </a:lnTo>
                <a:lnTo>
                  <a:pt x="210223" y="192963"/>
                </a:lnTo>
                <a:lnTo>
                  <a:pt x="230719" y="159978"/>
                </a:lnTo>
                <a:lnTo>
                  <a:pt x="250537" y="118622"/>
                </a:lnTo>
                <a:lnTo>
                  <a:pt x="265496" y="66196"/>
                </a:lnTo>
                <a:lnTo>
                  <a:pt x="27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78214" y="852920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11" y="0"/>
                </a:moveTo>
                <a:lnTo>
                  <a:pt x="92862" y="0"/>
                </a:lnTo>
                <a:lnTo>
                  <a:pt x="90738" y="29957"/>
                </a:lnTo>
                <a:lnTo>
                  <a:pt x="84497" y="53370"/>
                </a:lnTo>
                <a:lnTo>
                  <a:pt x="74340" y="74218"/>
                </a:lnTo>
                <a:lnTo>
                  <a:pt x="60464" y="96481"/>
                </a:lnTo>
                <a:lnTo>
                  <a:pt x="40087" y="129455"/>
                </a:lnTo>
                <a:lnTo>
                  <a:pt x="20516" y="170732"/>
                </a:lnTo>
                <a:lnTo>
                  <a:pt x="5804" y="222944"/>
                </a:lnTo>
                <a:lnTo>
                  <a:pt x="0" y="288721"/>
                </a:lnTo>
                <a:lnTo>
                  <a:pt x="5804" y="354797"/>
                </a:lnTo>
                <a:lnTo>
                  <a:pt x="20516" y="406973"/>
                </a:lnTo>
                <a:lnTo>
                  <a:pt x="40087" y="448082"/>
                </a:lnTo>
                <a:lnTo>
                  <a:pt x="60464" y="480961"/>
                </a:lnTo>
                <a:lnTo>
                  <a:pt x="74340" y="503219"/>
                </a:lnTo>
                <a:lnTo>
                  <a:pt x="84497" y="524063"/>
                </a:lnTo>
                <a:lnTo>
                  <a:pt x="90738" y="547473"/>
                </a:lnTo>
                <a:lnTo>
                  <a:pt x="92862" y="577430"/>
                </a:lnTo>
                <a:lnTo>
                  <a:pt x="90738" y="606972"/>
                </a:lnTo>
                <a:lnTo>
                  <a:pt x="84497" y="630170"/>
                </a:lnTo>
                <a:lnTo>
                  <a:pt x="74340" y="650939"/>
                </a:lnTo>
                <a:lnTo>
                  <a:pt x="60464" y="673192"/>
                </a:lnTo>
                <a:lnTo>
                  <a:pt x="40087" y="706164"/>
                </a:lnTo>
                <a:lnTo>
                  <a:pt x="20516" y="747439"/>
                </a:lnTo>
                <a:lnTo>
                  <a:pt x="5804" y="799650"/>
                </a:lnTo>
                <a:lnTo>
                  <a:pt x="0" y="865428"/>
                </a:lnTo>
                <a:lnTo>
                  <a:pt x="5804" y="931507"/>
                </a:lnTo>
                <a:lnTo>
                  <a:pt x="20516" y="983683"/>
                </a:lnTo>
                <a:lnTo>
                  <a:pt x="40087" y="1024791"/>
                </a:lnTo>
                <a:lnTo>
                  <a:pt x="60464" y="1057664"/>
                </a:lnTo>
                <a:lnTo>
                  <a:pt x="74340" y="1079926"/>
                </a:lnTo>
                <a:lnTo>
                  <a:pt x="84497" y="1100772"/>
                </a:lnTo>
                <a:lnTo>
                  <a:pt x="90738" y="1124183"/>
                </a:lnTo>
                <a:lnTo>
                  <a:pt x="92862" y="1154140"/>
                </a:lnTo>
                <a:lnTo>
                  <a:pt x="90738" y="1183682"/>
                </a:lnTo>
                <a:lnTo>
                  <a:pt x="84497" y="1206880"/>
                </a:lnTo>
                <a:lnTo>
                  <a:pt x="74340" y="1227648"/>
                </a:lnTo>
                <a:lnTo>
                  <a:pt x="60464" y="1249900"/>
                </a:lnTo>
                <a:lnTo>
                  <a:pt x="40087" y="1282873"/>
                </a:lnTo>
                <a:lnTo>
                  <a:pt x="20516" y="1324148"/>
                </a:lnTo>
                <a:lnTo>
                  <a:pt x="5804" y="1376357"/>
                </a:lnTo>
                <a:lnTo>
                  <a:pt x="0" y="1442133"/>
                </a:lnTo>
                <a:lnTo>
                  <a:pt x="5804" y="1508214"/>
                </a:lnTo>
                <a:lnTo>
                  <a:pt x="20516" y="1560391"/>
                </a:lnTo>
                <a:lnTo>
                  <a:pt x="40087" y="1601497"/>
                </a:lnTo>
                <a:lnTo>
                  <a:pt x="60464" y="1634369"/>
                </a:lnTo>
                <a:lnTo>
                  <a:pt x="74340" y="1656622"/>
                </a:lnTo>
                <a:lnTo>
                  <a:pt x="84497" y="1677390"/>
                </a:lnTo>
                <a:lnTo>
                  <a:pt x="90738" y="1700588"/>
                </a:lnTo>
                <a:lnTo>
                  <a:pt x="92862" y="1730130"/>
                </a:lnTo>
                <a:lnTo>
                  <a:pt x="271411" y="1730130"/>
                </a:lnTo>
                <a:lnTo>
                  <a:pt x="265495" y="1664352"/>
                </a:lnTo>
                <a:lnTo>
                  <a:pt x="250536" y="1612142"/>
                </a:lnTo>
                <a:lnTo>
                  <a:pt x="230713" y="1570866"/>
                </a:lnTo>
                <a:lnTo>
                  <a:pt x="210210" y="1537893"/>
                </a:lnTo>
                <a:lnTo>
                  <a:pt x="196347" y="1515742"/>
                </a:lnTo>
                <a:lnTo>
                  <a:pt x="186193" y="1495144"/>
                </a:lnTo>
                <a:lnTo>
                  <a:pt x="179951" y="1471980"/>
                </a:lnTo>
                <a:lnTo>
                  <a:pt x="177825" y="1442133"/>
                </a:lnTo>
                <a:lnTo>
                  <a:pt x="179951" y="1412288"/>
                </a:lnTo>
                <a:lnTo>
                  <a:pt x="186193" y="1389125"/>
                </a:lnTo>
                <a:lnTo>
                  <a:pt x="196347" y="1368527"/>
                </a:lnTo>
                <a:lnTo>
                  <a:pt x="210210" y="1346376"/>
                </a:lnTo>
                <a:lnTo>
                  <a:pt x="230713" y="1313404"/>
                </a:lnTo>
                <a:lnTo>
                  <a:pt x="250536" y="1272129"/>
                </a:lnTo>
                <a:lnTo>
                  <a:pt x="265495" y="1219918"/>
                </a:lnTo>
                <a:lnTo>
                  <a:pt x="271411" y="1154140"/>
                </a:lnTo>
                <a:lnTo>
                  <a:pt x="265495" y="1088047"/>
                </a:lnTo>
                <a:lnTo>
                  <a:pt x="250536" y="1035792"/>
                </a:lnTo>
                <a:lnTo>
                  <a:pt x="230713" y="994472"/>
                </a:lnTo>
                <a:lnTo>
                  <a:pt x="210210" y="961184"/>
                </a:lnTo>
                <a:lnTo>
                  <a:pt x="196347" y="939336"/>
                </a:lnTo>
                <a:lnTo>
                  <a:pt x="186193" y="918705"/>
                </a:lnTo>
                <a:lnTo>
                  <a:pt x="179951" y="895374"/>
                </a:lnTo>
                <a:lnTo>
                  <a:pt x="177825" y="865428"/>
                </a:lnTo>
                <a:lnTo>
                  <a:pt x="179951" y="835884"/>
                </a:lnTo>
                <a:lnTo>
                  <a:pt x="186193" y="812686"/>
                </a:lnTo>
                <a:lnTo>
                  <a:pt x="196347" y="791919"/>
                </a:lnTo>
                <a:lnTo>
                  <a:pt x="210210" y="769668"/>
                </a:lnTo>
                <a:lnTo>
                  <a:pt x="230713" y="736695"/>
                </a:lnTo>
                <a:lnTo>
                  <a:pt x="250536" y="695419"/>
                </a:lnTo>
                <a:lnTo>
                  <a:pt x="265495" y="643209"/>
                </a:lnTo>
                <a:lnTo>
                  <a:pt x="271411" y="577430"/>
                </a:lnTo>
                <a:lnTo>
                  <a:pt x="265495" y="511336"/>
                </a:lnTo>
                <a:lnTo>
                  <a:pt x="250536" y="459081"/>
                </a:lnTo>
                <a:lnTo>
                  <a:pt x="230713" y="417762"/>
                </a:lnTo>
                <a:lnTo>
                  <a:pt x="210210" y="384479"/>
                </a:lnTo>
                <a:lnTo>
                  <a:pt x="196347" y="362629"/>
                </a:lnTo>
                <a:lnTo>
                  <a:pt x="186193" y="341996"/>
                </a:lnTo>
                <a:lnTo>
                  <a:pt x="179951" y="318666"/>
                </a:lnTo>
                <a:lnTo>
                  <a:pt x="177825" y="288721"/>
                </a:lnTo>
                <a:lnTo>
                  <a:pt x="179951" y="258872"/>
                </a:lnTo>
                <a:lnTo>
                  <a:pt x="186193" y="235708"/>
                </a:lnTo>
                <a:lnTo>
                  <a:pt x="196347" y="215112"/>
                </a:lnTo>
                <a:lnTo>
                  <a:pt x="210210" y="192963"/>
                </a:lnTo>
                <a:lnTo>
                  <a:pt x="230713" y="159978"/>
                </a:lnTo>
                <a:lnTo>
                  <a:pt x="250536" y="118622"/>
                </a:lnTo>
                <a:lnTo>
                  <a:pt x="265495" y="66196"/>
                </a:lnTo>
                <a:lnTo>
                  <a:pt x="27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210" y="148589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34" y="0"/>
                </a:moveTo>
                <a:lnTo>
                  <a:pt x="336200" y="2994"/>
                </a:lnTo>
                <a:lnTo>
                  <a:pt x="289757" y="11737"/>
                </a:lnTo>
                <a:lnTo>
                  <a:pt x="245466" y="25869"/>
                </a:lnTo>
                <a:lnTo>
                  <a:pt x="203684" y="45031"/>
                </a:lnTo>
                <a:lnTo>
                  <a:pt x="164774" y="68862"/>
                </a:lnTo>
                <a:lnTo>
                  <a:pt x="129093" y="97003"/>
                </a:lnTo>
                <a:lnTo>
                  <a:pt x="97003" y="129094"/>
                </a:lnTo>
                <a:lnTo>
                  <a:pt x="68862" y="164775"/>
                </a:lnTo>
                <a:lnTo>
                  <a:pt x="45031" y="203686"/>
                </a:lnTo>
                <a:lnTo>
                  <a:pt x="25869" y="245468"/>
                </a:lnTo>
                <a:lnTo>
                  <a:pt x="11737" y="289762"/>
                </a:lnTo>
                <a:lnTo>
                  <a:pt x="2994" y="336206"/>
                </a:lnTo>
                <a:lnTo>
                  <a:pt x="0" y="384441"/>
                </a:lnTo>
                <a:lnTo>
                  <a:pt x="2994" y="432686"/>
                </a:lnTo>
                <a:lnTo>
                  <a:pt x="11737" y="479161"/>
                </a:lnTo>
                <a:lnTo>
                  <a:pt x="25869" y="523503"/>
                </a:lnTo>
                <a:lnTo>
                  <a:pt x="45031" y="565348"/>
                </a:lnTo>
                <a:lnTo>
                  <a:pt x="68862" y="604333"/>
                </a:lnTo>
                <a:lnTo>
                  <a:pt x="97003" y="640093"/>
                </a:lnTo>
                <a:lnTo>
                  <a:pt x="129093" y="672265"/>
                </a:lnTo>
                <a:lnTo>
                  <a:pt x="164774" y="700485"/>
                </a:lnTo>
                <a:lnTo>
                  <a:pt x="203684" y="724390"/>
                </a:lnTo>
                <a:lnTo>
                  <a:pt x="245466" y="743616"/>
                </a:lnTo>
                <a:lnTo>
                  <a:pt x="289757" y="757799"/>
                </a:lnTo>
                <a:lnTo>
                  <a:pt x="336200" y="766575"/>
                </a:lnTo>
                <a:lnTo>
                  <a:pt x="384434" y="769581"/>
                </a:lnTo>
                <a:lnTo>
                  <a:pt x="432680" y="766575"/>
                </a:lnTo>
                <a:lnTo>
                  <a:pt x="479157" y="757799"/>
                </a:lnTo>
                <a:lnTo>
                  <a:pt x="523501" y="743616"/>
                </a:lnTo>
                <a:lnTo>
                  <a:pt x="565348" y="724390"/>
                </a:lnTo>
                <a:lnTo>
                  <a:pt x="604334" y="700485"/>
                </a:lnTo>
                <a:lnTo>
                  <a:pt x="640095" y="672265"/>
                </a:lnTo>
                <a:lnTo>
                  <a:pt x="672269" y="640093"/>
                </a:lnTo>
                <a:lnTo>
                  <a:pt x="678583" y="632091"/>
                </a:lnTo>
                <a:lnTo>
                  <a:pt x="384434" y="632091"/>
                </a:lnTo>
                <a:lnTo>
                  <a:pt x="334520" y="627060"/>
                </a:lnTo>
                <a:lnTo>
                  <a:pt x="288032" y="612630"/>
                </a:lnTo>
                <a:lnTo>
                  <a:pt x="245965" y="589798"/>
                </a:lnTo>
                <a:lnTo>
                  <a:pt x="209315" y="559558"/>
                </a:lnTo>
                <a:lnTo>
                  <a:pt x="179075" y="522907"/>
                </a:lnTo>
                <a:lnTo>
                  <a:pt x="156244" y="480840"/>
                </a:lnTo>
                <a:lnTo>
                  <a:pt x="141815" y="434353"/>
                </a:lnTo>
                <a:lnTo>
                  <a:pt x="136784" y="384441"/>
                </a:lnTo>
                <a:lnTo>
                  <a:pt x="141815" y="334525"/>
                </a:lnTo>
                <a:lnTo>
                  <a:pt x="156244" y="288035"/>
                </a:lnTo>
                <a:lnTo>
                  <a:pt x="179075" y="245966"/>
                </a:lnTo>
                <a:lnTo>
                  <a:pt x="209315" y="209313"/>
                </a:lnTo>
                <a:lnTo>
                  <a:pt x="245965" y="179072"/>
                </a:lnTo>
                <a:lnTo>
                  <a:pt x="288032" y="156239"/>
                </a:lnTo>
                <a:lnTo>
                  <a:pt x="334520" y="141810"/>
                </a:lnTo>
                <a:lnTo>
                  <a:pt x="384434" y="136779"/>
                </a:lnTo>
                <a:lnTo>
                  <a:pt x="678347" y="136779"/>
                </a:lnTo>
                <a:lnTo>
                  <a:pt x="672269" y="129094"/>
                </a:lnTo>
                <a:lnTo>
                  <a:pt x="640095" y="97003"/>
                </a:lnTo>
                <a:lnTo>
                  <a:pt x="604334" y="68862"/>
                </a:lnTo>
                <a:lnTo>
                  <a:pt x="565348" y="45031"/>
                </a:lnTo>
                <a:lnTo>
                  <a:pt x="523501" y="25869"/>
                </a:lnTo>
                <a:lnTo>
                  <a:pt x="479157" y="11737"/>
                </a:lnTo>
                <a:lnTo>
                  <a:pt x="432680" y="2994"/>
                </a:lnTo>
                <a:lnTo>
                  <a:pt x="384434" y="0"/>
                </a:lnTo>
                <a:close/>
              </a:path>
              <a:path w="769619" h="769619">
                <a:moveTo>
                  <a:pt x="678347" y="136779"/>
                </a:moveTo>
                <a:lnTo>
                  <a:pt x="384434" y="136779"/>
                </a:lnTo>
                <a:lnTo>
                  <a:pt x="434348" y="141810"/>
                </a:lnTo>
                <a:lnTo>
                  <a:pt x="480837" y="156239"/>
                </a:lnTo>
                <a:lnTo>
                  <a:pt x="522905" y="179072"/>
                </a:lnTo>
                <a:lnTo>
                  <a:pt x="559557" y="209313"/>
                </a:lnTo>
                <a:lnTo>
                  <a:pt x="589796" y="245966"/>
                </a:lnTo>
                <a:lnTo>
                  <a:pt x="612628" y="288035"/>
                </a:lnTo>
                <a:lnTo>
                  <a:pt x="627058" y="334525"/>
                </a:lnTo>
                <a:lnTo>
                  <a:pt x="632089" y="384441"/>
                </a:lnTo>
                <a:lnTo>
                  <a:pt x="627058" y="434353"/>
                </a:lnTo>
                <a:lnTo>
                  <a:pt x="612628" y="480840"/>
                </a:lnTo>
                <a:lnTo>
                  <a:pt x="589796" y="522907"/>
                </a:lnTo>
                <a:lnTo>
                  <a:pt x="559557" y="559558"/>
                </a:lnTo>
                <a:lnTo>
                  <a:pt x="522905" y="589798"/>
                </a:lnTo>
                <a:lnTo>
                  <a:pt x="480837" y="612630"/>
                </a:lnTo>
                <a:lnTo>
                  <a:pt x="434348" y="627060"/>
                </a:lnTo>
                <a:lnTo>
                  <a:pt x="384434" y="632091"/>
                </a:lnTo>
                <a:lnTo>
                  <a:pt x="678583" y="632091"/>
                </a:lnTo>
                <a:lnTo>
                  <a:pt x="724396" y="565348"/>
                </a:lnTo>
                <a:lnTo>
                  <a:pt x="743623" y="523503"/>
                </a:lnTo>
                <a:lnTo>
                  <a:pt x="757807" y="479161"/>
                </a:lnTo>
                <a:lnTo>
                  <a:pt x="766584" y="432686"/>
                </a:lnTo>
                <a:lnTo>
                  <a:pt x="769590" y="384441"/>
                </a:lnTo>
                <a:lnTo>
                  <a:pt x="766584" y="336206"/>
                </a:lnTo>
                <a:lnTo>
                  <a:pt x="757807" y="289762"/>
                </a:lnTo>
                <a:lnTo>
                  <a:pt x="743623" y="245468"/>
                </a:lnTo>
                <a:lnTo>
                  <a:pt x="724396" y="203686"/>
                </a:lnTo>
                <a:lnTo>
                  <a:pt x="700490" y="164775"/>
                </a:lnTo>
                <a:lnTo>
                  <a:pt x="678347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11511" y="58088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79"/>
                </a:moveTo>
                <a:lnTo>
                  <a:pt x="192214" y="143979"/>
                </a:lnTo>
                <a:lnTo>
                  <a:pt x="192214" y="0"/>
                </a:lnTo>
                <a:lnTo>
                  <a:pt x="143979" y="0"/>
                </a:lnTo>
                <a:lnTo>
                  <a:pt x="143979" y="143979"/>
                </a:lnTo>
                <a:lnTo>
                  <a:pt x="0" y="143979"/>
                </a:lnTo>
                <a:lnTo>
                  <a:pt x="0" y="192214"/>
                </a:lnTo>
                <a:lnTo>
                  <a:pt x="143979" y="192214"/>
                </a:lnTo>
                <a:lnTo>
                  <a:pt x="143979" y="333375"/>
                </a:lnTo>
                <a:lnTo>
                  <a:pt x="192214" y="333375"/>
                </a:lnTo>
                <a:lnTo>
                  <a:pt x="192214" y="192214"/>
                </a:lnTo>
                <a:lnTo>
                  <a:pt x="333375" y="192214"/>
                </a:lnTo>
                <a:lnTo>
                  <a:pt x="333375" y="143979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43195" y="1225075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5">
                <a:moveTo>
                  <a:pt x="0" y="5"/>
                </a:moveTo>
                <a:lnTo>
                  <a:pt x="0" y="189349"/>
                </a:lnTo>
                <a:lnTo>
                  <a:pt x="844745" y="189349"/>
                </a:lnTo>
                <a:lnTo>
                  <a:pt x="844745" y="0"/>
                </a:lnTo>
                <a:lnTo>
                  <a:pt x="0" y="5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43194" y="1621785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844745" y="0"/>
                </a:moveTo>
                <a:lnTo>
                  <a:pt x="0" y="0"/>
                </a:lnTo>
                <a:lnTo>
                  <a:pt x="0" y="189349"/>
                </a:lnTo>
                <a:lnTo>
                  <a:pt x="844745" y="189349"/>
                </a:lnTo>
                <a:lnTo>
                  <a:pt x="84474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43194" y="2018482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844745" y="0"/>
                </a:moveTo>
                <a:lnTo>
                  <a:pt x="0" y="0"/>
                </a:lnTo>
                <a:lnTo>
                  <a:pt x="0" y="189349"/>
                </a:lnTo>
                <a:lnTo>
                  <a:pt x="844745" y="189349"/>
                </a:lnTo>
                <a:lnTo>
                  <a:pt x="84474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43194" y="2415175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844745" y="0"/>
                </a:moveTo>
                <a:lnTo>
                  <a:pt x="0" y="0"/>
                </a:lnTo>
                <a:lnTo>
                  <a:pt x="0" y="189354"/>
                </a:lnTo>
                <a:lnTo>
                  <a:pt x="844745" y="189354"/>
                </a:lnTo>
                <a:lnTo>
                  <a:pt x="84474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43194" y="2811877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844745" y="0"/>
                </a:moveTo>
                <a:lnTo>
                  <a:pt x="0" y="0"/>
                </a:lnTo>
                <a:lnTo>
                  <a:pt x="0" y="189349"/>
                </a:lnTo>
                <a:lnTo>
                  <a:pt x="844745" y="189349"/>
                </a:lnTo>
                <a:lnTo>
                  <a:pt x="84474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43194" y="3207139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844745" y="0"/>
                </a:moveTo>
                <a:lnTo>
                  <a:pt x="0" y="0"/>
                </a:lnTo>
                <a:lnTo>
                  <a:pt x="0" y="189349"/>
                </a:lnTo>
                <a:lnTo>
                  <a:pt x="844745" y="189349"/>
                </a:lnTo>
                <a:lnTo>
                  <a:pt x="84474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12691" y="7960156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70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36959" y="1552321"/>
            <a:ext cx="8411210" cy="1541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40"/>
              </a:spcBef>
            </a:pPr>
            <a:r>
              <a:rPr sz="4950" dirty="0"/>
              <a:t>Мерки</a:t>
            </a:r>
            <a:r>
              <a:rPr sz="4950" spc="-350" dirty="0"/>
              <a:t> </a:t>
            </a:r>
            <a:r>
              <a:rPr sz="4950" dirty="0"/>
              <a:t>за</a:t>
            </a:r>
            <a:r>
              <a:rPr sz="4950" spc="-350" dirty="0"/>
              <a:t> </a:t>
            </a:r>
            <a:r>
              <a:rPr sz="4950" spc="-10" dirty="0"/>
              <a:t>предотвратяване </a:t>
            </a:r>
            <a:r>
              <a:rPr sz="4950" dirty="0"/>
              <a:t>на</a:t>
            </a:r>
            <a:r>
              <a:rPr sz="4950" spc="-400" dirty="0"/>
              <a:t> </a:t>
            </a:r>
            <a:r>
              <a:rPr sz="4950" spc="-10" dirty="0"/>
              <a:t>пожари</a:t>
            </a:r>
            <a:endParaRPr sz="4950"/>
          </a:p>
        </p:txBody>
      </p:sp>
      <p:sp>
        <p:nvSpPr>
          <p:cNvPr id="15" name="object 15"/>
          <p:cNvSpPr txBox="1"/>
          <p:nvPr/>
        </p:nvSpPr>
        <p:spPr>
          <a:xfrm>
            <a:off x="836568" y="3792093"/>
            <a:ext cx="6649084" cy="434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95580">
              <a:lnSpc>
                <a:spcPct val="100200"/>
              </a:lnSpc>
              <a:spcBef>
                <a:spcPts val="90"/>
              </a:spcBef>
            </a:pPr>
            <a:r>
              <a:rPr sz="3150" b="1" spc="-114" dirty="0">
                <a:solidFill>
                  <a:srgbClr val="882E06"/>
                </a:solidFill>
                <a:latin typeface="Tahoma"/>
                <a:cs typeface="Tahoma"/>
              </a:rPr>
              <a:t>Профилактичните</a:t>
            </a:r>
            <a:r>
              <a:rPr sz="3150" b="1" spc="-14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30" dirty="0">
                <a:solidFill>
                  <a:srgbClr val="882E06"/>
                </a:solidFill>
                <a:latin typeface="Tahoma"/>
                <a:cs typeface="Tahoma"/>
              </a:rPr>
              <a:t>мерки</a:t>
            </a:r>
            <a:r>
              <a:rPr sz="3150" b="1" spc="-14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882E06"/>
                </a:solidFill>
                <a:latin typeface="Tahoma"/>
                <a:cs typeface="Tahoma"/>
              </a:rPr>
              <a:t>играят </a:t>
            </a:r>
            <a:r>
              <a:rPr sz="3150" spc="114" dirty="0">
                <a:solidFill>
                  <a:srgbClr val="882E06"/>
                </a:solidFill>
                <a:latin typeface="Tahoma"/>
                <a:cs typeface="Tahoma"/>
              </a:rPr>
              <a:t>ключова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30" dirty="0">
                <a:solidFill>
                  <a:srgbClr val="882E06"/>
                </a:solidFill>
                <a:latin typeface="Tahoma"/>
                <a:cs typeface="Tahoma"/>
              </a:rPr>
              <a:t>роля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65" dirty="0">
                <a:solidFill>
                  <a:srgbClr val="882E06"/>
                </a:solidFill>
                <a:latin typeface="Tahoma"/>
                <a:cs typeface="Tahoma"/>
              </a:rPr>
              <a:t>в </a:t>
            </a:r>
            <a:r>
              <a:rPr sz="3150" spc="120" dirty="0">
                <a:solidFill>
                  <a:srgbClr val="882E06"/>
                </a:solidFill>
                <a:latin typeface="Tahoma"/>
                <a:cs typeface="Tahoma"/>
              </a:rPr>
              <a:t>предотвратяването</a:t>
            </a:r>
            <a:r>
              <a:rPr sz="3150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0" dirty="0">
                <a:solidFill>
                  <a:srgbClr val="882E06"/>
                </a:solidFill>
                <a:latin typeface="Tahoma"/>
                <a:cs typeface="Tahoma"/>
              </a:rPr>
              <a:t>на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10" dirty="0">
                <a:solidFill>
                  <a:srgbClr val="882E06"/>
                </a:solidFill>
                <a:latin typeface="Tahoma"/>
                <a:cs typeface="Tahoma"/>
              </a:rPr>
              <a:t>пожари</a:t>
            </a:r>
            <a:r>
              <a:rPr sz="3150" spc="-10" dirty="0">
                <a:solidFill>
                  <a:srgbClr val="882E06"/>
                </a:solidFill>
                <a:latin typeface="Tahoma"/>
                <a:cs typeface="Tahoma"/>
              </a:rPr>
              <a:t>.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ts val="3750"/>
              </a:lnSpc>
            </a:pPr>
            <a:r>
              <a:rPr sz="3150" spc="160" dirty="0">
                <a:solidFill>
                  <a:srgbClr val="882E06"/>
                </a:solidFill>
                <a:latin typeface="Tahoma"/>
                <a:cs typeface="Tahoma"/>
              </a:rPr>
              <a:t>Важно</a:t>
            </a:r>
            <a:r>
              <a:rPr sz="315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65" dirty="0">
                <a:solidFill>
                  <a:srgbClr val="882E06"/>
                </a:solidFill>
                <a:latin typeface="Tahoma"/>
                <a:cs typeface="Tahoma"/>
              </a:rPr>
              <a:t>е</a:t>
            </a:r>
            <a:r>
              <a:rPr sz="3150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50" dirty="0">
                <a:solidFill>
                  <a:srgbClr val="882E06"/>
                </a:solidFill>
                <a:latin typeface="Tahoma"/>
                <a:cs typeface="Tahoma"/>
              </a:rPr>
              <a:t>да</a:t>
            </a:r>
            <a:r>
              <a:rPr sz="3150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235" dirty="0">
                <a:solidFill>
                  <a:srgbClr val="882E06"/>
                </a:solidFill>
                <a:latin typeface="Tahoma"/>
                <a:cs typeface="Tahoma"/>
              </a:rPr>
              <a:t>се</a:t>
            </a:r>
            <a:r>
              <a:rPr sz="3150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20" dirty="0">
                <a:solidFill>
                  <a:srgbClr val="882E06"/>
                </a:solidFill>
                <a:latin typeface="Tahoma"/>
                <a:cs typeface="Tahoma"/>
              </a:rPr>
              <a:t>извършват</a:t>
            </a:r>
            <a:endParaRPr sz="3150">
              <a:latin typeface="Tahoma"/>
              <a:cs typeface="Tahoma"/>
            </a:endParaRPr>
          </a:p>
          <a:p>
            <a:pPr marL="12700" marR="5080">
              <a:lnSpc>
                <a:spcPct val="99700"/>
              </a:lnSpc>
              <a:spcBef>
                <a:spcPts val="55"/>
              </a:spcBef>
            </a:pPr>
            <a:r>
              <a:rPr sz="3150" spc="135" dirty="0">
                <a:solidFill>
                  <a:srgbClr val="882E06"/>
                </a:solidFill>
                <a:latin typeface="Tahoma"/>
                <a:cs typeface="Tahoma"/>
              </a:rPr>
              <a:t>редовни</a:t>
            </a:r>
            <a:r>
              <a:rPr sz="3150" spc="-114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85" dirty="0">
                <a:solidFill>
                  <a:srgbClr val="882E06"/>
                </a:solidFill>
                <a:latin typeface="Tahoma"/>
                <a:cs typeface="Tahoma"/>
              </a:rPr>
              <a:t>инспекции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,</a:t>
            </a:r>
            <a:r>
              <a:rPr sz="3150" spc="-114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50" dirty="0">
                <a:solidFill>
                  <a:srgbClr val="882E06"/>
                </a:solidFill>
                <a:latin typeface="Tahoma"/>
                <a:cs typeface="Tahoma"/>
              </a:rPr>
              <a:t>да</a:t>
            </a:r>
            <a:r>
              <a:rPr sz="3150" spc="-11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210" dirty="0">
                <a:solidFill>
                  <a:srgbClr val="882E06"/>
                </a:solidFill>
                <a:latin typeface="Tahoma"/>
                <a:cs typeface="Tahoma"/>
              </a:rPr>
              <a:t>се </a:t>
            </a:r>
            <a:r>
              <a:rPr sz="3150" spc="110" dirty="0">
                <a:solidFill>
                  <a:srgbClr val="882E06"/>
                </a:solidFill>
                <a:latin typeface="Tahoma"/>
                <a:cs typeface="Tahoma"/>
              </a:rPr>
              <a:t>обучават</a:t>
            </a:r>
            <a:r>
              <a:rPr sz="3150" spc="-10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35" dirty="0">
                <a:solidFill>
                  <a:srgbClr val="882E06"/>
                </a:solidFill>
                <a:latin typeface="Tahoma"/>
                <a:cs typeface="Tahoma"/>
              </a:rPr>
              <a:t>служители</a:t>
            </a:r>
            <a:r>
              <a:rPr sz="3150" spc="-10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5" dirty="0">
                <a:solidFill>
                  <a:srgbClr val="882E06"/>
                </a:solidFill>
                <a:latin typeface="Tahoma"/>
                <a:cs typeface="Tahoma"/>
              </a:rPr>
              <a:t>и</a:t>
            </a:r>
            <a:r>
              <a:rPr sz="3150" spc="-10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90" dirty="0">
                <a:solidFill>
                  <a:srgbClr val="882E06"/>
                </a:solidFill>
                <a:latin typeface="Tahoma"/>
                <a:cs typeface="Tahoma"/>
              </a:rPr>
              <a:t>ученици</a:t>
            </a:r>
            <a:r>
              <a:rPr sz="3150" b="1" spc="-4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35" dirty="0">
                <a:solidFill>
                  <a:srgbClr val="882E06"/>
                </a:solidFill>
                <a:latin typeface="Tahoma"/>
                <a:cs typeface="Tahoma"/>
              </a:rPr>
              <a:t>и </a:t>
            </a:r>
            <a:r>
              <a:rPr sz="3150" spc="150" dirty="0">
                <a:solidFill>
                  <a:srgbClr val="882E06"/>
                </a:solidFill>
                <a:latin typeface="Tahoma"/>
                <a:cs typeface="Tahoma"/>
              </a:rPr>
              <a:t>да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235" dirty="0">
                <a:solidFill>
                  <a:srgbClr val="882E06"/>
                </a:solidFill>
                <a:latin typeface="Tahoma"/>
                <a:cs typeface="Tahoma"/>
              </a:rPr>
              <a:t>се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20" dirty="0">
                <a:solidFill>
                  <a:srgbClr val="882E06"/>
                </a:solidFill>
                <a:latin typeface="Tahoma"/>
                <a:cs typeface="Tahoma"/>
              </a:rPr>
              <a:t>внедряват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882E06"/>
                </a:solidFill>
                <a:latin typeface="Tahoma"/>
                <a:cs typeface="Tahoma"/>
              </a:rPr>
              <a:t>нови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882E06"/>
                </a:solidFill>
                <a:latin typeface="Tahoma"/>
                <a:cs typeface="Tahoma"/>
              </a:rPr>
              <a:t>технологии </a:t>
            </a:r>
            <a:r>
              <a:rPr sz="3150" spc="114" dirty="0">
                <a:solidFill>
                  <a:srgbClr val="882E06"/>
                </a:solidFill>
                <a:latin typeface="Tahoma"/>
                <a:cs typeface="Tahoma"/>
              </a:rPr>
              <a:t>за</a:t>
            </a:r>
            <a:r>
              <a:rPr sz="3150" spc="-12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125" dirty="0">
                <a:solidFill>
                  <a:srgbClr val="882E06"/>
                </a:solidFill>
                <a:latin typeface="Tahoma"/>
                <a:cs typeface="Tahoma"/>
              </a:rPr>
              <a:t>наблюдение</a:t>
            </a:r>
            <a:r>
              <a:rPr sz="3150" b="1" spc="-6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5" dirty="0">
                <a:solidFill>
                  <a:srgbClr val="882E06"/>
                </a:solidFill>
                <a:latin typeface="Tahoma"/>
                <a:cs typeface="Tahoma"/>
              </a:rPr>
              <a:t>и</a:t>
            </a:r>
            <a:r>
              <a:rPr sz="3150" spc="-12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b="1" spc="-90" dirty="0">
                <a:solidFill>
                  <a:srgbClr val="882E06"/>
                </a:solidFill>
                <a:latin typeface="Tahoma"/>
                <a:cs typeface="Tahoma"/>
              </a:rPr>
              <a:t>управление</a:t>
            </a:r>
            <a:r>
              <a:rPr sz="3150" b="1" spc="-6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45" dirty="0">
                <a:solidFill>
                  <a:srgbClr val="882E06"/>
                </a:solidFill>
                <a:latin typeface="Tahoma"/>
                <a:cs typeface="Tahoma"/>
              </a:rPr>
              <a:t>на </a:t>
            </a:r>
            <a:r>
              <a:rPr sz="3150" spc="105" dirty="0">
                <a:solidFill>
                  <a:srgbClr val="882E06"/>
                </a:solidFill>
                <a:latin typeface="Tahoma"/>
                <a:cs typeface="Tahoma"/>
              </a:rPr>
              <a:t>риска.</a:t>
            </a:r>
            <a:endParaRPr sz="315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6397" y="2396388"/>
            <a:ext cx="7696199" cy="57435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967" y="9386861"/>
            <a:ext cx="1819275" cy="900430"/>
            <a:chOff x="302967" y="9386861"/>
            <a:chExt cx="1819275" cy="900430"/>
          </a:xfrm>
        </p:grpSpPr>
        <p:sp>
          <p:nvSpPr>
            <p:cNvPr id="3" name="object 3"/>
            <p:cNvSpPr/>
            <p:nvPr/>
          </p:nvSpPr>
          <p:spPr>
            <a:xfrm>
              <a:off x="302967" y="9386861"/>
              <a:ext cx="1819275" cy="900430"/>
            </a:xfrm>
            <a:custGeom>
              <a:avLst/>
              <a:gdLst/>
              <a:ahLst/>
              <a:cxnLst/>
              <a:rect l="l" t="t" r="r" b="b"/>
              <a:pathLst>
                <a:path w="1819275" h="900429">
                  <a:moveTo>
                    <a:pt x="910488" y="0"/>
                  </a:moveTo>
                  <a:lnTo>
                    <a:pt x="862094" y="1263"/>
                  </a:lnTo>
                  <a:lnTo>
                    <a:pt x="814361" y="5012"/>
                  </a:lnTo>
                  <a:lnTo>
                    <a:pt x="767352" y="11184"/>
                  </a:lnTo>
                  <a:lnTo>
                    <a:pt x="721129" y="19714"/>
                  </a:lnTo>
                  <a:lnTo>
                    <a:pt x="675755" y="30540"/>
                  </a:lnTo>
                  <a:lnTo>
                    <a:pt x="631293" y="43598"/>
                  </a:lnTo>
                  <a:lnTo>
                    <a:pt x="587805" y="58826"/>
                  </a:lnTo>
                  <a:lnTo>
                    <a:pt x="545355" y="76160"/>
                  </a:lnTo>
                  <a:lnTo>
                    <a:pt x="504005" y="95537"/>
                  </a:lnTo>
                  <a:lnTo>
                    <a:pt x="463818" y="116893"/>
                  </a:lnTo>
                  <a:lnTo>
                    <a:pt x="424856" y="140165"/>
                  </a:lnTo>
                  <a:lnTo>
                    <a:pt x="387183" y="165291"/>
                  </a:lnTo>
                  <a:lnTo>
                    <a:pt x="350862" y="192207"/>
                  </a:lnTo>
                  <a:lnTo>
                    <a:pt x="315954" y="220850"/>
                  </a:lnTo>
                  <a:lnTo>
                    <a:pt x="282524" y="251156"/>
                  </a:lnTo>
                  <a:lnTo>
                    <a:pt x="250633" y="283062"/>
                  </a:lnTo>
                  <a:lnTo>
                    <a:pt x="220345" y="316505"/>
                  </a:lnTo>
                  <a:lnTo>
                    <a:pt x="191721" y="351423"/>
                  </a:lnTo>
                  <a:lnTo>
                    <a:pt x="164826" y="387751"/>
                  </a:lnTo>
                  <a:lnTo>
                    <a:pt x="139722" y="425426"/>
                  </a:lnTo>
                  <a:lnTo>
                    <a:pt x="116471" y="464386"/>
                  </a:lnTo>
                  <a:lnTo>
                    <a:pt x="95137" y="504566"/>
                  </a:lnTo>
                  <a:lnTo>
                    <a:pt x="75781" y="545904"/>
                  </a:lnTo>
                  <a:lnTo>
                    <a:pt x="58468" y="588337"/>
                  </a:lnTo>
                  <a:lnTo>
                    <a:pt x="43260" y="631801"/>
                  </a:lnTo>
                  <a:lnTo>
                    <a:pt x="30218" y="676234"/>
                  </a:lnTo>
                  <a:lnTo>
                    <a:pt x="19408" y="721571"/>
                  </a:lnTo>
                  <a:lnTo>
                    <a:pt x="10890" y="767749"/>
                  </a:lnTo>
                  <a:lnTo>
                    <a:pt x="4728" y="814707"/>
                  </a:lnTo>
                  <a:lnTo>
                    <a:pt x="985" y="862379"/>
                  </a:lnTo>
                  <a:lnTo>
                    <a:pt x="0" y="900137"/>
                  </a:lnTo>
                  <a:lnTo>
                    <a:pt x="154124" y="900137"/>
                  </a:lnTo>
                  <a:lnTo>
                    <a:pt x="155285" y="862890"/>
                  </a:lnTo>
                  <a:lnTo>
                    <a:pt x="159696" y="815869"/>
                  </a:lnTo>
                  <a:lnTo>
                    <a:pt x="166939" y="769727"/>
                  </a:lnTo>
                  <a:lnTo>
                    <a:pt x="176925" y="724553"/>
                  </a:lnTo>
                  <a:lnTo>
                    <a:pt x="189564" y="680436"/>
                  </a:lnTo>
                  <a:lnTo>
                    <a:pt x="204769" y="637465"/>
                  </a:lnTo>
                  <a:lnTo>
                    <a:pt x="222450" y="595727"/>
                  </a:lnTo>
                  <a:lnTo>
                    <a:pt x="242518" y="555311"/>
                  </a:lnTo>
                  <a:lnTo>
                    <a:pt x="264884" y="516306"/>
                  </a:lnTo>
                  <a:lnTo>
                    <a:pt x="289458" y="478800"/>
                  </a:lnTo>
                  <a:lnTo>
                    <a:pt x="316153" y="442882"/>
                  </a:lnTo>
                  <a:lnTo>
                    <a:pt x="344880" y="408640"/>
                  </a:lnTo>
                  <a:lnTo>
                    <a:pt x="375548" y="376162"/>
                  </a:lnTo>
                  <a:lnTo>
                    <a:pt x="408069" y="345538"/>
                  </a:lnTo>
                  <a:lnTo>
                    <a:pt x="442355" y="316855"/>
                  </a:lnTo>
                  <a:lnTo>
                    <a:pt x="478316" y="290202"/>
                  </a:lnTo>
                  <a:lnTo>
                    <a:pt x="515863" y="265667"/>
                  </a:lnTo>
                  <a:lnTo>
                    <a:pt x="554907" y="243339"/>
                  </a:lnTo>
                  <a:lnTo>
                    <a:pt x="595360" y="223307"/>
                  </a:lnTo>
                  <a:lnTo>
                    <a:pt x="637132" y="205659"/>
                  </a:lnTo>
                  <a:lnTo>
                    <a:pt x="680135" y="190483"/>
                  </a:lnTo>
                  <a:lnTo>
                    <a:pt x="724278" y="177868"/>
                  </a:lnTo>
                  <a:lnTo>
                    <a:pt x="769474" y="167902"/>
                  </a:lnTo>
                  <a:lnTo>
                    <a:pt x="815634" y="160674"/>
                  </a:lnTo>
                  <a:lnTo>
                    <a:pt x="862668" y="156273"/>
                  </a:lnTo>
                  <a:lnTo>
                    <a:pt x="910488" y="154786"/>
                  </a:lnTo>
                  <a:lnTo>
                    <a:pt x="1418268" y="154786"/>
                  </a:lnTo>
                  <a:lnTo>
                    <a:pt x="1396328" y="140165"/>
                  </a:lnTo>
                  <a:lnTo>
                    <a:pt x="1357335" y="116893"/>
                  </a:lnTo>
                  <a:lnTo>
                    <a:pt x="1317119" y="95537"/>
                  </a:lnTo>
                  <a:lnTo>
                    <a:pt x="1275741" y="76160"/>
                  </a:lnTo>
                  <a:lnTo>
                    <a:pt x="1233265" y="58826"/>
                  </a:lnTo>
                  <a:lnTo>
                    <a:pt x="1189754" y="43598"/>
                  </a:lnTo>
                  <a:lnTo>
                    <a:pt x="1145272" y="30540"/>
                  </a:lnTo>
                  <a:lnTo>
                    <a:pt x="1099880" y="19714"/>
                  </a:lnTo>
                  <a:lnTo>
                    <a:pt x="1053643" y="11184"/>
                  </a:lnTo>
                  <a:lnTo>
                    <a:pt x="1006623" y="5012"/>
                  </a:lnTo>
                  <a:lnTo>
                    <a:pt x="958884" y="1263"/>
                  </a:lnTo>
                  <a:lnTo>
                    <a:pt x="910488" y="0"/>
                  </a:lnTo>
                  <a:close/>
                </a:path>
                <a:path w="1819275" h="900429">
                  <a:moveTo>
                    <a:pt x="1418268" y="154786"/>
                  </a:moveTo>
                  <a:lnTo>
                    <a:pt x="910488" y="154786"/>
                  </a:lnTo>
                  <a:lnTo>
                    <a:pt x="958308" y="156273"/>
                  </a:lnTo>
                  <a:lnTo>
                    <a:pt x="1005343" y="160674"/>
                  </a:lnTo>
                  <a:lnTo>
                    <a:pt x="1051504" y="167902"/>
                  </a:lnTo>
                  <a:lnTo>
                    <a:pt x="1096700" y="177868"/>
                  </a:lnTo>
                  <a:lnTo>
                    <a:pt x="1140845" y="190483"/>
                  </a:lnTo>
                  <a:lnTo>
                    <a:pt x="1183847" y="205659"/>
                  </a:lnTo>
                  <a:lnTo>
                    <a:pt x="1225620" y="223307"/>
                  </a:lnTo>
                  <a:lnTo>
                    <a:pt x="1266073" y="243339"/>
                  </a:lnTo>
                  <a:lnTo>
                    <a:pt x="1305117" y="265667"/>
                  </a:lnTo>
                  <a:lnTo>
                    <a:pt x="1342665" y="290202"/>
                  </a:lnTo>
                  <a:lnTo>
                    <a:pt x="1378625" y="316855"/>
                  </a:lnTo>
                  <a:lnTo>
                    <a:pt x="1412911" y="345538"/>
                  </a:lnTo>
                  <a:lnTo>
                    <a:pt x="1445432" y="376162"/>
                  </a:lnTo>
                  <a:lnTo>
                    <a:pt x="1476100" y="408640"/>
                  </a:lnTo>
                  <a:lnTo>
                    <a:pt x="1504826" y="442882"/>
                  </a:lnTo>
                  <a:lnTo>
                    <a:pt x="1531521" y="478800"/>
                  </a:lnTo>
                  <a:lnTo>
                    <a:pt x="1556096" y="516306"/>
                  </a:lnTo>
                  <a:lnTo>
                    <a:pt x="1578461" y="555311"/>
                  </a:lnTo>
                  <a:lnTo>
                    <a:pt x="1598529" y="595727"/>
                  </a:lnTo>
                  <a:lnTo>
                    <a:pt x="1616209" y="637465"/>
                  </a:lnTo>
                  <a:lnTo>
                    <a:pt x="1631414" y="680436"/>
                  </a:lnTo>
                  <a:lnTo>
                    <a:pt x="1644053" y="724553"/>
                  </a:lnTo>
                  <a:lnTo>
                    <a:pt x="1654039" y="769727"/>
                  </a:lnTo>
                  <a:lnTo>
                    <a:pt x="1661282" y="815869"/>
                  </a:lnTo>
                  <a:lnTo>
                    <a:pt x="1665645" y="862379"/>
                  </a:lnTo>
                  <a:lnTo>
                    <a:pt x="1666853" y="900137"/>
                  </a:lnTo>
                  <a:lnTo>
                    <a:pt x="1818999" y="900137"/>
                  </a:lnTo>
                  <a:lnTo>
                    <a:pt x="1818999" y="840663"/>
                  </a:lnTo>
                  <a:lnTo>
                    <a:pt x="1817048" y="815869"/>
                  </a:lnTo>
                  <a:lnTo>
                    <a:pt x="1816957" y="814707"/>
                  </a:lnTo>
                  <a:lnTo>
                    <a:pt x="1810785" y="767749"/>
                  </a:lnTo>
                  <a:lnTo>
                    <a:pt x="1802254" y="721571"/>
                  </a:lnTo>
                  <a:lnTo>
                    <a:pt x="1791426" y="676234"/>
                  </a:lnTo>
                  <a:lnTo>
                    <a:pt x="1778364" y="631801"/>
                  </a:lnTo>
                  <a:lnTo>
                    <a:pt x="1763133" y="588337"/>
                  </a:lnTo>
                  <a:lnTo>
                    <a:pt x="1745794" y="545904"/>
                  </a:lnTo>
                  <a:lnTo>
                    <a:pt x="1726411" y="504566"/>
                  </a:lnTo>
                  <a:lnTo>
                    <a:pt x="1705048" y="464386"/>
                  </a:lnTo>
                  <a:lnTo>
                    <a:pt x="1681766" y="425426"/>
                  </a:lnTo>
                  <a:lnTo>
                    <a:pt x="1656629" y="387751"/>
                  </a:lnTo>
                  <a:lnTo>
                    <a:pt x="1629701" y="351423"/>
                  </a:lnTo>
                  <a:lnTo>
                    <a:pt x="1601043" y="316505"/>
                  </a:lnTo>
                  <a:lnTo>
                    <a:pt x="1570720" y="283062"/>
                  </a:lnTo>
                  <a:lnTo>
                    <a:pt x="1538795" y="251156"/>
                  </a:lnTo>
                  <a:lnTo>
                    <a:pt x="1505330" y="220850"/>
                  </a:lnTo>
                  <a:lnTo>
                    <a:pt x="1470388" y="192207"/>
                  </a:lnTo>
                  <a:lnTo>
                    <a:pt x="1434033" y="165291"/>
                  </a:lnTo>
                  <a:lnTo>
                    <a:pt x="1418268" y="154786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59" y="9774180"/>
              <a:ext cx="1047750" cy="513080"/>
            </a:xfrm>
            <a:custGeom>
              <a:avLst/>
              <a:gdLst/>
              <a:ahLst/>
              <a:cxnLst/>
              <a:rect l="l" t="t" r="r" b="b"/>
              <a:pathLst>
                <a:path w="1047750" h="513079">
                  <a:moveTo>
                    <a:pt x="522913" y="0"/>
                  </a:moveTo>
                  <a:lnTo>
                    <a:pt x="475219" y="2142"/>
                  </a:lnTo>
                  <a:lnTo>
                    <a:pt x="428736" y="8445"/>
                  </a:lnTo>
                  <a:lnTo>
                    <a:pt x="383646" y="18724"/>
                  </a:lnTo>
                  <a:lnTo>
                    <a:pt x="340134" y="32794"/>
                  </a:lnTo>
                  <a:lnTo>
                    <a:pt x="298383" y="50470"/>
                  </a:lnTo>
                  <a:lnTo>
                    <a:pt x="258578" y="71566"/>
                  </a:lnTo>
                  <a:lnTo>
                    <a:pt x="220901" y="95897"/>
                  </a:lnTo>
                  <a:lnTo>
                    <a:pt x="185537" y="123278"/>
                  </a:lnTo>
                  <a:lnTo>
                    <a:pt x="152669" y="153524"/>
                  </a:lnTo>
                  <a:lnTo>
                    <a:pt x="122480" y="186450"/>
                  </a:lnTo>
                  <a:lnTo>
                    <a:pt x="95156" y="221870"/>
                  </a:lnTo>
                  <a:lnTo>
                    <a:pt x="70878" y="259599"/>
                  </a:lnTo>
                  <a:lnTo>
                    <a:pt x="49832" y="299453"/>
                  </a:lnTo>
                  <a:lnTo>
                    <a:pt x="32200" y="341246"/>
                  </a:lnTo>
                  <a:lnTo>
                    <a:pt x="18167" y="384792"/>
                  </a:lnTo>
                  <a:lnTo>
                    <a:pt x="7916" y="429908"/>
                  </a:lnTo>
                  <a:lnTo>
                    <a:pt x="1630" y="476406"/>
                  </a:lnTo>
                  <a:lnTo>
                    <a:pt x="0" y="512817"/>
                  </a:lnTo>
                  <a:lnTo>
                    <a:pt x="186728" y="512817"/>
                  </a:lnTo>
                  <a:lnTo>
                    <a:pt x="189048" y="478456"/>
                  </a:lnTo>
                  <a:lnTo>
                    <a:pt x="198025" y="434654"/>
                  </a:lnTo>
                  <a:lnTo>
                    <a:pt x="212492" y="393101"/>
                  </a:lnTo>
                  <a:lnTo>
                    <a:pt x="232044" y="354203"/>
                  </a:lnTo>
                  <a:lnTo>
                    <a:pt x="256276" y="318364"/>
                  </a:lnTo>
                  <a:lnTo>
                    <a:pt x="284782" y="285990"/>
                  </a:lnTo>
                  <a:lnTo>
                    <a:pt x="317158" y="257486"/>
                  </a:lnTo>
                  <a:lnTo>
                    <a:pt x="353000" y="233256"/>
                  </a:lnTo>
                  <a:lnTo>
                    <a:pt x="391901" y="213706"/>
                  </a:lnTo>
                  <a:lnTo>
                    <a:pt x="433457" y="199240"/>
                  </a:lnTo>
                  <a:lnTo>
                    <a:pt x="477262" y="190263"/>
                  </a:lnTo>
                  <a:lnTo>
                    <a:pt x="522913" y="187181"/>
                  </a:lnTo>
                  <a:lnTo>
                    <a:pt x="924992" y="187181"/>
                  </a:lnTo>
                  <a:lnTo>
                    <a:pt x="924427" y="186450"/>
                  </a:lnTo>
                  <a:lnTo>
                    <a:pt x="894151" y="153524"/>
                  </a:lnTo>
                  <a:lnTo>
                    <a:pt x="861189" y="123278"/>
                  </a:lnTo>
                  <a:lnTo>
                    <a:pt x="825725" y="95897"/>
                  </a:lnTo>
                  <a:lnTo>
                    <a:pt x="787943" y="71566"/>
                  </a:lnTo>
                  <a:lnTo>
                    <a:pt x="748028" y="50470"/>
                  </a:lnTo>
                  <a:lnTo>
                    <a:pt x="706165" y="32794"/>
                  </a:lnTo>
                  <a:lnTo>
                    <a:pt x="662537" y="18724"/>
                  </a:lnTo>
                  <a:lnTo>
                    <a:pt x="617330" y="8445"/>
                  </a:lnTo>
                  <a:lnTo>
                    <a:pt x="570727" y="2142"/>
                  </a:lnTo>
                  <a:lnTo>
                    <a:pt x="522913" y="0"/>
                  </a:lnTo>
                  <a:close/>
                </a:path>
                <a:path w="1047750" h="513079">
                  <a:moveTo>
                    <a:pt x="924992" y="187181"/>
                  </a:moveTo>
                  <a:lnTo>
                    <a:pt x="522913" y="187181"/>
                  </a:lnTo>
                  <a:lnTo>
                    <a:pt x="568730" y="190263"/>
                  </a:lnTo>
                  <a:lnTo>
                    <a:pt x="612674" y="199240"/>
                  </a:lnTo>
                  <a:lnTo>
                    <a:pt x="654343" y="213706"/>
                  </a:lnTo>
                  <a:lnTo>
                    <a:pt x="693335" y="233256"/>
                  </a:lnTo>
                  <a:lnTo>
                    <a:pt x="729247" y="257486"/>
                  </a:lnTo>
                  <a:lnTo>
                    <a:pt x="761676" y="285990"/>
                  </a:lnTo>
                  <a:lnTo>
                    <a:pt x="790220" y="318364"/>
                  </a:lnTo>
                  <a:lnTo>
                    <a:pt x="814477" y="354203"/>
                  </a:lnTo>
                  <a:lnTo>
                    <a:pt x="834044" y="393101"/>
                  </a:lnTo>
                  <a:lnTo>
                    <a:pt x="848519" y="434654"/>
                  </a:lnTo>
                  <a:lnTo>
                    <a:pt x="857499" y="478456"/>
                  </a:lnTo>
                  <a:lnTo>
                    <a:pt x="859820" y="512817"/>
                  </a:lnTo>
                  <a:lnTo>
                    <a:pt x="1047273" y="512817"/>
                  </a:lnTo>
                  <a:lnTo>
                    <a:pt x="1045729" y="478456"/>
                  </a:lnTo>
                  <a:lnTo>
                    <a:pt x="1045637" y="476406"/>
                  </a:lnTo>
                  <a:lnTo>
                    <a:pt x="1039333" y="429908"/>
                  </a:lnTo>
                  <a:lnTo>
                    <a:pt x="1029050" y="384792"/>
                  </a:lnTo>
                  <a:lnTo>
                    <a:pt x="1014974" y="341246"/>
                  </a:lnTo>
                  <a:lnTo>
                    <a:pt x="997289" y="299453"/>
                  </a:lnTo>
                  <a:lnTo>
                    <a:pt x="976180" y="259599"/>
                  </a:lnTo>
                  <a:lnTo>
                    <a:pt x="951831" y="221870"/>
                  </a:lnTo>
                  <a:lnTo>
                    <a:pt x="924992" y="187181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671543" y="9233409"/>
            <a:ext cx="836930" cy="832485"/>
          </a:xfrm>
          <a:custGeom>
            <a:avLst/>
            <a:gdLst/>
            <a:ahLst/>
            <a:cxnLst/>
            <a:rect l="l" t="t" r="r" b="b"/>
            <a:pathLst>
              <a:path w="836930" h="832484">
                <a:moveTo>
                  <a:pt x="418210" y="0"/>
                </a:moveTo>
                <a:lnTo>
                  <a:pt x="369548" y="2813"/>
                </a:lnTo>
                <a:lnTo>
                  <a:pt x="322505" y="11043"/>
                </a:lnTo>
                <a:lnTo>
                  <a:pt x="277401" y="24377"/>
                </a:lnTo>
                <a:lnTo>
                  <a:pt x="234551" y="42503"/>
                </a:lnTo>
                <a:lnTo>
                  <a:pt x="194275" y="65105"/>
                </a:lnTo>
                <a:lnTo>
                  <a:pt x="156890" y="91872"/>
                </a:lnTo>
                <a:lnTo>
                  <a:pt x="122713" y="122489"/>
                </a:lnTo>
                <a:lnTo>
                  <a:pt x="92063" y="156644"/>
                </a:lnTo>
                <a:lnTo>
                  <a:pt x="65256" y="194023"/>
                </a:lnTo>
                <a:lnTo>
                  <a:pt x="42611" y="234313"/>
                </a:lnTo>
                <a:lnTo>
                  <a:pt x="24445" y="277201"/>
                </a:lnTo>
                <a:lnTo>
                  <a:pt x="11076" y="322373"/>
                </a:lnTo>
                <a:lnTo>
                  <a:pt x="2822" y="369515"/>
                </a:lnTo>
                <a:lnTo>
                  <a:pt x="0" y="418316"/>
                </a:lnTo>
                <a:lnTo>
                  <a:pt x="2800" y="466615"/>
                </a:lnTo>
                <a:lnTo>
                  <a:pt x="11076" y="514034"/>
                </a:lnTo>
                <a:lnTo>
                  <a:pt x="24445" y="559148"/>
                </a:lnTo>
                <a:lnTo>
                  <a:pt x="42611" y="602007"/>
                </a:lnTo>
                <a:lnTo>
                  <a:pt x="65256" y="642293"/>
                </a:lnTo>
                <a:lnTo>
                  <a:pt x="92063" y="679689"/>
                </a:lnTo>
                <a:lnTo>
                  <a:pt x="122713" y="713876"/>
                </a:lnTo>
                <a:lnTo>
                  <a:pt x="156890" y="744537"/>
                </a:lnTo>
                <a:lnTo>
                  <a:pt x="194275" y="771353"/>
                </a:lnTo>
                <a:lnTo>
                  <a:pt x="234551" y="794007"/>
                </a:lnTo>
                <a:lnTo>
                  <a:pt x="277401" y="812180"/>
                </a:lnTo>
                <a:lnTo>
                  <a:pt x="322505" y="825555"/>
                </a:lnTo>
                <a:lnTo>
                  <a:pt x="361048" y="832321"/>
                </a:lnTo>
                <a:lnTo>
                  <a:pt x="475535" y="832321"/>
                </a:lnTo>
                <a:lnTo>
                  <a:pt x="514162" y="825555"/>
                </a:lnTo>
                <a:lnTo>
                  <a:pt x="559338" y="812180"/>
                </a:lnTo>
                <a:lnTo>
                  <a:pt x="602228" y="794007"/>
                </a:lnTo>
                <a:lnTo>
                  <a:pt x="642520" y="771353"/>
                </a:lnTo>
                <a:lnTo>
                  <a:pt x="679901" y="744537"/>
                </a:lnTo>
                <a:lnTo>
                  <a:pt x="714057" y="713876"/>
                </a:lnTo>
                <a:lnTo>
                  <a:pt x="737594" y="687595"/>
                </a:lnTo>
                <a:lnTo>
                  <a:pt x="418210" y="687595"/>
                </a:lnTo>
                <a:lnTo>
                  <a:pt x="369909" y="683244"/>
                </a:lnTo>
                <a:lnTo>
                  <a:pt x="324410" y="670703"/>
                </a:lnTo>
                <a:lnTo>
                  <a:pt x="282480" y="650743"/>
                </a:lnTo>
                <a:lnTo>
                  <a:pt x="244891" y="624133"/>
                </a:lnTo>
                <a:lnTo>
                  <a:pt x="212411" y="591646"/>
                </a:lnTo>
                <a:lnTo>
                  <a:pt x="185810" y="554050"/>
                </a:lnTo>
                <a:lnTo>
                  <a:pt x="165856" y="512116"/>
                </a:lnTo>
                <a:lnTo>
                  <a:pt x="153422" y="466984"/>
                </a:lnTo>
                <a:lnTo>
                  <a:pt x="148970" y="418316"/>
                </a:lnTo>
                <a:lnTo>
                  <a:pt x="153320" y="369804"/>
                </a:lnTo>
                <a:lnTo>
                  <a:pt x="165856" y="324136"/>
                </a:lnTo>
                <a:lnTo>
                  <a:pt x="185810" y="282077"/>
                </a:lnTo>
                <a:lnTo>
                  <a:pt x="212411" y="244391"/>
                </a:lnTo>
                <a:lnTo>
                  <a:pt x="244891" y="211843"/>
                </a:lnTo>
                <a:lnTo>
                  <a:pt x="282480" y="185197"/>
                </a:lnTo>
                <a:lnTo>
                  <a:pt x="324410" y="165217"/>
                </a:lnTo>
                <a:lnTo>
                  <a:pt x="369909" y="152669"/>
                </a:lnTo>
                <a:lnTo>
                  <a:pt x="418210" y="148316"/>
                </a:lnTo>
                <a:lnTo>
                  <a:pt x="737210" y="148316"/>
                </a:lnTo>
                <a:lnTo>
                  <a:pt x="714057" y="122489"/>
                </a:lnTo>
                <a:lnTo>
                  <a:pt x="679901" y="91872"/>
                </a:lnTo>
                <a:lnTo>
                  <a:pt x="642520" y="65105"/>
                </a:lnTo>
                <a:lnTo>
                  <a:pt x="602228" y="42503"/>
                </a:lnTo>
                <a:lnTo>
                  <a:pt x="559338" y="24377"/>
                </a:lnTo>
                <a:lnTo>
                  <a:pt x="514162" y="11043"/>
                </a:lnTo>
                <a:lnTo>
                  <a:pt x="467016" y="2813"/>
                </a:lnTo>
                <a:lnTo>
                  <a:pt x="418210" y="0"/>
                </a:lnTo>
                <a:close/>
              </a:path>
              <a:path w="836930" h="832484">
                <a:moveTo>
                  <a:pt x="737210" y="148316"/>
                </a:moveTo>
                <a:lnTo>
                  <a:pt x="418210" y="148316"/>
                </a:lnTo>
                <a:lnTo>
                  <a:pt x="466738" y="152669"/>
                </a:lnTo>
                <a:lnTo>
                  <a:pt x="512415" y="165217"/>
                </a:lnTo>
                <a:lnTo>
                  <a:pt x="554477" y="185197"/>
                </a:lnTo>
                <a:lnTo>
                  <a:pt x="592161" y="211843"/>
                </a:lnTo>
                <a:lnTo>
                  <a:pt x="624705" y="244391"/>
                </a:lnTo>
                <a:lnTo>
                  <a:pt x="651345" y="282077"/>
                </a:lnTo>
                <a:lnTo>
                  <a:pt x="671318" y="324136"/>
                </a:lnTo>
                <a:lnTo>
                  <a:pt x="683782" y="369515"/>
                </a:lnTo>
                <a:lnTo>
                  <a:pt x="688212" y="418316"/>
                </a:lnTo>
                <a:lnTo>
                  <a:pt x="683862" y="466615"/>
                </a:lnTo>
                <a:lnTo>
                  <a:pt x="671318" y="512116"/>
                </a:lnTo>
                <a:lnTo>
                  <a:pt x="651345" y="554050"/>
                </a:lnTo>
                <a:lnTo>
                  <a:pt x="624705" y="591646"/>
                </a:lnTo>
                <a:lnTo>
                  <a:pt x="592161" y="624133"/>
                </a:lnTo>
                <a:lnTo>
                  <a:pt x="554477" y="650743"/>
                </a:lnTo>
                <a:lnTo>
                  <a:pt x="512415" y="670703"/>
                </a:lnTo>
                <a:lnTo>
                  <a:pt x="466738" y="683244"/>
                </a:lnTo>
                <a:lnTo>
                  <a:pt x="418210" y="687595"/>
                </a:lnTo>
                <a:lnTo>
                  <a:pt x="737594" y="687595"/>
                </a:lnTo>
                <a:lnTo>
                  <a:pt x="771442" y="642293"/>
                </a:lnTo>
                <a:lnTo>
                  <a:pt x="794045" y="602007"/>
                </a:lnTo>
                <a:lnTo>
                  <a:pt x="812171" y="559148"/>
                </a:lnTo>
                <a:lnTo>
                  <a:pt x="825505" y="514034"/>
                </a:lnTo>
                <a:lnTo>
                  <a:pt x="833735" y="466984"/>
                </a:lnTo>
                <a:lnTo>
                  <a:pt x="836548" y="418316"/>
                </a:lnTo>
                <a:lnTo>
                  <a:pt x="833752" y="369804"/>
                </a:lnTo>
                <a:lnTo>
                  <a:pt x="833735" y="369515"/>
                </a:lnTo>
                <a:lnTo>
                  <a:pt x="825505" y="322373"/>
                </a:lnTo>
                <a:lnTo>
                  <a:pt x="812171" y="277201"/>
                </a:lnTo>
                <a:lnTo>
                  <a:pt x="794045" y="234313"/>
                </a:lnTo>
                <a:lnTo>
                  <a:pt x="771442" y="194023"/>
                </a:lnTo>
                <a:lnTo>
                  <a:pt x="744675" y="156644"/>
                </a:lnTo>
                <a:lnTo>
                  <a:pt x="737210" y="1483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360" y="637362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85120" y="0"/>
                </a:moveTo>
                <a:lnTo>
                  <a:pt x="213841" y="0"/>
                </a:lnTo>
                <a:lnTo>
                  <a:pt x="213841" y="162712"/>
                </a:lnTo>
                <a:lnTo>
                  <a:pt x="98638" y="47523"/>
                </a:lnTo>
                <a:lnTo>
                  <a:pt x="48239" y="97917"/>
                </a:lnTo>
                <a:lnTo>
                  <a:pt x="163437" y="213118"/>
                </a:lnTo>
                <a:lnTo>
                  <a:pt x="0" y="213118"/>
                </a:lnTo>
                <a:lnTo>
                  <a:pt x="0" y="284403"/>
                </a:lnTo>
                <a:lnTo>
                  <a:pt x="163437" y="284403"/>
                </a:lnTo>
                <a:lnTo>
                  <a:pt x="48239" y="399592"/>
                </a:lnTo>
                <a:lnTo>
                  <a:pt x="98638" y="449999"/>
                </a:lnTo>
                <a:lnTo>
                  <a:pt x="213841" y="334797"/>
                </a:lnTo>
                <a:lnTo>
                  <a:pt x="213841" y="498233"/>
                </a:lnTo>
                <a:lnTo>
                  <a:pt x="285120" y="498233"/>
                </a:lnTo>
                <a:lnTo>
                  <a:pt x="285120" y="334797"/>
                </a:lnTo>
                <a:lnTo>
                  <a:pt x="400317" y="449999"/>
                </a:lnTo>
                <a:lnTo>
                  <a:pt x="450715" y="399592"/>
                </a:lnTo>
                <a:lnTo>
                  <a:pt x="335517" y="284403"/>
                </a:lnTo>
                <a:lnTo>
                  <a:pt x="498236" y="284403"/>
                </a:lnTo>
                <a:lnTo>
                  <a:pt x="498236" y="213118"/>
                </a:lnTo>
                <a:lnTo>
                  <a:pt x="335517" y="213118"/>
                </a:lnTo>
                <a:lnTo>
                  <a:pt x="450715" y="97917"/>
                </a:lnTo>
                <a:lnTo>
                  <a:pt x="400317" y="47523"/>
                </a:lnTo>
                <a:lnTo>
                  <a:pt x="285120" y="162712"/>
                </a:lnTo>
                <a:lnTo>
                  <a:pt x="2851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09605" y="8734564"/>
            <a:ext cx="495934" cy="499109"/>
          </a:xfrm>
          <a:custGeom>
            <a:avLst/>
            <a:gdLst/>
            <a:ahLst/>
            <a:cxnLst/>
            <a:rect l="l" t="t" r="r" b="b"/>
            <a:pathLst>
              <a:path w="495934" h="499109">
                <a:moveTo>
                  <a:pt x="495769" y="214630"/>
                </a:moveTo>
                <a:lnTo>
                  <a:pt x="285115" y="214630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4630"/>
                </a:lnTo>
                <a:lnTo>
                  <a:pt x="0" y="214630"/>
                </a:lnTo>
                <a:lnTo>
                  <a:pt x="0" y="284480"/>
                </a:lnTo>
                <a:lnTo>
                  <a:pt x="213741" y="284480"/>
                </a:lnTo>
                <a:lnTo>
                  <a:pt x="213741" y="499110"/>
                </a:lnTo>
                <a:lnTo>
                  <a:pt x="285115" y="499110"/>
                </a:lnTo>
                <a:lnTo>
                  <a:pt x="285115" y="284480"/>
                </a:lnTo>
                <a:lnTo>
                  <a:pt x="495769" y="284480"/>
                </a:lnTo>
                <a:lnTo>
                  <a:pt x="495769" y="21463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159" y="216878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80">
                <a:moveTo>
                  <a:pt x="154796" y="0"/>
                </a:moveTo>
                <a:lnTo>
                  <a:pt x="106074" y="7874"/>
                </a:lnTo>
                <a:lnTo>
                  <a:pt x="63606" y="29815"/>
                </a:lnTo>
                <a:lnTo>
                  <a:pt x="30020" y="63299"/>
                </a:lnTo>
                <a:lnTo>
                  <a:pt x="7942" y="105802"/>
                </a:lnTo>
                <a:lnTo>
                  <a:pt x="0" y="154800"/>
                </a:lnTo>
                <a:lnTo>
                  <a:pt x="7942" y="203525"/>
                </a:lnTo>
                <a:lnTo>
                  <a:pt x="30020" y="245994"/>
                </a:lnTo>
                <a:lnTo>
                  <a:pt x="63606" y="279580"/>
                </a:lnTo>
                <a:lnTo>
                  <a:pt x="106074" y="301657"/>
                </a:lnTo>
                <a:lnTo>
                  <a:pt x="154796" y="309600"/>
                </a:lnTo>
                <a:lnTo>
                  <a:pt x="203796" y="301657"/>
                </a:lnTo>
                <a:lnTo>
                  <a:pt x="246299" y="279580"/>
                </a:lnTo>
                <a:lnTo>
                  <a:pt x="279782" y="245994"/>
                </a:lnTo>
                <a:lnTo>
                  <a:pt x="301722" y="203525"/>
                </a:lnTo>
                <a:lnTo>
                  <a:pt x="309596" y="154800"/>
                </a:lnTo>
                <a:lnTo>
                  <a:pt x="301722" y="105802"/>
                </a:lnTo>
                <a:lnTo>
                  <a:pt x="279782" y="63299"/>
                </a:lnTo>
                <a:lnTo>
                  <a:pt x="246299" y="29815"/>
                </a:lnTo>
                <a:lnTo>
                  <a:pt x="203796" y="7874"/>
                </a:lnTo>
                <a:lnTo>
                  <a:pt x="1547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07882" y="1813077"/>
            <a:ext cx="6671309" cy="22942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40"/>
              </a:spcBef>
            </a:pPr>
            <a:r>
              <a:rPr sz="4950" dirty="0"/>
              <a:t>Аварийни</a:t>
            </a:r>
            <a:r>
              <a:rPr sz="4950" spc="-215" dirty="0"/>
              <a:t> </a:t>
            </a:r>
            <a:r>
              <a:rPr sz="4950" spc="-95" dirty="0"/>
              <a:t>процедури </a:t>
            </a:r>
            <a:r>
              <a:rPr sz="4950" spc="-25" dirty="0"/>
              <a:t>при</a:t>
            </a:r>
            <a:endParaRPr sz="4950"/>
          </a:p>
          <a:p>
            <a:pPr marL="12700">
              <a:lnSpc>
                <a:spcPts val="5925"/>
              </a:lnSpc>
            </a:pPr>
            <a:r>
              <a:rPr sz="4950" spc="-10" dirty="0"/>
              <a:t>пожари</a:t>
            </a:r>
            <a:endParaRPr sz="495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6411" y="4439615"/>
            <a:ext cx="4236682" cy="4067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3124" y="6449390"/>
            <a:ext cx="3916692" cy="40674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4453362" y="7017740"/>
            <a:ext cx="1410335" cy="334010"/>
          </a:xfrm>
          <a:custGeom>
            <a:avLst/>
            <a:gdLst/>
            <a:ahLst/>
            <a:cxnLst/>
            <a:rect l="l" t="t" r="r" b="b"/>
            <a:pathLst>
              <a:path w="1410334" h="334009">
                <a:moveTo>
                  <a:pt x="29972" y="279514"/>
                </a:moveTo>
                <a:lnTo>
                  <a:pt x="16891" y="325323"/>
                </a:lnTo>
                <a:lnTo>
                  <a:pt x="23622" y="328726"/>
                </a:lnTo>
                <a:lnTo>
                  <a:pt x="29591" y="330974"/>
                </a:lnTo>
                <a:lnTo>
                  <a:pt x="40259" y="333146"/>
                </a:lnTo>
                <a:lnTo>
                  <a:pt x="46101" y="333692"/>
                </a:lnTo>
                <a:lnTo>
                  <a:pt x="52705" y="333692"/>
                </a:lnTo>
                <a:lnTo>
                  <a:pt x="91963" y="323634"/>
                </a:lnTo>
                <a:lnTo>
                  <a:pt x="120015" y="293312"/>
                </a:lnTo>
                <a:lnTo>
                  <a:pt x="124727" y="283806"/>
                </a:lnTo>
                <a:lnTo>
                  <a:pt x="52515" y="283806"/>
                </a:lnTo>
                <a:lnTo>
                  <a:pt x="46497" y="283089"/>
                </a:lnTo>
                <a:lnTo>
                  <a:pt x="39002" y="281660"/>
                </a:lnTo>
                <a:lnTo>
                  <a:pt x="29972" y="279514"/>
                </a:lnTo>
                <a:close/>
              </a:path>
              <a:path w="1410334" h="334009">
                <a:moveTo>
                  <a:pt x="56515" y="2946"/>
                </a:moveTo>
                <a:lnTo>
                  <a:pt x="0" y="2946"/>
                </a:lnTo>
                <a:lnTo>
                  <a:pt x="87376" y="240753"/>
                </a:lnTo>
                <a:lnTo>
                  <a:pt x="78105" y="265887"/>
                </a:lnTo>
                <a:lnTo>
                  <a:pt x="74295" y="273062"/>
                </a:lnTo>
                <a:lnTo>
                  <a:pt x="66421" y="281076"/>
                </a:lnTo>
                <a:lnTo>
                  <a:pt x="61976" y="283324"/>
                </a:lnTo>
                <a:lnTo>
                  <a:pt x="57023" y="283806"/>
                </a:lnTo>
                <a:lnTo>
                  <a:pt x="124727" y="283806"/>
                </a:lnTo>
                <a:lnTo>
                  <a:pt x="128016" y="275844"/>
                </a:lnTo>
                <a:lnTo>
                  <a:pt x="161169" y="186232"/>
                </a:lnTo>
                <a:lnTo>
                  <a:pt x="114427" y="186232"/>
                </a:lnTo>
                <a:lnTo>
                  <a:pt x="56515" y="2946"/>
                </a:lnTo>
                <a:close/>
              </a:path>
              <a:path w="1410334" h="334009">
                <a:moveTo>
                  <a:pt x="228981" y="2946"/>
                </a:moveTo>
                <a:lnTo>
                  <a:pt x="172466" y="2946"/>
                </a:lnTo>
                <a:lnTo>
                  <a:pt x="114427" y="186232"/>
                </a:lnTo>
                <a:lnTo>
                  <a:pt x="161169" y="186232"/>
                </a:lnTo>
                <a:lnTo>
                  <a:pt x="228981" y="2946"/>
                </a:lnTo>
                <a:close/>
              </a:path>
              <a:path w="1410334" h="334009">
                <a:moveTo>
                  <a:pt x="439928" y="171272"/>
                </a:moveTo>
                <a:lnTo>
                  <a:pt x="387604" y="171272"/>
                </a:lnTo>
                <a:lnTo>
                  <a:pt x="387604" y="248196"/>
                </a:lnTo>
                <a:lnTo>
                  <a:pt x="439928" y="248196"/>
                </a:lnTo>
                <a:lnTo>
                  <a:pt x="439928" y="171272"/>
                </a:lnTo>
                <a:close/>
              </a:path>
              <a:path w="1410334" h="334009">
                <a:moveTo>
                  <a:pt x="299339" y="2336"/>
                </a:moveTo>
                <a:lnTo>
                  <a:pt x="247015" y="2336"/>
                </a:lnTo>
                <a:lnTo>
                  <a:pt x="247015" y="84048"/>
                </a:lnTo>
                <a:lnTo>
                  <a:pt x="253510" y="124209"/>
                </a:lnTo>
                <a:lnTo>
                  <a:pt x="286972" y="163299"/>
                </a:lnTo>
                <a:lnTo>
                  <a:pt x="341122" y="176377"/>
                </a:lnTo>
                <a:lnTo>
                  <a:pt x="346447" y="176377"/>
                </a:lnTo>
                <a:lnTo>
                  <a:pt x="387604" y="171272"/>
                </a:lnTo>
                <a:lnTo>
                  <a:pt x="439928" y="171272"/>
                </a:lnTo>
                <a:lnTo>
                  <a:pt x="439928" y="126390"/>
                </a:lnTo>
                <a:lnTo>
                  <a:pt x="332867" y="126390"/>
                </a:lnTo>
                <a:lnTo>
                  <a:pt x="325628" y="124891"/>
                </a:lnTo>
                <a:lnTo>
                  <a:pt x="299339" y="94119"/>
                </a:lnTo>
                <a:lnTo>
                  <a:pt x="299339" y="2336"/>
                </a:lnTo>
                <a:close/>
              </a:path>
              <a:path w="1410334" h="334009">
                <a:moveTo>
                  <a:pt x="439928" y="2946"/>
                </a:moveTo>
                <a:lnTo>
                  <a:pt x="387604" y="2946"/>
                </a:lnTo>
                <a:lnTo>
                  <a:pt x="387604" y="120510"/>
                </a:lnTo>
                <a:lnTo>
                  <a:pt x="384810" y="121285"/>
                </a:lnTo>
                <a:lnTo>
                  <a:pt x="341122" y="126390"/>
                </a:lnTo>
                <a:lnTo>
                  <a:pt x="439928" y="126390"/>
                </a:lnTo>
                <a:lnTo>
                  <a:pt x="439928" y="2946"/>
                </a:lnTo>
                <a:close/>
              </a:path>
              <a:path w="1410334" h="334009">
                <a:moveTo>
                  <a:pt x="587375" y="0"/>
                </a:moveTo>
                <a:lnTo>
                  <a:pt x="541797" y="9231"/>
                </a:lnTo>
                <a:lnTo>
                  <a:pt x="506396" y="35928"/>
                </a:lnTo>
                <a:lnTo>
                  <a:pt x="483711" y="76502"/>
                </a:lnTo>
                <a:lnTo>
                  <a:pt x="475996" y="127304"/>
                </a:lnTo>
                <a:lnTo>
                  <a:pt x="476853" y="145328"/>
                </a:lnTo>
                <a:lnTo>
                  <a:pt x="489712" y="192811"/>
                </a:lnTo>
                <a:lnTo>
                  <a:pt x="517376" y="228308"/>
                </a:lnTo>
                <a:lnTo>
                  <a:pt x="557879" y="249016"/>
                </a:lnTo>
                <a:lnTo>
                  <a:pt x="590931" y="252996"/>
                </a:lnTo>
                <a:lnTo>
                  <a:pt x="603027" y="252505"/>
                </a:lnTo>
                <a:lnTo>
                  <a:pt x="645584" y="240766"/>
                </a:lnTo>
                <a:lnTo>
                  <a:pt x="676745" y="214870"/>
                </a:lnTo>
                <a:lnTo>
                  <a:pt x="683223" y="204127"/>
                </a:lnTo>
                <a:lnTo>
                  <a:pt x="590931" y="204127"/>
                </a:lnTo>
                <a:lnTo>
                  <a:pt x="581810" y="203624"/>
                </a:lnTo>
                <a:lnTo>
                  <a:pt x="545814" y="186102"/>
                </a:lnTo>
                <a:lnTo>
                  <a:pt x="529082" y="146075"/>
                </a:lnTo>
                <a:lnTo>
                  <a:pt x="694055" y="146075"/>
                </a:lnTo>
                <a:lnTo>
                  <a:pt x="694055" y="122618"/>
                </a:lnTo>
                <a:lnTo>
                  <a:pt x="693569" y="109352"/>
                </a:lnTo>
                <a:lnTo>
                  <a:pt x="693463" y="106466"/>
                </a:lnTo>
                <a:lnTo>
                  <a:pt x="692527" y="98539"/>
                </a:lnTo>
                <a:lnTo>
                  <a:pt x="529717" y="98539"/>
                </a:lnTo>
                <a:lnTo>
                  <a:pt x="530811" y="92760"/>
                </a:lnTo>
                <a:lnTo>
                  <a:pt x="556006" y="57734"/>
                </a:lnTo>
                <a:lnTo>
                  <a:pt x="587375" y="48755"/>
                </a:lnTo>
                <a:lnTo>
                  <a:pt x="676688" y="48755"/>
                </a:lnTo>
                <a:lnTo>
                  <a:pt x="674131" y="44264"/>
                </a:lnTo>
                <a:lnTo>
                  <a:pt x="643683" y="14884"/>
                </a:lnTo>
                <a:lnTo>
                  <a:pt x="606536" y="1601"/>
                </a:lnTo>
                <a:lnTo>
                  <a:pt x="596973" y="400"/>
                </a:lnTo>
                <a:lnTo>
                  <a:pt x="587375" y="0"/>
                </a:lnTo>
                <a:close/>
              </a:path>
              <a:path w="1410334" h="334009">
                <a:moveTo>
                  <a:pt x="642620" y="166687"/>
                </a:moveTo>
                <a:lnTo>
                  <a:pt x="619252" y="198513"/>
                </a:lnTo>
                <a:lnTo>
                  <a:pt x="599186" y="204127"/>
                </a:lnTo>
                <a:lnTo>
                  <a:pt x="683223" y="204127"/>
                </a:lnTo>
                <a:lnTo>
                  <a:pt x="688036" y="193806"/>
                </a:lnTo>
                <a:lnTo>
                  <a:pt x="692658" y="180771"/>
                </a:lnTo>
                <a:lnTo>
                  <a:pt x="642620" y="166687"/>
                </a:lnTo>
                <a:close/>
              </a:path>
              <a:path w="1410334" h="334009">
                <a:moveTo>
                  <a:pt x="676688" y="48755"/>
                </a:moveTo>
                <a:lnTo>
                  <a:pt x="587375" y="48755"/>
                </a:lnTo>
                <a:lnTo>
                  <a:pt x="596901" y="49317"/>
                </a:lnTo>
                <a:lnTo>
                  <a:pt x="595845" y="49317"/>
                </a:lnTo>
                <a:lnTo>
                  <a:pt x="630771" y="70629"/>
                </a:lnTo>
                <a:lnTo>
                  <a:pt x="641096" y="98539"/>
                </a:lnTo>
                <a:lnTo>
                  <a:pt x="692527" y="98539"/>
                </a:lnTo>
                <a:lnTo>
                  <a:pt x="691845" y="92760"/>
                </a:lnTo>
                <a:lnTo>
                  <a:pt x="691815" y="92506"/>
                </a:lnTo>
                <a:lnTo>
                  <a:pt x="691705" y="91576"/>
                </a:lnTo>
                <a:lnTo>
                  <a:pt x="688804" y="77948"/>
                </a:lnTo>
                <a:lnTo>
                  <a:pt x="684784" y="65582"/>
                </a:lnTo>
                <a:lnTo>
                  <a:pt x="679880" y="54362"/>
                </a:lnTo>
                <a:lnTo>
                  <a:pt x="676688" y="48755"/>
                </a:lnTo>
                <a:close/>
              </a:path>
              <a:path w="1410334" h="334009">
                <a:moveTo>
                  <a:pt x="782320" y="2946"/>
                </a:moveTo>
                <a:lnTo>
                  <a:pt x="729996" y="2946"/>
                </a:lnTo>
                <a:lnTo>
                  <a:pt x="729996" y="248196"/>
                </a:lnTo>
                <a:lnTo>
                  <a:pt x="782320" y="248196"/>
                </a:lnTo>
                <a:lnTo>
                  <a:pt x="782320" y="150876"/>
                </a:lnTo>
                <a:lnTo>
                  <a:pt x="926592" y="150876"/>
                </a:lnTo>
                <a:lnTo>
                  <a:pt x="926592" y="100888"/>
                </a:lnTo>
                <a:lnTo>
                  <a:pt x="782320" y="100888"/>
                </a:lnTo>
                <a:lnTo>
                  <a:pt x="782320" y="2946"/>
                </a:lnTo>
                <a:close/>
              </a:path>
              <a:path w="1410334" h="334009">
                <a:moveTo>
                  <a:pt x="926592" y="150876"/>
                </a:moveTo>
                <a:lnTo>
                  <a:pt x="874268" y="150876"/>
                </a:lnTo>
                <a:lnTo>
                  <a:pt x="874268" y="248196"/>
                </a:lnTo>
                <a:lnTo>
                  <a:pt x="926592" y="248196"/>
                </a:lnTo>
                <a:lnTo>
                  <a:pt x="926592" y="150876"/>
                </a:lnTo>
                <a:close/>
              </a:path>
              <a:path w="1410334" h="334009">
                <a:moveTo>
                  <a:pt x="926592" y="2946"/>
                </a:moveTo>
                <a:lnTo>
                  <a:pt x="874268" y="2946"/>
                </a:lnTo>
                <a:lnTo>
                  <a:pt x="874268" y="100888"/>
                </a:lnTo>
                <a:lnTo>
                  <a:pt x="926592" y="100888"/>
                </a:lnTo>
                <a:lnTo>
                  <a:pt x="926592" y="2946"/>
                </a:lnTo>
                <a:close/>
              </a:path>
              <a:path w="1410334" h="334009">
                <a:moveTo>
                  <a:pt x="1025652" y="2946"/>
                </a:moveTo>
                <a:lnTo>
                  <a:pt x="973328" y="2946"/>
                </a:lnTo>
                <a:lnTo>
                  <a:pt x="973328" y="248196"/>
                </a:lnTo>
                <a:lnTo>
                  <a:pt x="1027811" y="248196"/>
                </a:lnTo>
                <a:lnTo>
                  <a:pt x="1083903" y="157607"/>
                </a:lnTo>
                <a:lnTo>
                  <a:pt x="1025652" y="157607"/>
                </a:lnTo>
                <a:lnTo>
                  <a:pt x="1025652" y="2946"/>
                </a:lnTo>
                <a:close/>
              </a:path>
              <a:path w="1410334" h="334009">
                <a:moveTo>
                  <a:pt x="1175766" y="93751"/>
                </a:moveTo>
                <a:lnTo>
                  <a:pt x="1123442" y="93751"/>
                </a:lnTo>
                <a:lnTo>
                  <a:pt x="1123442" y="248196"/>
                </a:lnTo>
                <a:lnTo>
                  <a:pt x="1175766" y="248196"/>
                </a:lnTo>
                <a:lnTo>
                  <a:pt x="1175766" y="93751"/>
                </a:lnTo>
                <a:close/>
              </a:path>
              <a:path w="1410334" h="334009">
                <a:moveTo>
                  <a:pt x="1175766" y="2946"/>
                </a:moveTo>
                <a:lnTo>
                  <a:pt x="1122045" y="2946"/>
                </a:lnTo>
                <a:lnTo>
                  <a:pt x="1025652" y="157607"/>
                </a:lnTo>
                <a:lnTo>
                  <a:pt x="1083903" y="157607"/>
                </a:lnTo>
                <a:lnTo>
                  <a:pt x="1123442" y="93751"/>
                </a:lnTo>
                <a:lnTo>
                  <a:pt x="1175766" y="93751"/>
                </a:lnTo>
                <a:lnTo>
                  <a:pt x="1175766" y="2946"/>
                </a:lnTo>
                <a:close/>
              </a:path>
              <a:path w="1410334" h="334009">
                <a:moveTo>
                  <a:pt x="1410208" y="2946"/>
                </a:moveTo>
                <a:lnTo>
                  <a:pt x="1307846" y="2946"/>
                </a:lnTo>
                <a:lnTo>
                  <a:pt x="1295032" y="3515"/>
                </a:lnTo>
                <a:lnTo>
                  <a:pt x="1252281" y="17086"/>
                </a:lnTo>
                <a:lnTo>
                  <a:pt x="1226270" y="47506"/>
                </a:lnTo>
                <a:lnTo>
                  <a:pt x="1220216" y="79260"/>
                </a:lnTo>
                <a:lnTo>
                  <a:pt x="1220858" y="90521"/>
                </a:lnTo>
                <a:lnTo>
                  <a:pt x="1236172" y="128020"/>
                </a:lnTo>
                <a:lnTo>
                  <a:pt x="1259586" y="146392"/>
                </a:lnTo>
                <a:lnTo>
                  <a:pt x="1201547" y="248196"/>
                </a:lnTo>
                <a:lnTo>
                  <a:pt x="1259332" y="248196"/>
                </a:lnTo>
                <a:lnTo>
                  <a:pt x="1312164" y="155575"/>
                </a:lnTo>
                <a:lnTo>
                  <a:pt x="1410208" y="155575"/>
                </a:lnTo>
                <a:lnTo>
                  <a:pt x="1410208" y="105575"/>
                </a:lnTo>
                <a:lnTo>
                  <a:pt x="1293495" y="105575"/>
                </a:lnTo>
                <a:lnTo>
                  <a:pt x="1285621" y="103263"/>
                </a:lnTo>
                <a:lnTo>
                  <a:pt x="1280414" y="98640"/>
                </a:lnTo>
                <a:lnTo>
                  <a:pt x="1275080" y="94018"/>
                </a:lnTo>
                <a:lnTo>
                  <a:pt x="1272540" y="87553"/>
                </a:lnTo>
                <a:lnTo>
                  <a:pt x="1272540" y="70954"/>
                </a:lnTo>
                <a:lnTo>
                  <a:pt x="1275461" y="64401"/>
                </a:lnTo>
                <a:lnTo>
                  <a:pt x="1307846" y="52324"/>
                </a:lnTo>
                <a:lnTo>
                  <a:pt x="1410208" y="52324"/>
                </a:lnTo>
                <a:lnTo>
                  <a:pt x="1410208" y="2946"/>
                </a:lnTo>
                <a:close/>
              </a:path>
              <a:path w="1410334" h="334009">
                <a:moveTo>
                  <a:pt x="1410208" y="155575"/>
                </a:moveTo>
                <a:lnTo>
                  <a:pt x="1359662" y="155575"/>
                </a:lnTo>
                <a:lnTo>
                  <a:pt x="1359662" y="248196"/>
                </a:lnTo>
                <a:lnTo>
                  <a:pt x="1410208" y="248196"/>
                </a:lnTo>
                <a:lnTo>
                  <a:pt x="1410208" y="155575"/>
                </a:lnTo>
                <a:close/>
              </a:path>
              <a:path w="1410334" h="334009">
                <a:moveTo>
                  <a:pt x="1410208" y="52324"/>
                </a:moveTo>
                <a:lnTo>
                  <a:pt x="1359662" y="52324"/>
                </a:lnTo>
                <a:lnTo>
                  <a:pt x="1359662" y="105575"/>
                </a:lnTo>
                <a:lnTo>
                  <a:pt x="1410208" y="105575"/>
                </a:lnTo>
                <a:lnTo>
                  <a:pt x="1410208" y="52324"/>
                </a:lnTo>
                <a:close/>
              </a:path>
            </a:pathLst>
          </a:custGeom>
          <a:solidFill>
            <a:srgbClr val="882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06763" y="4330300"/>
            <a:ext cx="6628130" cy="403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64990">
              <a:lnSpc>
                <a:spcPct val="99900"/>
              </a:lnSpc>
              <a:spcBef>
                <a:spcPts val="95"/>
              </a:spcBef>
              <a:tabLst>
                <a:tab pos="5237480" algn="l"/>
              </a:tabLst>
            </a:pPr>
            <a:r>
              <a:rPr sz="3300" spc="135" dirty="0">
                <a:solidFill>
                  <a:srgbClr val="882E06"/>
                </a:solidFill>
                <a:latin typeface="Tahoma"/>
                <a:cs typeface="Tahoma"/>
              </a:rPr>
              <a:t>трябва</a:t>
            </a:r>
            <a:r>
              <a:rPr sz="3300" spc="-11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882E06"/>
                </a:solidFill>
                <a:latin typeface="Tahoma"/>
                <a:cs typeface="Tahoma"/>
              </a:rPr>
              <a:t>да бъдат</a:t>
            </a:r>
            <a:r>
              <a:rPr sz="3300" spc="-10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30" dirty="0">
                <a:solidFill>
                  <a:srgbClr val="882E06"/>
                </a:solidFill>
                <a:latin typeface="Tahoma"/>
                <a:cs typeface="Tahoma"/>
              </a:rPr>
              <a:t>ясни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882E06"/>
                </a:solidFill>
                <a:latin typeface="Tahoma"/>
                <a:cs typeface="Tahoma"/>
              </a:rPr>
              <a:t>и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882E06"/>
                </a:solidFill>
                <a:latin typeface="Tahoma"/>
                <a:cs typeface="Tahoma"/>
              </a:rPr>
              <a:t>достъпни.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45" dirty="0">
                <a:solidFill>
                  <a:srgbClr val="882E06"/>
                </a:solidFill>
                <a:latin typeface="Tahoma"/>
                <a:cs typeface="Tahoma"/>
              </a:rPr>
              <a:t>Всеки </a:t>
            </a:r>
            <a:r>
              <a:rPr sz="3300" spc="135" dirty="0">
                <a:solidFill>
                  <a:srgbClr val="882E06"/>
                </a:solidFill>
                <a:latin typeface="Tahoma"/>
                <a:cs typeface="Tahoma"/>
              </a:rPr>
              <a:t>служител</a:t>
            </a:r>
            <a:r>
              <a:rPr sz="3300" spc="-10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35" dirty="0">
                <a:solidFill>
                  <a:srgbClr val="882E06"/>
                </a:solidFill>
                <a:latin typeface="Tahoma"/>
                <a:cs typeface="Tahoma"/>
              </a:rPr>
              <a:t>трябва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50" dirty="0">
                <a:solidFill>
                  <a:srgbClr val="882E06"/>
                </a:solidFill>
                <a:latin typeface="Tahoma"/>
                <a:cs typeface="Tahoma"/>
              </a:rPr>
              <a:t>да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00" dirty="0">
                <a:solidFill>
                  <a:srgbClr val="882E06"/>
                </a:solidFill>
                <a:latin typeface="Tahoma"/>
                <a:cs typeface="Tahoma"/>
              </a:rPr>
              <a:t>знае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05" dirty="0">
                <a:solidFill>
                  <a:srgbClr val="882E06"/>
                </a:solidFill>
                <a:latin typeface="Tahoma"/>
                <a:cs typeface="Tahoma"/>
              </a:rPr>
              <a:t>как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25" dirty="0">
                <a:solidFill>
                  <a:srgbClr val="882E06"/>
                </a:solidFill>
                <a:latin typeface="Tahoma"/>
                <a:cs typeface="Tahoma"/>
              </a:rPr>
              <a:t>да реагира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20" dirty="0">
                <a:solidFill>
                  <a:srgbClr val="882E06"/>
                </a:solidFill>
                <a:latin typeface="Tahoma"/>
                <a:cs typeface="Tahoma"/>
              </a:rPr>
              <a:t>в</a:t>
            </a:r>
            <a:r>
              <a:rPr sz="3300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14" dirty="0">
                <a:solidFill>
                  <a:srgbClr val="882E06"/>
                </a:solidFill>
                <a:latin typeface="Tahoma"/>
                <a:cs typeface="Tahoma"/>
              </a:rPr>
              <a:t>случай</a:t>
            </a:r>
            <a:r>
              <a:rPr sz="3300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882E06"/>
                </a:solidFill>
                <a:latin typeface="Tahoma"/>
                <a:cs typeface="Tahoma"/>
              </a:rPr>
              <a:t>на</a:t>
            </a:r>
            <a:r>
              <a:rPr sz="3300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30" dirty="0">
                <a:solidFill>
                  <a:srgbClr val="882E06"/>
                </a:solidFill>
                <a:latin typeface="Tahoma"/>
                <a:cs typeface="Tahoma"/>
              </a:rPr>
              <a:t>пожар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60" dirty="0">
                <a:solidFill>
                  <a:srgbClr val="882E06"/>
                </a:solidFill>
                <a:latin typeface="Tahoma"/>
                <a:cs typeface="Tahoma"/>
              </a:rPr>
              <a:t>или </a:t>
            </a:r>
            <a:r>
              <a:rPr sz="3300" spc="105" dirty="0">
                <a:solidFill>
                  <a:srgbClr val="882E06"/>
                </a:solidFill>
                <a:latin typeface="Tahoma"/>
                <a:cs typeface="Tahoma"/>
              </a:rPr>
              <a:t>друга</a:t>
            </a:r>
            <a:r>
              <a:rPr sz="3300" dirty="0">
                <a:solidFill>
                  <a:srgbClr val="882E06"/>
                </a:solidFill>
                <a:latin typeface="Tahoma"/>
                <a:cs typeface="Tahoma"/>
              </a:rPr>
              <a:t>	</a:t>
            </a:r>
            <a:r>
              <a:rPr sz="3300" spc="-50" dirty="0">
                <a:solidFill>
                  <a:srgbClr val="882E06"/>
                </a:solidFill>
                <a:latin typeface="Tahoma"/>
                <a:cs typeface="Tahoma"/>
              </a:rPr>
              <a:t>.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ts val="3900"/>
              </a:lnSpc>
            </a:pPr>
            <a:r>
              <a:rPr sz="3300" spc="140" dirty="0">
                <a:solidFill>
                  <a:srgbClr val="882E06"/>
                </a:solidFill>
                <a:latin typeface="Tahoma"/>
                <a:cs typeface="Tahoma"/>
              </a:rPr>
              <a:t>Провеждането</a:t>
            </a:r>
            <a:r>
              <a:rPr sz="3300" spc="-11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65" dirty="0">
                <a:solidFill>
                  <a:srgbClr val="882E06"/>
                </a:solidFill>
                <a:latin typeface="Tahoma"/>
                <a:cs typeface="Tahoma"/>
              </a:rPr>
              <a:t>на</a:t>
            </a:r>
            <a:r>
              <a:rPr sz="3300" spc="-10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20" dirty="0">
                <a:solidFill>
                  <a:srgbClr val="882E06"/>
                </a:solidFill>
                <a:latin typeface="Tahoma"/>
                <a:cs typeface="Tahoma"/>
              </a:rPr>
              <a:t>редовни</a:t>
            </a:r>
            <a:endParaRPr sz="3300">
              <a:latin typeface="Tahoma"/>
              <a:cs typeface="Tahoma"/>
            </a:endParaRPr>
          </a:p>
          <a:p>
            <a:pPr marL="12700" marR="565150">
              <a:lnSpc>
                <a:spcPts val="3900"/>
              </a:lnSpc>
              <a:spcBef>
                <a:spcPts val="170"/>
              </a:spcBef>
            </a:pPr>
            <a:r>
              <a:rPr sz="3300" spc="170" dirty="0">
                <a:solidFill>
                  <a:srgbClr val="882E06"/>
                </a:solidFill>
                <a:latin typeface="Tahoma"/>
                <a:cs typeface="Tahoma"/>
              </a:rPr>
              <a:t>е</a:t>
            </a:r>
            <a:r>
              <a:rPr sz="3300" spc="-10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20" dirty="0">
                <a:solidFill>
                  <a:srgbClr val="882E06"/>
                </a:solidFill>
                <a:latin typeface="Tahoma"/>
                <a:cs typeface="Tahoma"/>
              </a:rPr>
              <a:t>от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185" dirty="0">
                <a:solidFill>
                  <a:srgbClr val="882E06"/>
                </a:solidFill>
                <a:latin typeface="Tahoma"/>
                <a:cs typeface="Tahoma"/>
              </a:rPr>
              <a:t>съществено</a:t>
            </a:r>
            <a:r>
              <a:rPr sz="3300" spc="-1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95" dirty="0">
                <a:solidFill>
                  <a:srgbClr val="882E06"/>
                </a:solidFill>
                <a:latin typeface="Tahoma"/>
                <a:cs typeface="Tahoma"/>
              </a:rPr>
              <a:t>значение</a:t>
            </a:r>
            <a:r>
              <a:rPr sz="3300" spc="-10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75" dirty="0">
                <a:solidFill>
                  <a:srgbClr val="882E06"/>
                </a:solidFill>
                <a:latin typeface="Tahoma"/>
                <a:cs typeface="Tahoma"/>
              </a:rPr>
              <a:t>за </a:t>
            </a:r>
            <a:r>
              <a:rPr sz="3300" spc="100" dirty="0">
                <a:solidFill>
                  <a:srgbClr val="882E06"/>
                </a:solidFill>
                <a:latin typeface="Tahoma"/>
                <a:cs typeface="Tahoma"/>
              </a:rPr>
              <a:t>успешната</a:t>
            </a:r>
            <a:r>
              <a:rPr sz="330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300" spc="90" dirty="0">
                <a:solidFill>
                  <a:srgbClr val="882E06"/>
                </a:solidFill>
                <a:latin typeface="Tahoma"/>
                <a:cs typeface="Tahoma"/>
              </a:rPr>
              <a:t>реакция.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53739" y="541414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4">
                <a:moveTo>
                  <a:pt x="2163571" y="0"/>
                </a:moveTo>
                <a:lnTo>
                  <a:pt x="2095039" y="4069"/>
                </a:lnTo>
                <a:lnTo>
                  <a:pt x="2036233" y="15038"/>
                </a:lnTo>
                <a:lnTo>
                  <a:pt x="1985978" y="31046"/>
                </a:lnTo>
                <a:lnTo>
                  <a:pt x="1943099" y="50235"/>
                </a:lnTo>
                <a:lnTo>
                  <a:pt x="1906423" y="70745"/>
                </a:lnTo>
                <a:lnTo>
                  <a:pt x="1874773" y="90716"/>
                </a:lnTo>
                <a:lnTo>
                  <a:pt x="1841271" y="111309"/>
                </a:lnTo>
                <a:lnTo>
                  <a:pt x="1810115" y="126439"/>
                </a:lnTo>
                <a:lnTo>
                  <a:pt x="1775315" y="135766"/>
                </a:lnTo>
                <a:lnTo>
                  <a:pt x="1730882" y="138950"/>
                </a:lnTo>
                <a:lnTo>
                  <a:pt x="1685966" y="135766"/>
                </a:lnTo>
                <a:lnTo>
                  <a:pt x="1651015" y="126439"/>
                </a:lnTo>
                <a:lnTo>
                  <a:pt x="1619994" y="111309"/>
                </a:lnTo>
                <a:lnTo>
                  <a:pt x="1586864" y="90716"/>
                </a:lnTo>
                <a:lnTo>
                  <a:pt x="1554959" y="70745"/>
                </a:lnTo>
                <a:lnTo>
                  <a:pt x="1518228" y="50235"/>
                </a:lnTo>
                <a:lnTo>
                  <a:pt x="1475422" y="31046"/>
                </a:lnTo>
                <a:lnTo>
                  <a:pt x="1425292" y="15038"/>
                </a:lnTo>
                <a:lnTo>
                  <a:pt x="1366590" y="4069"/>
                </a:lnTo>
                <a:lnTo>
                  <a:pt x="1298066" y="0"/>
                </a:lnTo>
                <a:lnTo>
                  <a:pt x="1229543" y="4069"/>
                </a:lnTo>
                <a:lnTo>
                  <a:pt x="1170761" y="15038"/>
                </a:lnTo>
                <a:lnTo>
                  <a:pt x="1120536" y="31046"/>
                </a:lnTo>
                <a:lnTo>
                  <a:pt x="1077689" y="50235"/>
                </a:lnTo>
                <a:lnTo>
                  <a:pt x="1041035" y="70745"/>
                </a:lnTo>
                <a:lnTo>
                  <a:pt x="1009395" y="90716"/>
                </a:lnTo>
                <a:lnTo>
                  <a:pt x="975927" y="111309"/>
                </a:lnTo>
                <a:lnTo>
                  <a:pt x="944911" y="126439"/>
                </a:lnTo>
                <a:lnTo>
                  <a:pt x="910133" y="135766"/>
                </a:lnTo>
                <a:lnTo>
                  <a:pt x="865377" y="138950"/>
                </a:lnTo>
                <a:lnTo>
                  <a:pt x="820515" y="135766"/>
                </a:lnTo>
                <a:lnTo>
                  <a:pt x="785558" y="126439"/>
                </a:lnTo>
                <a:lnTo>
                  <a:pt x="754506" y="111309"/>
                </a:lnTo>
                <a:lnTo>
                  <a:pt x="721359" y="90716"/>
                </a:lnTo>
                <a:lnTo>
                  <a:pt x="689499" y="70745"/>
                </a:lnTo>
                <a:lnTo>
                  <a:pt x="652784" y="50235"/>
                </a:lnTo>
                <a:lnTo>
                  <a:pt x="609980" y="31046"/>
                </a:lnTo>
                <a:lnTo>
                  <a:pt x="559853" y="15038"/>
                </a:lnTo>
                <a:lnTo>
                  <a:pt x="501167" y="4069"/>
                </a:lnTo>
                <a:lnTo>
                  <a:pt x="432688" y="0"/>
                </a:lnTo>
                <a:lnTo>
                  <a:pt x="364153" y="4069"/>
                </a:lnTo>
                <a:lnTo>
                  <a:pt x="305326" y="15038"/>
                </a:lnTo>
                <a:lnTo>
                  <a:pt x="255015" y="31046"/>
                </a:lnTo>
                <a:lnTo>
                  <a:pt x="212028" y="50235"/>
                </a:lnTo>
                <a:lnTo>
                  <a:pt x="175172" y="70745"/>
                </a:lnTo>
                <a:lnTo>
                  <a:pt x="143255" y="90716"/>
                </a:lnTo>
                <a:lnTo>
                  <a:pt x="110120" y="111309"/>
                </a:lnTo>
                <a:lnTo>
                  <a:pt x="79152" y="126439"/>
                </a:lnTo>
                <a:lnTo>
                  <a:pt x="44422" y="135766"/>
                </a:lnTo>
                <a:lnTo>
                  <a:pt x="0" y="138950"/>
                </a:lnTo>
                <a:lnTo>
                  <a:pt x="0" y="406768"/>
                </a:lnTo>
                <a:lnTo>
                  <a:pt x="68470" y="402645"/>
                </a:lnTo>
                <a:lnTo>
                  <a:pt x="127136" y="391542"/>
                </a:lnTo>
                <a:lnTo>
                  <a:pt x="177244" y="375361"/>
                </a:lnTo>
                <a:lnTo>
                  <a:pt x="220039" y="356000"/>
                </a:lnTo>
                <a:lnTo>
                  <a:pt x="256766" y="335360"/>
                </a:lnTo>
                <a:lnTo>
                  <a:pt x="288670" y="315340"/>
                </a:lnTo>
                <a:lnTo>
                  <a:pt x="321817" y="294741"/>
                </a:lnTo>
                <a:lnTo>
                  <a:pt x="352869" y="279612"/>
                </a:lnTo>
                <a:lnTo>
                  <a:pt x="387826" y="270288"/>
                </a:lnTo>
                <a:lnTo>
                  <a:pt x="432688" y="267106"/>
                </a:lnTo>
                <a:lnTo>
                  <a:pt x="477123" y="270288"/>
                </a:lnTo>
                <a:lnTo>
                  <a:pt x="511936" y="279612"/>
                </a:lnTo>
                <a:lnTo>
                  <a:pt x="543131" y="294741"/>
                </a:lnTo>
                <a:lnTo>
                  <a:pt x="576706" y="315340"/>
                </a:lnTo>
                <a:lnTo>
                  <a:pt x="608567" y="335360"/>
                </a:lnTo>
                <a:lnTo>
                  <a:pt x="645282" y="356000"/>
                </a:lnTo>
                <a:lnTo>
                  <a:pt x="688085" y="375361"/>
                </a:lnTo>
                <a:lnTo>
                  <a:pt x="738213" y="391542"/>
                </a:lnTo>
                <a:lnTo>
                  <a:pt x="796899" y="402645"/>
                </a:lnTo>
                <a:lnTo>
                  <a:pt x="865377" y="406768"/>
                </a:lnTo>
                <a:lnTo>
                  <a:pt x="933856" y="402645"/>
                </a:lnTo>
                <a:lnTo>
                  <a:pt x="992542" y="391542"/>
                </a:lnTo>
                <a:lnTo>
                  <a:pt x="1042669" y="375361"/>
                </a:lnTo>
                <a:lnTo>
                  <a:pt x="1085473" y="356000"/>
                </a:lnTo>
                <a:lnTo>
                  <a:pt x="1122188" y="335360"/>
                </a:lnTo>
                <a:lnTo>
                  <a:pt x="1154048" y="315340"/>
                </a:lnTo>
                <a:lnTo>
                  <a:pt x="1187195" y="294741"/>
                </a:lnTo>
                <a:lnTo>
                  <a:pt x="1218247" y="279612"/>
                </a:lnTo>
                <a:lnTo>
                  <a:pt x="1253204" y="270288"/>
                </a:lnTo>
                <a:lnTo>
                  <a:pt x="1298066" y="267106"/>
                </a:lnTo>
                <a:lnTo>
                  <a:pt x="1342572" y="270288"/>
                </a:lnTo>
                <a:lnTo>
                  <a:pt x="1377410" y="279612"/>
                </a:lnTo>
                <a:lnTo>
                  <a:pt x="1408580" y="294741"/>
                </a:lnTo>
                <a:lnTo>
                  <a:pt x="1442084" y="315340"/>
                </a:lnTo>
                <a:lnTo>
                  <a:pt x="1473725" y="335360"/>
                </a:lnTo>
                <a:lnTo>
                  <a:pt x="1510382" y="356000"/>
                </a:lnTo>
                <a:lnTo>
                  <a:pt x="1553241" y="375361"/>
                </a:lnTo>
                <a:lnTo>
                  <a:pt x="1603487" y="391542"/>
                </a:lnTo>
                <a:lnTo>
                  <a:pt x="1662306" y="402645"/>
                </a:lnTo>
                <a:lnTo>
                  <a:pt x="1730882" y="406768"/>
                </a:lnTo>
                <a:lnTo>
                  <a:pt x="1799352" y="402645"/>
                </a:lnTo>
                <a:lnTo>
                  <a:pt x="1858019" y="391542"/>
                </a:lnTo>
                <a:lnTo>
                  <a:pt x="1908127" y="375361"/>
                </a:lnTo>
                <a:lnTo>
                  <a:pt x="1950922" y="356000"/>
                </a:lnTo>
                <a:lnTo>
                  <a:pt x="1987649" y="335360"/>
                </a:lnTo>
                <a:lnTo>
                  <a:pt x="2019553" y="315340"/>
                </a:lnTo>
                <a:lnTo>
                  <a:pt x="2052700" y="294741"/>
                </a:lnTo>
                <a:lnTo>
                  <a:pt x="2083752" y="279612"/>
                </a:lnTo>
                <a:lnTo>
                  <a:pt x="2118709" y="270288"/>
                </a:lnTo>
                <a:lnTo>
                  <a:pt x="2163571" y="267106"/>
                </a:lnTo>
                <a:lnTo>
                  <a:pt x="2207994" y="270288"/>
                </a:lnTo>
                <a:lnTo>
                  <a:pt x="2242724" y="279612"/>
                </a:lnTo>
                <a:lnTo>
                  <a:pt x="2273692" y="294741"/>
                </a:lnTo>
                <a:lnTo>
                  <a:pt x="2306827" y="315340"/>
                </a:lnTo>
                <a:lnTo>
                  <a:pt x="2334310" y="332578"/>
                </a:lnTo>
                <a:lnTo>
                  <a:pt x="2334310" y="29047"/>
                </a:lnTo>
                <a:lnTo>
                  <a:pt x="2290397" y="15038"/>
                </a:lnTo>
                <a:lnTo>
                  <a:pt x="2231786" y="4069"/>
                </a:lnTo>
                <a:lnTo>
                  <a:pt x="216357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53739" y="1105142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4">
                <a:moveTo>
                  <a:pt x="2163571" y="0"/>
                </a:moveTo>
                <a:lnTo>
                  <a:pt x="2095039" y="4069"/>
                </a:lnTo>
                <a:lnTo>
                  <a:pt x="2036233" y="15038"/>
                </a:lnTo>
                <a:lnTo>
                  <a:pt x="1985978" y="31046"/>
                </a:lnTo>
                <a:lnTo>
                  <a:pt x="1943099" y="50235"/>
                </a:lnTo>
                <a:lnTo>
                  <a:pt x="1906423" y="70745"/>
                </a:lnTo>
                <a:lnTo>
                  <a:pt x="1874773" y="90716"/>
                </a:lnTo>
                <a:lnTo>
                  <a:pt x="1841271" y="111309"/>
                </a:lnTo>
                <a:lnTo>
                  <a:pt x="1810115" y="126439"/>
                </a:lnTo>
                <a:lnTo>
                  <a:pt x="1775315" y="135766"/>
                </a:lnTo>
                <a:lnTo>
                  <a:pt x="1730882" y="138950"/>
                </a:lnTo>
                <a:lnTo>
                  <a:pt x="1685966" y="135766"/>
                </a:lnTo>
                <a:lnTo>
                  <a:pt x="1651015" y="126439"/>
                </a:lnTo>
                <a:lnTo>
                  <a:pt x="1619994" y="111309"/>
                </a:lnTo>
                <a:lnTo>
                  <a:pt x="1586864" y="90716"/>
                </a:lnTo>
                <a:lnTo>
                  <a:pt x="1554959" y="70745"/>
                </a:lnTo>
                <a:lnTo>
                  <a:pt x="1518228" y="50235"/>
                </a:lnTo>
                <a:lnTo>
                  <a:pt x="1475422" y="31046"/>
                </a:lnTo>
                <a:lnTo>
                  <a:pt x="1425292" y="15038"/>
                </a:lnTo>
                <a:lnTo>
                  <a:pt x="1366590" y="4069"/>
                </a:lnTo>
                <a:lnTo>
                  <a:pt x="1298066" y="0"/>
                </a:lnTo>
                <a:lnTo>
                  <a:pt x="1229543" y="4069"/>
                </a:lnTo>
                <a:lnTo>
                  <a:pt x="1170761" y="15038"/>
                </a:lnTo>
                <a:lnTo>
                  <a:pt x="1120536" y="31046"/>
                </a:lnTo>
                <a:lnTo>
                  <a:pt x="1077689" y="50235"/>
                </a:lnTo>
                <a:lnTo>
                  <a:pt x="1041035" y="70745"/>
                </a:lnTo>
                <a:lnTo>
                  <a:pt x="1009395" y="90716"/>
                </a:lnTo>
                <a:lnTo>
                  <a:pt x="975927" y="111309"/>
                </a:lnTo>
                <a:lnTo>
                  <a:pt x="944911" y="126439"/>
                </a:lnTo>
                <a:lnTo>
                  <a:pt x="910133" y="135766"/>
                </a:lnTo>
                <a:lnTo>
                  <a:pt x="865377" y="138950"/>
                </a:lnTo>
                <a:lnTo>
                  <a:pt x="820515" y="135766"/>
                </a:lnTo>
                <a:lnTo>
                  <a:pt x="785558" y="126439"/>
                </a:lnTo>
                <a:lnTo>
                  <a:pt x="754506" y="111309"/>
                </a:lnTo>
                <a:lnTo>
                  <a:pt x="721359" y="90716"/>
                </a:lnTo>
                <a:lnTo>
                  <a:pt x="689499" y="70745"/>
                </a:lnTo>
                <a:lnTo>
                  <a:pt x="652784" y="50235"/>
                </a:lnTo>
                <a:lnTo>
                  <a:pt x="609980" y="31046"/>
                </a:lnTo>
                <a:lnTo>
                  <a:pt x="559853" y="15038"/>
                </a:lnTo>
                <a:lnTo>
                  <a:pt x="501167" y="4069"/>
                </a:lnTo>
                <a:lnTo>
                  <a:pt x="432688" y="0"/>
                </a:lnTo>
                <a:lnTo>
                  <a:pt x="364153" y="4069"/>
                </a:lnTo>
                <a:lnTo>
                  <a:pt x="305326" y="15038"/>
                </a:lnTo>
                <a:lnTo>
                  <a:pt x="255015" y="31046"/>
                </a:lnTo>
                <a:lnTo>
                  <a:pt x="212028" y="50235"/>
                </a:lnTo>
                <a:lnTo>
                  <a:pt x="175172" y="70745"/>
                </a:lnTo>
                <a:lnTo>
                  <a:pt x="143255" y="90716"/>
                </a:lnTo>
                <a:lnTo>
                  <a:pt x="110120" y="111309"/>
                </a:lnTo>
                <a:lnTo>
                  <a:pt x="79152" y="126439"/>
                </a:lnTo>
                <a:lnTo>
                  <a:pt x="44422" y="135766"/>
                </a:lnTo>
                <a:lnTo>
                  <a:pt x="0" y="138950"/>
                </a:lnTo>
                <a:lnTo>
                  <a:pt x="0" y="406780"/>
                </a:lnTo>
                <a:lnTo>
                  <a:pt x="68470" y="402657"/>
                </a:lnTo>
                <a:lnTo>
                  <a:pt x="127136" y="391552"/>
                </a:lnTo>
                <a:lnTo>
                  <a:pt x="177244" y="375367"/>
                </a:lnTo>
                <a:lnTo>
                  <a:pt x="220039" y="356003"/>
                </a:lnTo>
                <a:lnTo>
                  <a:pt x="256766" y="335361"/>
                </a:lnTo>
                <a:lnTo>
                  <a:pt x="288670" y="315340"/>
                </a:lnTo>
                <a:lnTo>
                  <a:pt x="321817" y="294741"/>
                </a:lnTo>
                <a:lnTo>
                  <a:pt x="352869" y="279612"/>
                </a:lnTo>
                <a:lnTo>
                  <a:pt x="387826" y="270288"/>
                </a:lnTo>
                <a:lnTo>
                  <a:pt x="432688" y="267106"/>
                </a:lnTo>
                <a:lnTo>
                  <a:pt x="477123" y="270288"/>
                </a:lnTo>
                <a:lnTo>
                  <a:pt x="511936" y="279612"/>
                </a:lnTo>
                <a:lnTo>
                  <a:pt x="543131" y="294741"/>
                </a:lnTo>
                <a:lnTo>
                  <a:pt x="576706" y="315340"/>
                </a:lnTo>
                <a:lnTo>
                  <a:pt x="608567" y="335361"/>
                </a:lnTo>
                <a:lnTo>
                  <a:pt x="645282" y="356003"/>
                </a:lnTo>
                <a:lnTo>
                  <a:pt x="688085" y="375367"/>
                </a:lnTo>
                <a:lnTo>
                  <a:pt x="738213" y="391552"/>
                </a:lnTo>
                <a:lnTo>
                  <a:pt x="796899" y="402657"/>
                </a:lnTo>
                <a:lnTo>
                  <a:pt x="865377" y="406780"/>
                </a:lnTo>
                <a:lnTo>
                  <a:pt x="933856" y="402657"/>
                </a:lnTo>
                <a:lnTo>
                  <a:pt x="992542" y="391552"/>
                </a:lnTo>
                <a:lnTo>
                  <a:pt x="1042669" y="375367"/>
                </a:lnTo>
                <a:lnTo>
                  <a:pt x="1085473" y="356003"/>
                </a:lnTo>
                <a:lnTo>
                  <a:pt x="1122188" y="335361"/>
                </a:lnTo>
                <a:lnTo>
                  <a:pt x="1154048" y="315340"/>
                </a:lnTo>
                <a:lnTo>
                  <a:pt x="1187195" y="294741"/>
                </a:lnTo>
                <a:lnTo>
                  <a:pt x="1218247" y="279612"/>
                </a:lnTo>
                <a:lnTo>
                  <a:pt x="1253204" y="270288"/>
                </a:lnTo>
                <a:lnTo>
                  <a:pt x="1298066" y="267106"/>
                </a:lnTo>
                <a:lnTo>
                  <a:pt x="1342572" y="270288"/>
                </a:lnTo>
                <a:lnTo>
                  <a:pt x="1377410" y="279612"/>
                </a:lnTo>
                <a:lnTo>
                  <a:pt x="1408580" y="294741"/>
                </a:lnTo>
                <a:lnTo>
                  <a:pt x="1442084" y="315340"/>
                </a:lnTo>
                <a:lnTo>
                  <a:pt x="1473725" y="335361"/>
                </a:lnTo>
                <a:lnTo>
                  <a:pt x="1510382" y="356003"/>
                </a:lnTo>
                <a:lnTo>
                  <a:pt x="1553241" y="375367"/>
                </a:lnTo>
                <a:lnTo>
                  <a:pt x="1603487" y="391552"/>
                </a:lnTo>
                <a:lnTo>
                  <a:pt x="1662306" y="402657"/>
                </a:lnTo>
                <a:lnTo>
                  <a:pt x="1730882" y="406780"/>
                </a:lnTo>
                <a:lnTo>
                  <a:pt x="1799352" y="402657"/>
                </a:lnTo>
                <a:lnTo>
                  <a:pt x="1858019" y="391552"/>
                </a:lnTo>
                <a:lnTo>
                  <a:pt x="1908127" y="375367"/>
                </a:lnTo>
                <a:lnTo>
                  <a:pt x="1950922" y="356003"/>
                </a:lnTo>
                <a:lnTo>
                  <a:pt x="1987649" y="335361"/>
                </a:lnTo>
                <a:lnTo>
                  <a:pt x="2019553" y="315340"/>
                </a:lnTo>
                <a:lnTo>
                  <a:pt x="2052700" y="294741"/>
                </a:lnTo>
                <a:lnTo>
                  <a:pt x="2083752" y="279612"/>
                </a:lnTo>
                <a:lnTo>
                  <a:pt x="2118709" y="270288"/>
                </a:lnTo>
                <a:lnTo>
                  <a:pt x="2163571" y="267106"/>
                </a:lnTo>
                <a:lnTo>
                  <a:pt x="2207994" y="270288"/>
                </a:lnTo>
                <a:lnTo>
                  <a:pt x="2242724" y="279612"/>
                </a:lnTo>
                <a:lnTo>
                  <a:pt x="2273692" y="294741"/>
                </a:lnTo>
                <a:lnTo>
                  <a:pt x="2306827" y="315340"/>
                </a:lnTo>
                <a:lnTo>
                  <a:pt x="2334310" y="332579"/>
                </a:lnTo>
                <a:lnTo>
                  <a:pt x="2334310" y="29047"/>
                </a:lnTo>
                <a:lnTo>
                  <a:pt x="2290397" y="15038"/>
                </a:lnTo>
                <a:lnTo>
                  <a:pt x="2231786" y="4069"/>
                </a:lnTo>
                <a:lnTo>
                  <a:pt x="216357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2220" y="1731238"/>
            <a:ext cx="5019662" cy="705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71" y="870553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79"/>
                </a:moveTo>
                <a:lnTo>
                  <a:pt x="192214" y="143979"/>
                </a:lnTo>
                <a:lnTo>
                  <a:pt x="192214" y="0"/>
                </a:lnTo>
                <a:lnTo>
                  <a:pt x="143979" y="0"/>
                </a:lnTo>
                <a:lnTo>
                  <a:pt x="143979" y="143979"/>
                </a:lnTo>
                <a:lnTo>
                  <a:pt x="0" y="143979"/>
                </a:lnTo>
                <a:lnTo>
                  <a:pt x="0" y="192214"/>
                </a:lnTo>
                <a:lnTo>
                  <a:pt x="143979" y="192214"/>
                </a:lnTo>
                <a:lnTo>
                  <a:pt x="143979" y="333375"/>
                </a:lnTo>
                <a:lnTo>
                  <a:pt x="192214" y="333375"/>
                </a:lnTo>
                <a:lnTo>
                  <a:pt x="192214" y="192214"/>
                </a:lnTo>
                <a:lnTo>
                  <a:pt x="333375" y="192214"/>
                </a:lnTo>
                <a:lnTo>
                  <a:pt x="333375" y="1439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198" y="9524879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2333" y="0"/>
                </a:moveTo>
                <a:lnTo>
                  <a:pt x="253286" y="3936"/>
                </a:lnTo>
                <a:lnTo>
                  <a:pt x="206761" y="15335"/>
                </a:lnTo>
                <a:lnTo>
                  <a:pt x="163380" y="33584"/>
                </a:lnTo>
                <a:lnTo>
                  <a:pt x="123766" y="58070"/>
                </a:lnTo>
                <a:lnTo>
                  <a:pt x="88539" y="88180"/>
                </a:lnTo>
                <a:lnTo>
                  <a:pt x="58324" y="123300"/>
                </a:lnTo>
                <a:lnTo>
                  <a:pt x="33740" y="162816"/>
                </a:lnTo>
                <a:lnTo>
                  <a:pt x="15410" y="206116"/>
                </a:lnTo>
                <a:lnTo>
                  <a:pt x="3956" y="252587"/>
                </a:lnTo>
                <a:lnTo>
                  <a:pt x="0" y="301614"/>
                </a:lnTo>
                <a:lnTo>
                  <a:pt x="3956" y="350661"/>
                </a:lnTo>
                <a:lnTo>
                  <a:pt x="15410" y="397185"/>
                </a:lnTo>
                <a:lnTo>
                  <a:pt x="33740" y="440565"/>
                </a:lnTo>
                <a:lnTo>
                  <a:pt x="58324" y="480178"/>
                </a:lnTo>
                <a:lnTo>
                  <a:pt x="88539" y="515404"/>
                </a:lnTo>
                <a:lnTo>
                  <a:pt x="123766" y="545620"/>
                </a:lnTo>
                <a:lnTo>
                  <a:pt x="163380" y="570204"/>
                </a:lnTo>
                <a:lnTo>
                  <a:pt x="206761" y="588534"/>
                </a:lnTo>
                <a:lnTo>
                  <a:pt x="253286" y="600074"/>
                </a:lnTo>
                <a:lnTo>
                  <a:pt x="351359" y="600074"/>
                </a:lnTo>
                <a:lnTo>
                  <a:pt x="397828" y="588534"/>
                </a:lnTo>
                <a:lnTo>
                  <a:pt x="441126" y="570204"/>
                </a:lnTo>
                <a:lnTo>
                  <a:pt x="480642" y="545620"/>
                </a:lnTo>
                <a:lnTo>
                  <a:pt x="515761" y="515404"/>
                </a:lnTo>
                <a:lnTo>
                  <a:pt x="545869" y="480178"/>
                </a:lnTo>
                <a:lnTo>
                  <a:pt x="570355" y="440565"/>
                </a:lnTo>
                <a:lnTo>
                  <a:pt x="588604" y="397185"/>
                </a:lnTo>
                <a:lnTo>
                  <a:pt x="600074" y="350661"/>
                </a:lnTo>
                <a:lnTo>
                  <a:pt x="600074" y="252587"/>
                </a:lnTo>
                <a:lnTo>
                  <a:pt x="588604" y="206116"/>
                </a:lnTo>
                <a:lnTo>
                  <a:pt x="570355" y="162816"/>
                </a:lnTo>
                <a:lnTo>
                  <a:pt x="545869" y="123300"/>
                </a:lnTo>
                <a:lnTo>
                  <a:pt x="515761" y="88180"/>
                </a:lnTo>
                <a:lnTo>
                  <a:pt x="480642" y="58070"/>
                </a:lnTo>
                <a:lnTo>
                  <a:pt x="441126" y="33584"/>
                </a:lnTo>
                <a:lnTo>
                  <a:pt x="397828" y="15335"/>
                </a:lnTo>
                <a:lnTo>
                  <a:pt x="351359" y="3936"/>
                </a:lnTo>
                <a:lnTo>
                  <a:pt x="30233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360" y="927935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8462" y="0"/>
                </a:moveTo>
                <a:lnTo>
                  <a:pt x="123736" y="5976"/>
                </a:lnTo>
                <a:lnTo>
                  <a:pt x="83510" y="22851"/>
                </a:lnTo>
                <a:lnTo>
                  <a:pt x="49403" y="49046"/>
                </a:lnTo>
                <a:lnTo>
                  <a:pt x="23036" y="82979"/>
                </a:lnTo>
                <a:lnTo>
                  <a:pt x="6029" y="123072"/>
                </a:lnTo>
                <a:lnTo>
                  <a:pt x="0" y="167744"/>
                </a:lnTo>
                <a:lnTo>
                  <a:pt x="6029" y="212468"/>
                </a:lnTo>
                <a:lnTo>
                  <a:pt x="23036" y="252693"/>
                </a:lnTo>
                <a:lnTo>
                  <a:pt x="49403" y="286799"/>
                </a:lnTo>
                <a:lnTo>
                  <a:pt x="83510" y="313166"/>
                </a:lnTo>
                <a:lnTo>
                  <a:pt x="123736" y="330174"/>
                </a:lnTo>
                <a:lnTo>
                  <a:pt x="147481" y="333374"/>
                </a:lnTo>
                <a:lnTo>
                  <a:pt x="189418" y="333374"/>
                </a:lnTo>
                <a:lnTo>
                  <a:pt x="213134" y="330174"/>
                </a:lnTo>
                <a:lnTo>
                  <a:pt x="253225" y="313166"/>
                </a:lnTo>
                <a:lnTo>
                  <a:pt x="287158" y="286799"/>
                </a:lnTo>
                <a:lnTo>
                  <a:pt x="311692" y="254853"/>
                </a:lnTo>
                <a:lnTo>
                  <a:pt x="168462" y="254853"/>
                </a:lnTo>
                <a:lnTo>
                  <a:pt x="134502" y="248025"/>
                </a:lnTo>
                <a:lnTo>
                  <a:pt x="106818" y="229387"/>
                </a:lnTo>
                <a:lnTo>
                  <a:pt x="88178" y="201704"/>
                </a:lnTo>
                <a:lnTo>
                  <a:pt x="81349" y="167744"/>
                </a:lnTo>
                <a:lnTo>
                  <a:pt x="88178" y="133784"/>
                </a:lnTo>
                <a:lnTo>
                  <a:pt x="106818" y="106102"/>
                </a:lnTo>
                <a:lnTo>
                  <a:pt x="134502" y="87463"/>
                </a:lnTo>
                <a:lnTo>
                  <a:pt x="168462" y="80636"/>
                </a:lnTo>
                <a:lnTo>
                  <a:pt x="311542" y="80636"/>
                </a:lnTo>
                <a:lnTo>
                  <a:pt x="287158" y="49046"/>
                </a:lnTo>
                <a:lnTo>
                  <a:pt x="253225" y="22851"/>
                </a:lnTo>
                <a:lnTo>
                  <a:pt x="213134" y="5976"/>
                </a:lnTo>
                <a:lnTo>
                  <a:pt x="168462" y="0"/>
                </a:lnTo>
                <a:close/>
              </a:path>
              <a:path w="333375" h="333375">
                <a:moveTo>
                  <a:pt x="311542" y="80636"/>
                </a:moveTo>
                <a:lnTo>
                  <a:pt x="168462" y="80636"/>
                </a:lnTo>
                <a:lnTo>
                  <a:pt x="202421" y="87463"/>
                </a:lnTo>
                <a:lnTo>
                  <a:pt x="230104" y="106102"/>
                </a:lnTo>
                <a:lnTo>
                  <a:pt x="248743" y="133784"/>
                </a:lnTo>
                <a:lnTo>
                  <a:pt x="255572" y="167744"/>
                </a:lnTo>
                <a:lnTo>
                  <a:pt x="248743" y="201704"/>
                </a:lnTo>
                <a:lnTo>
                  <a:pt x="230104" y="229387"/>
                </a:lnTo>
                <a:lnTo>
                  <a:pt x="202421" y="248025"/>
                </a:lnTo>
                <a:lnTo>
                  <a:pt x="168462" y="254853"/>
                </a:lnTo>
                <a:lnTo>
                  <a:pt x="311692" y="254853"/>
                </a:lnTo>
                <a:lnTo>
                  <a:pt x="313351" y="252693"/>
                </a:lnTo>
                <a:lnTo>
                  <a:pt x="330226" y="212468"/>
                </a:lnTo>
                <a:lnTo>
                  <a:pt x="333374" y="188901"/>
                </a:lnTo>
                <a:lnTo>
                  <a:pt x="333374" y="146611"/>
                </a:lnTo>
                <a:lnTo>
                  <a:pt x="330226" y="123072"/>
                </a:lnTo>
                <a:lnTo>
                  <a:pt x="313351" y="82979"/>
                </a:lnTo>
                <a:lnTo>
                  <a:pt x="311542" y="8063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857368" y="0"/>
            <a:ext cx="2268220" cy="949325"/>
            <a:chOff x="15857368" y="0"/>
            <a:chExt cx="2268220" cy="949325"/>
          </a:xfrm>
        </p:grpSpPr>
        <p:sp>
          <p:nvSpPr>
            <p:cNvPr id="6" name="object 6"/>
            <p:cNvSpPr/>
            <p:nvPr/>
          </p:nvSpPr>
          <p:spPr>
            <a:xfrm>
              <a:off x="15857368" y="0"/>
              <a:ext cx="2268220" cy="949325"/>
            </a:xfrm>
            <a:custGeom>
              <a:avLst/>
              <a:gdLst/>
              <a:ahLst/>
              <a:cxnLst/>
              <a:rect l="l" t="t" r="r" b="b"/>
              <a:pathLst>
                <a:path w="2268219" h="949325">
                  <a:moveTo>
                    <a:pt x="199678" y="0"/>
                  </a:moveTo>
                  <a:lnTo>
                    <a:pt x="0" y="0"/>
                  </a:lnTo>
                  <a:lnTo>
                    <a:pt x="6559" y="34741"/>
                  </a:lnTo>
                  <a:lnTo>
                    <a:pt x="17150" y="80440"/>
                  </a:lnTo>
                  <a:lnTo>
                    <a:pt x="29537" y="125428"/>
                  </a:lnTo>
                  <a:lnTo>
                    <a:pt x="43679" y="169663"/>
                  </a:lnTo>
                  <a:lnTo>
                    <a:pt x="59538" y="213106"/>
                  </a:lnTo>
                  <a:lnTo>
                    <a:pt x="77072" y="255716"/>
                  </a:lnTo>
                  <a:lnTo>
                    <a:pt x="96242" y="297454"/>
                  </a:lnTo>
                  <a:lnTo>
                    <a:pt x="117007" y="338279"/>
                  </a:lnTo>
                  <a:lnTo>
                    <a:pt x="139328" y="378151"/>
                  </a:lnTo>
                  <a:lnTo>
                    <a:pt x="163165" y="417030"/>
                  </a:lnTo>
                  <a:lnTo>
                    <a:pt x="188478" y="454876"/>
                  </a:lnTo>
                  <a:lnTo>
                    <a:pt x="215226" y="491648"/>
                  </a:lnTo>
                  <a:lnTo>
                    <a:pt x="243370" y="527307"/>
                  </a:lnTo>
                  <a:lnTo>
                    <a:pt x="272869" y="561813"/>
                  </a:lnTo>
                  <a:lnTo>
                    <a:pt x="303684" y="595125"/>
                  </a:lnTo>
                  <a:lnTo>
                    <a:pt x="335774" y="627203"/>
                  </a:lnTo>
                  <a:lnTo>
                    <a:pt x="369100" y="658007"/>
                  </a:lnTo>
                  <a:lnTo>
                    <a:pt x="403621" y="687497"/>
                  </a:lnTo>
                  <a:lnTo>
                    <a:pt x="439297" y="715633"/>
                  </a:lnTo>
                  <a:lnTo>
                    <a:pt x="476089" y="742374"/>
                  </a:lnTo>
                  <a:lnTo>
                    <a:pt x="513957" y="767681"/>
                  </a:lnTo>
                  <a:lnTo>
                    <a:pt x="552859" y="791514"/>
                  </a:lnTo>
                  <a:lnTo>
                    <a:pt x="592757" y="813832"/>
                  </a:lnTo>
                  <a:lnTo>
                    <a:pt x="633610" y="834595"/>
                  </a:lnTo>
                  <a:lnTo>
                    <a:pt x="675379" y="853763"/>
                  </a:lnTo>
                  <a:lnTo>
                    <a:pt x="718022" y="871296"/>
                  </a:lnTo>
                  <a:lnTo>
                    <a:pt x="761501" y="887154"/>
                  </a:lnTo>
                  <a:lnTo>
                    <a:pt x="805775" y="901296"/>
                  </a:lnTo>
                  <a:lnTo>
                    <a:pt x="850804" y="913683"/>
                  </a:lnTo>
                  <a:lnTo>
                    <a:pt x="896548" y="924274"/>
                  </a:lnTo>
                  <a:lnTo>
                    <a:pt x="942967" y="933030"/>
                  </a:lnTo>
                  <a:lnTo>
                    <a:pt x="990022" y="939910"/>
                  </a:lnTo>
                  <a:lnTo>
                    <a:pt x="1037671" y="944874"/>
                  </a:lnTo>
                  <a:lnTo>
                    <a:pt x="1085875" y="947881"/>
                  </a:lnTo>
                  <a:lnTo>
                    <a:pt x="1134594" y="948893"/>
                  </a:lnTo>
                  <a:lnTo>
                    <a:pt x="1183246" y="947881"/>
                  </a:lnTo>
                  <a:lnTo>
                    <a:pt x="1231383" y="944874"/>
                  </a:lnTo>
                  <a:lnTo>
                    <a:pt x="1278967" y="939910"/>
                  </a:lnTo>
                  <a:lnTo>
                    <a:pt x="1325956" y="933030"/>
                  </a:lnTo>
                  <a:lnTo>
                    <a:pt x="1372312" y="924274"/>
                  </a:lnTo>
                  <a:lnTo>
                    <a:pt x="1417994" y="913683"/>
                  </a:lnTo>
                  <a:lnTo>
                    <a:pt x="1462962" y="901296"/>
                  </a:lnTo>
                  <a:lnTo>
                    <a:pt x="1507176" y="887154"/>
                  </a:lnTo>
                  <a:lnTo>
                    <a:pt x="1550597" y="871296"/>
                  </a:lnTo>
                  <a:lnTo>
                    <a:pt x="1593183" y="853763"/>
                  </a:lnTo>
                  <a:lnTo>
                    <a:pt x="1634896" y="834595"/>
                  </a:lnTo>
                  <a:lnTo>
                    <a:pt x="1675694" y="813832"/>
                  </a:lnTo>
                  <a:lnTo>
                    <a:pt x="1715540" y="791514"/>
                  </a:lnTo>
                  <a:lnTo>
                    <a:pt x="1754391" y="767681"/>
                  </a:lnTo>
                  <a:lnTo>
                    <a:pt x="1776242" y="753059"/>
                  </a:lnTo>
                  <a:lnTo>
                    <a:pt x="1134594" y="753059"/>
                  </a:lnTo>
                  <a:lnTo>
                    <a:pt x="1086839" y="751888"/>
                  </a:lnTo>
                  <a:lnTo>
                    <a:pt x="1039689" y="748412"/>
                  </a:lnTo>
                  <a:lnTo>
                    <a:pt x="993200" y="742685"/>
                  </a:lnTo>
                  <a:lnTo>
                    <a:pt x="947428" y="734763"/>
                  </a:lnTo>
                  <a:lnTo>
                    <a:pt x="902426" y="724701"/>
                  </a:lnTo>
                  <a:lnTo>
                    <a:pt x="858249" y="712553"/>
                  </a:lnTo>
                  <a:lnTo>
                    <a:pt x="814952" y="698375"/>
                  </a:lnTo>
                  <a:lnTo>
                    <a:pt x="772591" y="682221"/>
                  </a:lnTo>
                  <a:lnTo>
                    <a:pt x="731219" y="664146"/>
                  </a:lnTo>
                  <a:lnTo>
                    <a:pt x="690893" y="644206"/>
                  </a:lnTo>
                  <a:lnTo>
                    <a:pt x="651665" y="622454"/>
                  </a:lnTo>
                  <a:lnTo>
                    <a:pt x="613592" y="598947"/>
                  </a:lnTo>
                  <a:lnTo>
                    <a:pt x="576728" y="573739"/>
                  </a:lnTo>
                  <a:lnTo>
                    <a:pt x="541128" y="546885"/>
                  </a:lnTo>
                  <a:lnTo>
                    <a:pt x="506847" y="518439"/>
                  </a:lnTo>
                  <a:lnTo>
                    <a:pt x="473940" y="488458"/>
                  </a:lnTo>
                  <a:lnTo>
                    <a:pt x="442460" y="456995"/>
                  </a:lnTo>
                  <a:lnTo>
                    <a:pt x="412464" y="424106"/>
                  </a:lnTo>
                  <a:lnTo>
                    <a:pt x="384006" y="389845"/>
                  </a:lnTo>
                  <a:lnTo>
                    <a:pt x="357141" y="354268"/>
                  </a:lnTo>
                  <a:lnTo>
                    <a:pt x="331923" y="317430"/>
                  </a:lnTo>
                  <a:lnTo>
                    <a:pt x="308408" y="279385"/>
                  </a:lnTo>
                  <a:lnTo>
                    <a:pt x="286650" y="240188"/>
                  </a:lnTo>
                  <a:lnTo>
                    <a:pt x="266704" y="199894"/>
                  </a:lnTo>
                  <a:lnTo>
                    <a:pt x="248625" y="158559"/>
                  </a:lnTo>
                  <a:lnTo>
                    <a:pt x="232467" y="116237"/>
                  </a:lnTo>
                  <a:lnTo>
                    <a:pt x="218286" y="72983"/>
                  </a:lnTo>
                  <a:lnTo>
                    <a:pt x="206137" y="28852"/>
                  </a:lnTo>
                  <a:lnTo>
                    <a:pt x="199678" y="0"/>
                  </a:lnTo>
                  <a:close/>
                </a:path>
                <a:path w="2268219" h="949325">
                  <a:moveTo>
                    <a:pt x="2267688" y="0"/>
                  </a:moveTo>
                  <a:lnTo>
                    <a:pt x="2068751" y="0"/>
                  </a:lnTo>
                  <a:lnTo>
                    <a:pt x="2062293" y="28852"/>
                  </a:lnTo>
                  <a:lnTo>
                    <a:pt x="2050145" y="72983"/>
                  </a:lnTo>
                  <a:lnTo>
                    <a:pt x="2035967" y="116237"/>
                  </a:lnTo>
                  <a:lnTo>
                    <a:pt x="2019813" y="158559"/>
                  </a:lnTo>
                  <a:lnTo>
                    <a:pt x="2001739" y="199894"/>
                  </a:lnTo>
                  <a:lnTo>
                    <a:pt x="1981798" y="240188"/>
                  </a:lnTo>
                  <a:lnTo>
                    <a:pt x="1960047" y="279385"/>
                  </a:lnTo>
                  <a:lnTo>
                    <a:pt x="1936541" y="317430"/>
                  </a:lnTo>
                  <a:lnTo>
                    <a:pt x="1911333" y="354268"/>
                  </a:lnTo>
                  <a:lnTo>
                    <a:pt x="1884479" y="389845"/>
                  </a:lnTo>
                  <a:lnTo>
                    <a:pt x="1856034" y="424106"/>
                  </a:lnTo>
                  <a:lnTo>
                    <a:pt x="1826054" y="456995"/>
                  </a:lnTo>
                  <a:lnTo>
                    <a:pt x="1794592" y="488458"/>
                  </a:lnTo>
                  <a:lnTo>
                    <a:pt x="1761703" y="518439"/>
                  </a:lnTo>
                  <a:lnTo>
                    <a:pt x="1727444" y="546885"/>
                  </a:lnTo>
                  <a:lnTo>
                    <a:pt x="1691868" y="573739"/>
                  </a:lnTo>
                  <a:lnTo>
                    <a:pt x="1655031" y="598947"/>
                  </a:lnTo>
                  <a:lnTo>
                    <a:pt x="1616988" y="622454"/>
                  </a:lnTo>
                  <a:lnTo>
                    <a:pt x="1577792" y="644206"/>
                  </a:lnTo>
                  <a:lnTo>
                    <a:pt x="1537501" y="664146"/>
                  </a:lnTo>
                  <a:lnTo>
                    <a:pt x="1496167" y="682221"/>
                  </a:lnTo>
                  <a:lnTo>
                    <a:pt x="1453847" y="698375"/>
                  </a:lnTo>
                  <a:lnTo>
                    <a:pt x="1410596" y="712553"/>
                  </a:lnTo>
                  <a:lnTo>
                    <a:pt x="1366467" y="724701"/>
                  </a:lnTo>
                  <a:lnTo>
                    <a:pt x="1321516" y="734763"/>
                  </a:lnTo>
                  <a:lnTo>
                    <a:pt x="1275799" y="742685"/>
                  </a:lnTo>
                  <a:lnTo>
                    <a:pt x="1229370" y="748412"/>
                  </a:lnTo>
                  <a:lnTo>
                    <a:pt x="1182283" y="751888"/>
                  </a:lnTo>
                  <a:lnTo>
                    <a:pt x="1134594" y="753059"/>
                  </a:lnTo>
                  <a:lnTo>
                    <a:pt x="1776242" y="753059"/>
                  </a:lnTo>
                  <a:lnTo>
                    <a:pt x="1828952" y="715633"/>
                  </a:lnTo>
                  <a:lnTo>
                    <a:pt x="1864582" y="687497"/>
                  </a:lnTo>
                  <a:lnTo>
                    <a:pt x="1899058" y="658007"/>
                  </a:lnTo>
                  <a:lnTo>
                    <a:pt x="1932340" y="627203"/>
                  </a:lnTo>
                  <a:lnTo>
                    <a:pt x="1964389" y="595125"/>
                  </a:lnTo>
                  <a:lnTo>
                    <a:pt x="1995164" y="561813"/>
                  </a:lnTo>
                  <a:lnTo>
                    <a:pt x="2024626" y="527307"/>
                  </a:lnTo>
                  <a:lnTo>
                    <a:pt x="2052733" y="491648"/>
                  </a:lnTo>
                  <a:lnTo>
                    <a:pt x="2079447" y="454876"/>
                  </a:lnTo>
                  <a:lnTo>
                    <a:pt x="2104727" y="417030"/>
                  </a:lnTo>
                  <a:lnTo>
                    <a:pt x="2128534" y="378151"/>
                  </a:lnTo>
                  <a:lnTo>
                    <a:pt x="2150827" y="338279"/>
                  </a:lnTo>
                  <a:lnTo>
                    <a:pt x="2171566" y="297454"/>
                  </a:lnTo>
                  <a:lnTo>
                    <a:pt x="2190712" y="255716"/>
                  </a:lnTo>
                  <a:lnTo>
                    <a:pt x="2208224" y="213106"/>
                  </a:lnTo>
                  <a:lnTo>
                    <a:pt x="2224063" y="169663"/>
                  </a:lnTo>
                  <a:lnTo>
                    <a:pt x="2238188" y="125428"/>
                  </a:lnTo>
                  <a:lnTo>
                    <a:pt x="2250559" y="80440"/>
                  </a:lnTo>
                  <a:lnTo>
                    <a:pt x="2261137" y="34741"/>
                  </a:lnTo>
                  <a:lnTo>
                    <a:pt x="2267688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1461" y="0"/>
              <a:ext cx="1261110" cy="459740"/>
            </a:xfrm>
            <a:custGeom>
              <a:avLst/>
              <a:gdLst/>
              <a:ahLst/>
              <a:cxnLst/>
              <a:rect l="l" t="t" r="r" b="b"/>
              <a:pathLst>
                <a:path w="1261109" h="459740">
                  <a:moveTo>
                    <a:pt x="255990" y="0"/>
                  </a:moveTo>
                  <a:lnTo>
                    <a:pt x="0" y="0"/>
                  </a:lnTo>
                  <a:lnTo>
                    <a:pt x="7611" y="23351"/>
                  </a:lnTo>
                  <a:lnTo>
                    <a:pt x="24446" y="65043"/>
                  </a:lnTo>
                  <a:lnTo>
                    <a:pt x="43975" y="105277"/>
                  </a:lnTo>
                  <a:lnTo>
                    <a:pt x="66087" y="143942"/>
                  </a:lnTo>
                  <a:lnTo>
                    <a:pt x="90669" y="180926"/>
                  </a:lnTo>
                  <a:lnTo>
                    <a:pt x="117606" y="216116"/>
                  </a:lnTo>
                  <a:lnTo>
                    <a:pt x="146787" y="249401"/>
                  </a:lnTo>
                  <a:lnTo>
                    <a:pt x="178099" y="280667"/>
                  </a:lnTo>
                  <a:lnTo>
                    <a:pt x="211429" y="309803"/>
                  </a:lnTo>
                  <a:lnTo>
                    <a:pt x="246664" y="336697"/>
                  </a:lnTo>
                  <a:lnTo>
                    <a:pt x="283690" y="361236"/>
                  </a:lnTo>
                  <a:lnTo>
                    <a:pt x="322396" y="383308"/>
                  </a:lnTo>
                  <a:lnTo>
                    <a:pt x="362669" y="402802"/>
                  </a:lnTo>
                  <a:lnTo>
                    <a:pt x="404395" y="419604"/>
                  </a:lnTo>
                  <a:lnTo>
                    <a:pt x="447461" y="433603"/>
                  </a:lnTo>
                  <a:lnTo>
                    <a:pt x="491756" y="444686"/>
                  </a:lnTo>
                  <a:lnTo>
                    <a:pt x="537165" y="452741"/>
                  </a:lnTo>
                  <a:lnTo>
                    <a:pt x="583577" y="457657"/>
                  </a:lnTo>
                  <a:lnTo>
                    <a:pt x="630878" y="459321"/>
                  </a:lnTo>
                  <a:lnTo>
                    <a:pt x="678174" y="457657"/>
                  </a:lnTo>
                  <a:lnTo>
                    <a:pt x="724574" y="452741"/>
                  </a:lnTo>
                  <a:lnTo>
                    <a:pt x="769964" y="444686"/>
                  </a:lnTo>
                  <a:lnTo>
                    <a:pt x="814233" y="433603"/>
                  </a:lnTo>
                  <a:lnTo>
                    <a:pt x="857268" y="419604"/>
                  </a:lnTo>
                  <a:lnTo>
                    <a:pt x="898958" y="402802"/>
                  </a:lnTo>
                  <a:lnTo>
                    <a:pt x="939190" y="383308"/>
                  </a:lnTo>
                  <a:lnTo>
                    <a:pt x="977852" y="361236"/>
                  </a:lnTo>
                  <a:lnTo>
                    <a:pt x="1014833" y="336697"/>
                  </a:lnTo>
                  <a:lnTo>
                    <a:pt x="1050019" y="309803"/>
                  </a:lnTo>
                  <a:lnTo>
                    <a:pt x="1083300" y="280667"/>
                  </a:lnTo>
                  <a:lnTo>
                    <a:pt x="1114562" y="249401"/>
                  </a:lnTo>
                  <a:lnTo>
                    <a:pt x="1137514" y="223177"/>
                  </a:lnTo>
                  <a:lnTo>
                    <a:pt x="630878" y="223177"/>
                  </a:lnTo>
                  <a:lnTo>
                    <a:pt x="584416" y="220676"/>
                  </a:lnTo>
                  <a:lnTo>
                    <a:pt x="539388" y="213348"/>
                  </a:lnTo>
                  <a:lnTo>
                    <a:pt x="496056" y="201451"/>
                  </a:lnTo>
                  <a:lnTo>
                    <a:pt x="454684" y="185246"/>
                  </a:lnTo>
                  <a:lnTo>
                    <a:pt x="415533" y="164993"/>
                  </a:lnTo>
                  <a:lnTo>
                    <a:pt x="378865" y="140951"/>
                  </a:lnTo>
                  <a:lnTo>
                    <a:pt x="344943" y="113381"/>
                  </a:lnTo>
                  <a:lnTo>
                    <a:pt x="314029" y="82541"/>
                  </a:lnTo>
                  <a:lnTo>
                    <a:pt x="286387" y="48693"/>
                  </a:lnTo>
                  <a:lnTo>
                    <a:pt x="262277" y="12095"/>
                  </a:lnTo>
                  <a:lnTo>
                    <a:pt x="255990" y="0"/>
                  </a:lnTo>
                  <a:close/>
                </a:path>
                <a:path w="1261109" h="459740">
                  <a:moveTo>
                    <a:pt x="1261069" y="0"/>
                  </a:moveTo>
                  <a:lnTo>
                    <a:pt x="1005765" y="0"/>
                  </a:lnTo>
                  <a:lnTo>
                    <a:pt x="999479" y="12095"/>
                  </a:lnTo>
                  <a:lnTo>
                    <a:pt x="975369" y="48693"/>
                  </a:lnTo>
                  <a:lnTo>
                    <a:pt x="947726" y="82541"/>
                  </a:lnTo>
                  <a:lnTo>
                    <a:pt x="916812" y="113381"/>
                  </a:lnTo>
                  <a:lnTo>
                    <a:pt x="882890" y="140951"/>
                  </a:lnTo>
                  <a:lnTo>
                    <a:pt x="846222" y="164993"/>
                  </a:lnTo>
                  <a:lnTo>
                    <a:pt x="807071" y="185246"/>
                  </a:lnTo>
                  <a:lnTo>
                    <a:pt x="765699" y="201451"/>
                  </a:lnTo>
                  <a:lnTo>
                    <a:pt x="722367" y="213348"/>
                  </a:lnTo>
                  <a:lnTo>
                    <a:pt x="677340" y="220676"/>
                  </a:lnTo>
                  <a:lnTo>
                    <a:pt x="630878" y="223177"/>
                  </a:lnTo>
                  <a:lnTo>
                    <a:pt x="1137514" y="223177"/>
                  </a:lnTo>
                  <a:lnTo>
                    <a:pt x="1170583" y="180926"/>
                  </a:lnTo>
                  <a:lnTo>
                    <a:pt x="1195118" y="143942"/>
                  </a:lnTo>
                  <a:lnTo>
                    <a:pt x="1217186" y="105277"/>
                  </a:lnTo>
                  <a:lnTo>
                    <a:pt x="1236676" y="65043"/>
                  </a:lnTo>
                  <a:lnTo>
                    <a:pt x="1253475" y="23351"/>
                  </a:lnTo>
                  <a:lnTo>
                    <a:pt x="126106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3792" y="1308531"/>
            <a:ext cx="7036434" cy="2271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l">
              <a:lnSpc>
                <a:spcPts val="5865"/>
              </a:lnSpc>
              <a:spcBef>
                <a:spcPts val="120"/>
              </a:spcBef>
            </a:pPr>
            <a:r>
              <a:rPr sz="4900" spc="-150" dirty="0" err="1"/>
              <a:t>Технологии</a:t>
            </a:r>
            <a:r>
              <a:rPr sz="4900" spc="-330" dirty="0"/>
              <a:t> </a:t>
            </a:r>
            <a:r>
              <a:rPr sz="4900" spc="-25" dirty="0" err="1" smtClean="0"/>
              <a:t>за</a:t>
            </a:r>
            <a:r>
              <a:rPr lang="en-US" sz="4900" spc="-25" dirty="0" smtClean="0"/>
              <a:t> </a:t>
            </a:r>
            <a:r>
              <a:rPr sz="4900" spc="-10" dirty="0" err="1" smtClean="0"/>
              <a:t>безопасност</a:t>
            </a:r>
            <a:r>
              <a:rPr lang="en-US" sz="4900" dirty="0"/>
              <a:t> </a:t>
            </a:r>
            <a:r>
              <a:rPr sz="4900" spc="-25" dirty="0" err="1" smtClean="0"/>
              <a:t>при</a:t>
            </a:r>
            <a:r>
              <a:rPr sz="4900" spc="-25" dirty="0" smtClean="0"/>
              <a:t> </a:t>
            </a:r>
            <a:r>
              <a:rPr sz="4900" spc="85" dirty="0"/>
              <a:t>авария</a:t>
            </a:r>
            <a:endParaRPr sz="4900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573" y="3736695"/>
            <a:ext cx="5237127" cy="3934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154" y="5734685"/>
            <a:ext cx="3452855" cy="3194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408" y="6210935"/>
            <a:ext cx="3369310" cy="3194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75215" y="6687184"/>
            <a:ext cx="3442004" cy="31948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99154" y="7172959"/>
            <a:ext cx="1620520" cy="242570"/>
          </a:xfrm>
          <a:custGeom>
            <a:avLst/>
            <a:gdLst/>
            <a:ahLst/>
            <a:cxnLst/>
            <a:rect l="l" t="t" r="r" b="b"/>
            <a:pathLst>
              <a:path w="1620520" h="242570">
                <a:moveTo>
                  <a:pt x="106655" y="0"/>
                </a:moveTo>
                <a:lnTo>
                  <a:pt x="63052" y="8851"/>
                </a:lnTo>
                <a:lnTo>
                  <a:pt x="29156" y="34383"/>
                </a:lnTo>
                <a:lnTo>
                  <a:pt x="7417" y="73055"/>
                </a:lnTo>
                <a:lnTo>
                  <a:pt x="56" y="120230"/>
                </a:lnTo>
                <a:lnTo>
                  <a:pt x="0" y="121399"/>
                </a:lnTo>
                <a:lnTo>
                  <a:pt x="799" y="138194"/>
                </a:lnTo>
                <a:lnTo>
                  <a:pt x="3198" y="154098"/>
                </a:lnTo>
                <a:lnTo>
                  <a:pt x="7079" y="168669"/>
                </a:lnTo>
                <a:lnTo>
                  <a:pt x="7197" y="169112"/>
                </a:lnTo>
                <a:lnTo>
                  <a:pt x="28519" y="207694"/>
                </a:lnTo>
                <a:lnTo>
                  <a:pt x="62574" y="233315"/>
                </a:lnTo>
                <a:lnTo>
                  <a:pt x="107241" y="242214"/>
                </a:lnTo>
                <a:lnTo>
                  <a:pt x="119900" y="241599"/>
                </a:lnTo>
                <a:lnTo>
                  <a:pt x="162910" y="226932"/>
                </a:lnTo>
                <a:lnTo>
                  <a:pt x="191430" y="195891"/>
                </a:lnTo>
                <a:lnTo>
                  <a:pt x="191620" y="195440"/>
                </a:lnTo>
                <a:lnTo>
                  <a:pt x="107241" y="195440"/>
                </a:lnTo>
                <a:lnTo>
                  <a:pt x="98884" y="194883"/>
                </a:lnTo>
                <a:lnTo>
                  <a:pt x="66001" y="175606"/>
                </a:lnTo>
                <a:lnTo>
                  <a:pt x="50651" y="131629"/>
                </a:lnTo>
                <a:lnTo>
                  <a:pt x="50199" y="120230"/>
                </a:lnTo>
                <a:lnTo>
                  <a:pt x="50657" y="109157"/>
                </a:lnTo>
                <a:lnTo>
                  <a:pt x="66195" y="66146"/>
                </a:lnTo>
                <a:lnTo>
                  <a:pt x="98755" y="47290"/>
                </a:lnTo>
                <a:lnTo>
                  <a:pt x="98189" y="47290"/>
                </a:lnTo>
                <a:lnTo>
                  <a:pt x="107241" y="46685"/>
                </a:lnTo>
                <a:lnTo>
                  <a:pt x="191683" y="46685"/>
                </a:lnTo>
                <a:lnTo>
                  <a:pt x="190990" y="45092"/>
                </a:lnTo>
                <a:lnTo>
                  <a:pt x="161432" y="14505"/>
                </a:lnTo>
                <a:lnTo>
                  <a:pt x="118815" y="585"/>
                </a:lnTo>
                <a:lnTo>
                  <a:pt x="106655" y="0"/>
                </a:lnTo>
                <a:close/>
              </a:path>
              <a:path w="1620520" h="242570">
                <a:moveTo>
                  <a:pt x="202565" y="157340"/>
                </a:moveTo>
                <a:lnTo>
                  <a:pt x="153045" y="157340"/>
                </a:lnTo>
                <a:lnTo>
                  <a:pt x="150824" y="164920"/>
                </a:lnTo>
                <a:lnTo>
                  <a:pt x="148358" y="171337"/>
                </a:lnTo>
                <a:lnTo>
                  <a:pt x="114861" y="195440"/>
                </a:lnTo>
                <a:lnTo>
                  <a:pt x="191620" y="195440"/>
                </a:lnTo>
                <a:lnTo>
                  <a:pt x="196118" y="184765"/>
                </a:lnTo>
                <a:lnTo>
                  <a:pt x="199829" y="171916"/>
                </a:lnTo>
                <a:lnTo>
                  <a:pt x="202565" y="157340"/>
                </a:lnTo>
                <a:close/>
              </a:path>
              <a:path w="1620520" h="242570">
                <a:moveTo>
                  <a:pt x="191683" y="46685"/>
                </a:moveTo>
                <a:lnTo>
                  <a:pt x="107241" y="46685"/>
                </a:lnTo>
                <a:lnTo>
                  <a:pt x="116256" y="47290"/>
                </a:lnTo>
                <a:lnTo>
                  <a:pt x="124259" y="49104"/>
                </a:lnTo>
                <a:lnTo>
                  <a:pt x="153045" y="84785"/>
                </a:lnTo>
                <a:lnTo>
                  <a:pt x="202565" y="84785"/>
                </a:lnTo>
                <a:lnTo>
                  <a:pt x="199781" y="69662"/>
                </a:lnTo>
                <a:lnTo>
                  <a:pt x="195922" y="56430"/>
                </a:lnTo>
                <a:lnTo>
                  <a:pt x="191683" y="46685"/>
                </a:lnTo>
                <a:close/>
              </a:path>
              <a:path w="1620520" h="242570">
                <a:moveTo>
                  <a:pt x="283681" y="2832"/>
                </a:moveTo>
                <a:lnTo>
                  <a:pt x="233580" y="2832"/>
                </a:lnTo>
                <a:lnTo>
                  <a:pt x="233580" y="237629"/>
                </a:lnTo>
                <a:lnTo>
                  <a:pt x="285734" y="237629"/>
                </a:lnTo>
                <a:lnTo>
                  <a:pt x="339468" y="150901"/>
                </a:lnTo>
                <a:lnTo>
                  <a:pt x="283681" y="150901"/>
                </a:lnTo>
                <a:lnTo>
                  <a:pt x="283681" y="2832"/>
                </a:lnTo>
                <a:close/>
              </a:path>
              <a:path w="1620520" h="242570">
                <a:moveTo>
                  <a:pt x="427448" y="89763"/>
                </a:moveTo>
                <a:lnTo>
                  <a:pt x="377347" y="89763"/>
                </a:lnTo>
                <a:lnTo>
                  <a:pt x="377347" y="237629"/>
                </a:lnTo>
                <a:lnTo>
                  <a:pt x="427448" y="237629"/>
                </a:lnTo>
                <a:lnTo>
                  <a:pt x="427448" y="89763"/>
                </a:lnTo>
                <a:close/>
              </a:path>
              <a:path w="1620520" h="242570">
                <a:moveTo>
                  <a:pt x="427448" y="2832"/>
                </a:moveTo>
                <a:lnTo>
                  <a:pt x="375975" y="2832"/>
                </a:lnTo>
                <a:lnTo>
                  <a:pt x="283681" y="150901"/>
                </a:lnTo>
                <a:lnTo>
                  <a:pt x="339468" y="150901"/>
                </a:lnTo>
                <a:lnTo>
                  <a:pt x="377347" y="89763"/>
                </a:lnTo>
                <a:lnTo>
                  <a:pt x="427448" y="89763"/>
                </a:lnTo>
                <a:lnTo>
                  <a:pt x="427448" y="2832"/>
                </a:lnTo>
                <a:close/>
              </a:path>
              <a:path w="1620520" h="242570">
                <a:moveTo>
                  <a:pt x="568647" y="0"/>
                </a:moveTo>
                <a:lnTo>
                  <a:pt x="525042" y="8851"/>
                </a:lnTo>
                <a:lnTo>
                  <a:pt x="491141" y="34383"/>
                </a:lnTo>
                <a:lnTo>
                  <a:pt x="469408" y="73055"/>
                </a:lnTo>
                <a:lnTo>
                  <a:pt x="462049" y="120230"/>
                </a:lnTo>
                <a:lnTo>
                  <a:pt x="461992" y="121399"/>
                </a:lnTo>
                <a:lnTo>
                  <a:pt x="462792" y="138194"/>
                </a:lnTo>
                <a:lnTo>
                  <a:pt x="474781" y="183235"/>
                </a:lnTo>
                <a:lnTo>
                  <a:pt x="500497" y="217763"/>
                </a:lnTo>
                <a:lnTo>
                  <a:pt x="538343" y="238259"/>
                </a:lnTo>
                <a:lnTo>
                  <a:pt x="569231" y="242214"/>
                </a:lnTo>
                <a:lnTo>
                  <a:pt x="581892" y="241599"/>
                </a:lnTo>
                <a:lnTo>
                  <a:pt x="624903" y="226932"/>
                </a:lnTo>
                <a:lnTo>
                  <a:pt x="653420" y="195891"/>
                </a:lnTo>
                <a:lnTo>
                  <a:pt x="653611" y="195440"/>
                </a:lnTo>
                <a:lnTo>
                  <a:pt x="569231" y="195440"/>
                </a:lnTo>
                <a:lnTo>
                  <a:pt x="560871" y="194883"/>
                </a:lnTo>
                <a:lnTo>
                  <a:pt x="527986" y="175606"/>
                </a:lnTo>
                <a:lnTo>
                  <a:pt x="512646" y="131629"/>
                </a:lnTo>
                <a:lnTo>
                  <a:pt x="512196" y="120230"/>
                </a:lnTo>
                <a:lnTo>
                  <a:pt x="512653" y="109157"/>
                </a:lnTo>
                <a:lnTo>
                  <a:pt x="528182" y="66146"/>
                </a:lnTo>
                <a:lnTo>
                  <a:pt x="560748" y="47290"/>
                </a:lnTo>
                <a:lnTo>
                  <a:pt x="560181" y="47290"/>
                </a:lnTo>
                <a:lnTo>
                  <a:pt x="569231" y="46685"/>
                </a:lnTo>
                <a:lnTo>
                  <a:pt x="653674" y="46685"/>
                </a:lnTo>
                <a:lnTo>
                  <a:pt x="652981" y="45092"/>
                </a:lnTo>
                <a:lnTo>
                  <a:pt x="623426" y="14505"/>
                </a:lnTo>
                <a:lnTo>
                  <a:pt x="580804" y="585"/>
                </a:lnTo>
                <a:lnTo>
                  <a:pt x="568647" y="0"/>
                </a:lnTo>
                <a:close/>
              </a:path>
              <a:path w="1620520" h="242570">
                <a:moveTo>
                  <a:pt x="664557" y="157340"/>
                </a:moveTo>
                <a:lnTo>
                  <a:pt x="615040" y="157340"/>
                </a:lnTo>
                <a:lnTo>
                  <a:pt x="612816" y="164920"/>
                </a:lnTo>
                <a:lnTo>
                  <a:pt x="610351" y="171337"/>
                </a:lnTo>
                <a:lnTo>
                  <a:pt x="576851" y="195440"/>
                </a:lnTo>
                <a:lnTo>
                  <a:pt x="653611" y="195440"/>
                </a:lnTo>
                <a:lnTo>
                  <a:pt x="658109" y="184765"/>
                </a:lnTo>
                <a:lnTo>
                  <a:pt x="661821" y="171916"/>
                </a:lnTo>
                <a:lnTo>
                  <a:pt x="664557" y="157340"/>
                </a:lnTo>
                <a:close/>
              </a:path>
              <a:path w="1620520" h="242570">
                <a:moveTo>
                  <a:pt x="653674" y="46685"/>
                </a:moveTo>
                <a:lnTo>
                  <a:pt x="569231" y="46685"/>
                </a:lnTo>
                <a:lnTo>
                  <a:pt x="578247" y="47290"/>
                </a:lnTo>
                <a:lnTo>
                  <a:pt x="586248" y="49104"/>
                </a:lnTo>
                <a:lnTo>
                  <a:pt x="615040" y="84785"/>
                </a:lnTo>
                <a:lnTo>
                  <a:pt x="664557" y="84785"/>
                </a:lnTo>
                <a:lnTo>
                  <a:pt x="661772" y="69662"/>
                </a:lnTo>
                <a:lnTo>
                  <a:pt x="657912" y="56430"/>
                </a:lnTo>
                <a:lnTo>
                  <a:pt x="653674" y="46685"/>
                </a:lnTo>
                <a:close/>
              </a:path>
              <a:path w="1620520" h="242570">
                <a:moveTo>
                  <a:pt x="800803" y="50698"/>
                </a:moveTo>
                <a:lnTo>
                  <a:pt x="750702" y="50698"/>
                </a:lnTo>
                <a:lnTo>
                  <a:pt x="750702" y="237629"/>
                </a:lnTo>
                <a:lnTo>
                  <a:pt x="800803" y="237629"/>
                </a:lnTo>
                <a:lnTo>
                  <a:pt x="800803" y="50698"/>
                </a:lnTo>
                <a:close/>
              </a:path>
              <a:path w="1620520" h="242570">
                <a:moveTo>
                  <a:pt x="872393" y="2832"/>
                </a:moveTo>
                <a:lnTo>
                  <a:pt x="678515" y="2832"/>
                </a:lnTo>
                <a:lnTo>
                  <a:pt x="678515" y="50698"/>
                </a:lnTo>
                <a:lnTo>
                  <a:pt x="872393" y="50698"/>
                </a:lnTo>
                <a:lnTo>
                  <a:pt x="872393" y="2832"/>
                </a:lnTo>
                <a:close/>
              </a:path>
              <a:path w="1620520" h="242570">
                <a:moveTo>
                  <a:pt x="989716" y="0"/>
                </a:moveTo>
                <a:lnTo>
                  <a:pt x="946116" y="8851"/>
                </a:lnTo>
                <a:lnTo>
                  <a:pt x="912219" y="34405"/>
                </a:lnTo>
                <a:lnTo>
                  <a:pt x="890476" y="73252"/>
                </a:lnTo>
                <a:lnTo>
                  <a:pt x="883061" y="121894"/>
                </a:lnTo>
                <a:lnTo>
                  <a:pt x="883885" y="139144"/>
                </a:lnTo>
                <a:lnTo>
                  <a:pt x="896244" y="184594"/>
                </a:lnTo>
                <a:lnTo>
                  <a:pt x="922661" y="218586"/>
                </a:lnTo>
                <a:lnTo>
                  <a:pt x="961490" y="238405"/>
                </a:lnTo>
                <a:lnTo>
                  <a:pt x="993132" y="242214"/>
                </a:lnTo>
                <a:lnTo>
                  <a:pt x="1004719" y="241745"/>
                </a:lnTo>
                <a:lnTo>
                  <a:pt x="1045405" y="230509"/>
                </a:lnTo>
                <a:lnTo>
                  <a:pt x="1075237" y="205724"/>
                </a:lnTo>
                <a:lnTo>
                  <a:pt x="1081456" y="195440"/>
                </a:lnTo>
                <a:lnTo>
                  <a:pt x="993132" y="195440"/>
                </a:lnTo>
                <a:lnTo>
                  <a:pt x="984400" y="194957"/>
                </a:lnTo>
                <a:lnTo>
                  <a:pt x="949922" y="178173"/>
                </a:lnTo>
                <a:lnTo>
                  <a:pt x="938520" y="159588"/>
                </a:lnTo>
                <a:lnTo>
                  <a:pt x="938436" y="159397"/>
                </a:lnTo>
                <a:lnTo>
                  <a:pt x="936463" y="153360"/>
                </a:lnTo>
                <a:lnTo>
                  <a:pt x="934964" y="146849"/>
                </a:lnTo>
                <a:lnTo>
                  <a:pt x="933937" y="139865"/>
                </a:lnTo>
                <a:lnTo>
                  <a:pt x="1091786" y="139865"/>
                </a:lnTo>
                <a:lnTo>
                  <a:pt x="1091786" y="117398"/>
                </a:lnTo>
                <a:lnTo>
                  <a:pt x="1091334" y="104704"/>
                </a:lnTo>
                <a:lnTo>
                  <a:pt x="1091236" y="101934"/>
                </a:lnTo>
                <a:lnTo>
                  <a:pt x="1090358" y="94348"/>
                </a:lnTo>
                <a:lnTo>
                  <a:pt x="934521" y="94348"/>
                </a:lnTo>
                <a:lnTo>
                  <a:pt x="935580" y="88811"/>
                </a:lnTo>
                <a:lnTo>
                  <a:pt x="935626" y="88569"/>
                </a:lnTo>
                <a:lnTo>
                  <a:pt x="959629" y="55283"/>
                </a:lnTo>
                <a:lnTo>
                  <a:pt x="989716" y="46685"/>
                </a:lnTo>
                <a:lnTo>
                  <a:pt x="1075187" y="46685"/>
                </a:lnTo>
                <a:lnTo>
                  <a:pt x="1072736" y="42391"/>
                </a:lnTo>
                <a:lnTo>
                  <a:pt x="1043605" y="14265"/>
                </a:lnTo>
                <a:lnTo>
                  <a:pt x="998921" y="385"/>
                </a:lnTo>
                <a:lnTo>
                  <a:pt x="989716" y="0"/>
                </a:lnTo>
                <a:close/>
              </a:path>
              <a:path w="1620520" h="242570">
                <a:moveTo>
                  <a:pt x="1042560" y="159588"/>
                </a:moveTo>
                <a:lnTo>
                  <a:pt x="1008016" y="194360"/>
                </a:lnTo>
                <a:lnTo>
                  <a:pt x="1001019" y="195440"/>
                </a:lnTo>
                <a:lnTo>
                  <a:pt x="1081456" y="195440"/>
                </a:lnTo>
                <a:lnTo>
                  <a:pt x="1086081" y="185555"/>
                </a:lnTo>
                <a:lnTo>
                  <a:pt x="1090516" y="173075"/>
                </a:lnTo>
                <a:lnTo>
                  <a:pt x="1042560" y="159588"/>
                </a:lnTo>
                <a:close/>
              </a:path>
              <a:path w="1620520" h="242570">
                <a:moveTo>
                  <a:pt x="1075187" y="46685"/>
                </a:moveTo>
                <a:lnTo>
                  <a:pt x="989716" y="46685"/>
                </a:lnTo>
                <a:lnTo>
                  <a:pt x="998803" y="47223"/>
                </a:lnTo>
                <a:lnTo>
                  <a:pt x="997803" y="47223"/>
                </a:lnTo>
                <a:lnTo>
                  <a:pt x="1031248" y="67631"/>
                </a:lnTo>
                <a:lnTo>
                  <a:pt x="1041087" y="94348"/>
                </a:lnTo>
                <a:lnTo>
                  <a:pt x="1090358" y="94348"/>
                </a:lnTo>
                <a:lnTo>
                  <a:pt x="1089718" y="88811"/>
                </a:lnTo>
                <a:lnTo>
                  <a:pt x="1089690" y="88569"/>
                </a:lnTo>
                <a:lnTo>
                  <a:pt x="1089587" y="87680"/>
                </a:lnTo>
                <a:lnTo>
                  <a:pt x="1086840" y="74636"/>
                </a:lnTo>
                <a:lnTo>
                  <a:pt x="1082997" y="62801"/>
                </a:lnTo>
                <a:lnTo>
                  <a:pt x="1078256" y="52059"/>
                </a:lnTo>
                <a:lnTo>
                  <a:pt x="1075187" y="46685"/>
                </a:lnTo>
                <a:close/>
              </a:path>
              <a:path w="1620520" h="242570">
                <a:moveTo>
                  <a:pt x="1184419" y="2832"/>
                </a:moveTo>
                <a:lnTo>
                  <a:pt x="1126304" y="2832"/>
                </a:lnTo>
                <a:lnTo>
                  <a:pt x="1126304" y="237629"/>
                </a:lnTo>
                <a:lnTo>
                  <a:pt x="1176406" y="237629"/>
                </a:lnTo>
                <a:lnTo>
                  <a:pt x="1176406" y="99974"/>
                </a:lnTo>
                <a:lnTo>
                  <a:pt x="1226598" y="99974"/>
                </a:lnTo>
                <a:lnTo>
                  <a:pt x="1184419" y="2832"/>
                </a:lnTo>
                <a:close/>
              </a:path>
              <a:path w="1620520" h="242570">
                <a:moveTo>
                  <a:pt x="1226598" y="99974"/>
                </a:moveTo>
                <a:lnTo>
                  <a:pt x="1176406" y="99974"/>
                </a:lnTo>
                <a:lnTo>
                  <a:pt x="1234813" y="237629"/>
                </a:lnTo>
                <a:lnTo>
                  <a:pt x="1273103" y="237629"/>
                </a:lnTo>
                <a:lnTo>
                  <a:pt x="1305238" y="163207"/>
                </a:lnTo>
                <a:lnTo>
                  <a:pt x="1254053" y="163207"/>
                </a:lnTo>
                <a:lnTo>
                  <a:pt x="1226598" y="99974"/>
                </a:lnTo>
                <a:close/>
              </a:path>
              <a:path w="1620520" h="242570">
                <a:moveTo>
                  <a:pt x="1381612" y="102362"/>
                </a:moveTo>
                <a:lnTo>
                  <a:pt x="1331511" y="102362"/>
                </a:lnTo>
                <a:lnTo>
                  <a:pt x="1331511" y="237629"/>
                </a:lnTo>
                <a:lnTo>
                  <a:pt x="1381612" y="237629"/>
                </a:lnTo>
                <a:lnTo>
                  <a:pt x="1381612" y="102362"/>
                </a:lnTo>
                <a:close/>
              </a:path>
              <a:path w="1620520" h="242570">
                <a:moveTo>
                  <a:pt x="1381612" y="2832"/>
                </a:moveTo>
                <a:lnTo>
                  <a:pt x="1324767" y="2832"/>
                </a:lnTo>
                <a:lnTo>
                  <a:pt x="1254053" y="163207"/>
                </a:lnTo>
                <a:lnTo>
                  <a:pt x="1305238" y="163207"/>
                </a:lnTo>
                <a:lnTo>
                  <a:pt x="1331511" y="102362"/>
                </a:lnTo>
                <a:lnTo>
                  <a:pt x="1381612" y="102362"/>
                </a:lnTo>
                <a:lnTo>
                  <a:pt x="1381612" y="2832"/>
                </a:lnTo>
                <a:close/>
              </a:path>
              <a:path w="1620520" h="242570">
                <a:moveTo>
                  <a:pt x="1476443" y="2832"/>
                </a:moveTo>
                <a:lnTo>
                  <a:pt x="1426342" y="2832"/>
                </a:lnTo>
                <a:lnTo>
                  <a:pt x="1426342" y="237629"/>
                </a:lnTo>
                <a:lnTo>
                  <a:pt x="1478488" y="237629"/>
                </a:lnTo>
                <a:lnTo>
                  <a:pt x="1532225" y="150901"/>
                </a:lnTo>
                <a:lnTo>
                  <a:pt x="1476443" y="150901"/>
                </a:lnTo>
                <a:lnTo>
                  <a:pt x="1476443" y="2832"/>
                </a:lnTo>
                <a:close/>
              </a:path>
              <a:path w="1620520" h="242570">
                <a:moveTo>
                  <a:pt x="1620207" y="89763"/>
                </a:moveTo>
                <a:lnTo>
                  <a:pt x="1570106" y="89763"/>
                </a:lnTo>
                <a:lnTo>
                  <a:pt x="1570106" y="237629"/>
                </a:lnTo>
                <a:lnTo>
                  <a:pt x="1620207" y="237629"/>
                </a:lnTo>
                <a:lnTo>
                  <a:pt x="1620207" y="89763"/>
                </a:lnTo>
                <a:close/>
              </a:path>
              <a:path w="1620520" h="242570">
                <a:moveTo>
                  <a:pt x="1620207" y="2832"/>
                </a:moveTo>
                <a:lnTo>
                  <a:pt x="1568734" y="2832"/>
                </a:lnTo>
                <a:lnTo>
                  <a:pt x="1476443" y="150901"/>
                </a:lnTo>
                <a:lnTo>
                  <a:pt x="1532225" y="150901"/>
                </a:lnTo>
                <a:lnTo>
                  <a:pt x="1570106" y="89763"/>
                </a:lnTo>
                <a:lnTo>
                  <a:pt x="1620207" y="89763"/>
                </a:lnTo>
                <a:lnTo>
                  <a:pt x="1620207" y="2832"/>
                </a:lnTo>
                <a:close/>
              </a:path>
            </a:pathLst>
          </a:custGeom>
          <a:solidFill>
            <a:srgbClr val="882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6040" y="4121289"/>
            <a:ext cx="6297930" cy="38582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250"/>
              </a:spcBef>
            </a:pPr>
            <a:r>
              <a:rPr sz="3150" spc="110" dirty="0">
                <a:solidFill>
                  <a:srgbClr val="882E06"/>
                </a:solidFill>
                <a:latin typeface="Tahoma"/>
                <a:cs typeface="Tahoma"/>
              </a:rPr>
              <a:t>играят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35" dirty="0">
                <a:solidFill>
                  <a:srgbClr val="882E06"/>
                </a:solidFill>
                <a:latin typeface="Tahoma"/>
                <a:cs typeface="Tahoma"/>
              </a:rPr>
              <a:t>важна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30" dirty="0">
                <a:solidFill>
                  <a:srgbClr val="882E06"/>
                </a:solidFill>
                <a:latin typeface="Tahoma"/>
                <a:cs typeface="Tahoma"/>
              </a:rPr>
              <a:t>роля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65" dirty="0">
                <a:solidFill>
                  <a:srgbClr val="882E06"/>
                </a:solidFill>
                <a:latin typeface="Tahoma"/>
                <a:cs typeface="Tahoma"/>
              </a:rPr>
              <a:t>в </a:t>
            </a:r>
            <a:r>
              <a:rPr sz="3150" spc="125" dirty="0">
                <a:solidFill>
                  <a:srgbClr val="882E06"/>
                </a:solidFill>
                <a:latin typeface="Tahoma"/>
                <a:cs typeface="Tahoma"/>
              </a:rPr>
              <a:t>подобряване</a:t>
            </a:r>
            <a:r>
              <a:rPr sz="3150" spc="-9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0" dirty="0">
                <a:solidFill>
                  <a:srgbClr val="882E06"/>
                </a:solidFill>
                <a:latin typeface="Tahoma"/>
                <a:cs typeface="Tahoma"/>
              </a:rPr>
              <a:t>на</a:t>
            </a:r>
            <a:r>
              <a:rPr sz="3150" spc="-9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95" dirty="0">
                <a:solidFill>
                  <a:srgbClr val="882E06"/>
                </a:solidFill>
                <a:latin typeface="Tahoma"/>
                <a:cs typeface="Tahoma"/>
              </a:rPr>
              <a:t>пожарната </a:t>
            </a:r>
            <a:r>
              <a:rPr sz="3150" spc="105" dirty="0">
                <a:solidFill>
                  <a:srgbClr val="882E06"/>
                </a:solidFill>
                <a:latin typeface="Tahoma"/>
                <a:cs typeface="Tahoma"/>
              </a:rPr>
              <a:t>безопасност.</a:t>
            </a:r>
            <a:r>
              <a:rPr sz="3150" spc="-6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30" dirty="0">
                <a:solidFill>
                  <a:srgbClr val="882E06"/>
                </a:solidFill>
                <a:latin typeface="Tahoma"/>
                <a:cs typeface="Tahoma"/>
              </a:rPr>
              <a:t>Инсталирането</a:t>
            </a:r>
            <a:r>
              <a:rPr sz="3150" spc="-6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55" dirty="0">
                <a:solidFill>
                  <a:srgbClr val="882E06"/>
                </a:solidFill>
                <a:latin typeface="Tahoma"/>
                <a:cs typeface="Tahoma"/>
              </a:rPr>
              <a:t>на</a:t>
            </a:r>
            <a:endParaRPr sz="3150">
              <a:latin typeface="Tahoma"/>
              <a:cs typeface="Tahoma"/>
            </a:endParaRPr>
          </a:p>
          <a:p>
            <a:pPr marL="3528695">
              <a:lnSpc>
                <a:spcPts val="3765"/>
              </a:lnSpc>
              <a:spcBef>
                <a:spcPts val="3675"/>
              </a:spcBef>
            </a:pPr>
            <a:r>
              <a:rPr sz="3150" spc="35" dirty="0">
                <a:solidFill>
                  <a:srgbClr val="882E06"/>
                </a:solidFill>
                <a:latin typeface="Tahoma"/>
                <a:cs typeface="Tahoma"/>
              </a:rPr>
              <a:t>и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ts val="3765"/>
              </a:lnSpc>
            </a:pPr>
            <a:r>
              <a:rPr sz="3150" spc="110" dirty="0">
                <a:solidFill>
                  <a:srgbClr val="882E06"/>
                </a:solidFill>
                <a:latin typeface="Tahoma"/>
                <a:cs typeface="Tahoma"/>
              </a:rPr>
              <a:t>автоматични</a:t>
            </a:r>
            <a:endParaRPr sz="3150">
              <a:latin typeface="Tahoma"/>
              <a:cs typeface="Tahoma"/>
            </a:endParaRPr>
          </a:p>
          <a:p>
            <a:pPr marL="12700" marR="474980" indent="1767205">
              <a:lnSpc>
                <a:spcPts val="3750"/>
              </a:lnSpc>
              <a:spcBef>
                <a:spcPts val="175"/>
              </a:spcBef>
            </a:pPr>
            <a:r>
              <a:rPr sz="3150" spc="195" dirty="0">
                <a:solidFill>
                  <a:srgbClr val="882E06"/>
                </a:solidFill>
                <a:latin typeface="Tahoma"/>
                <a:cs typeface="Tahoma"/>
              </a:rPr>
              <a:t>може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90" dirty="0">
                <a:solidFill>
                  <a:srgbClr val="882E06"/>
                </a:solidFill>
                <a:latin typeface="Tahoma"/>
                <a:cs typeface="Tahoma"/>
              </a:rPr>
              <a:t>значително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rgbClr val="882E06"/>
                </a:solidFill>
                <a:latin typeface="Tahoma"/>
                <a:cs typeface="Tahoma"/>
              </a:rPr>
              <a:t>да </a:t>
            </a:r>
            <a:r>
              <a:rPr sz="3150" spc="135" dirty="0">
                <a:solidFill>
                  <a:srgbClr val="882E06"/>
                </a:solidFill>
                <a:latin typeface="Tahoma"/>
                <a:cs typeface="Tahoma"/>
              </a:rPr>
              <a:t>намали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55" dirty="0">
                <a:solidFill>
                  <a:srgbClr val="882E06"/>
                </a:solidFill>
                <a:latin typeface="Tahoma"/>
                <a:cs typeface="Tahoma"/>
              </a:rPr>
              <a:t>риска</a:t>
            </a:r>
            <a:r>
              <a:rPr sz="3150" spc="-8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114" dirty="0">
                <a:solidFill>
                  <a:srgbClr val="882E06"/>
                </a:solidFill>
                <a:latin typeface="Tahoma"/>
                <a:cs typeface="Tahoma"/>
              </a:rPr>
              <a:t>от</a:t>
            </a:r>
            <a:r>
              <a:rPr sz="3150" spc="-8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3150" spc="80" dirty="0">
                <a:solidFill>
                  <a:srgbClr val="882E06"/>
                </a:solidFill>
                <a:latin typeface="Tahoma"/>
                <a:cs typeface="Tahoma"/>
              </a:rPr>
              <a:t>инциденти.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27860" y="8469972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4" h="572134">
                <a:moveTo>
                  <a:pt x="327533" y="0"/>
                </a:moveTo>
                <a:lnTo>
                  <a:pt x="246189" y="0"/>
                </a:lnTo>
                <a:lnTo>
                  <a:pt x="246189" y="187198"/>
                </a:lnTo>
                <a:lnTo>
                  <a:pt x="113017" y="54711"/>
                </a:lnTo>
                <a:lnTo>
                  <a:pt x="55435" y="112318"/>
                </a:lnTo>
                <a:lnTo>
                  <a:pt x="187883" y="244792"/>
                </a:lnTo>
                <a:lnTo>
                  <a:pt x="0" y="244792"/>
                </a:lnTo>
                <a:lnTo>
                  <a:pt x="0" y="326148"/>
                </a:lnTo>
                <a:lnTo>
                  <a:pt x="187883" y="326148"/>
                </a:lnTo>
                <a:lnTo>
                  <a:pt x="55435" y="458622"/>
                </a:lnTo>
                <a:lnTo>
                  <a:pt x="113017" y="516216"/>
                </a:lnTo>
                <a:lnTo>
                  <a:pt x="246189" y="383743"/>
                </a:lnTo>
                <a:lnTo>
                  <a:pt x="246189" y="571651"/>
                </a:lnTo>
                <a:lnTo>
                  <a:pt x="327533" y="571651"/>
                </a:lnTo>
                <a:lnTo>
                  <a:pt x="327533" y="383743"/>
                </a:lnTo>
                <a:lnTo>
                  <a:pt x="460692" y="516216"/>
                </a:lnTo>
                <a:lnTo>
                  <a:pt x="518287" y="458622"/>
                </a:lnTo>
                <a:lnTo>
                  <a:pt x="385838" y="326148"/>
                </a:lnTo>
                <a:lnTo>
                  <a:pt x="572998" y="326148"/>
                </a:lnTo>
                <a:lnTo>
                  <a:pt x="572998" y="244792"/>
                </a:lnTo>
                <a:lnTo>
                  <a:pt x="385838" y="244792"/>
                </a:lnTo>
                <a:lnTo>
                  <a:pt x="518287" y="112318"/>
                </a:lnTo>
                <a:lnTo>
                  <a:pt x="460692" y="54711"/>
                </a:lnTo>
                <a:lnTo>
                  <a:pt x="327533" y="187198"/>
                </a:lnTo>
                <a:lnTo>
                  <a:pt x="327533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88184" y="9482011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50" y="0"/>
                </a:moveTo>
                <a:lnTo>
                  <a:pt x="1375348" y="5804"/>
                </a:lnTo>
                <a:lnTo>
                  <a:pt x="1323165" y="20518"/>
                </a:lnTo>
                <a:lnTo>
                  <a:pt x="1282055" y="40091"/>
                </a:lnTo>
                <a:lnTo>
                  <a:pt x="1249172" y="60473"/>
                </a:lnTo>
                <a:lnTo>
                  <a:pt x="1226911" y="74344"/>
                </a:lnTo>
                <a:lnTo>
                  <a:pt x="1206055" y="84503"/>
                </a:lnTo>
                <a:lnTo>
                  <a:pt x="1182627" y="90747"/>
                </a:lnTo>
                <a:lnTo>
                  <a:pt x="1152652" y="92873"/>
                </a:lnTo>
                <a:lnTo>
                  <a:pt x="1123134" y="90747"/>
                </a:lnTo>
                <a:lnTo>
                  <a:pt x="1099962" y="84503"/>
                </a:lnTo>
                <a:lnTo>
                  <a:pt x="1079196" y="74344"/>
                </a:lnTo>
                <a:lnTo>
                  <a:pt x="1056894" y="60473"/>
                </a:lnTo>
                <a:lnTo>
                  <a:pt x="1023977" y="40091"/>
                </a:lnTo>
                <a:lnTo>
                  <a:pt x="982726" y="20518"/>
                </a:lnTo>
                <a:lnTo>
                  <a:pt x="930521" y="5804"/>
                </a:lnTo>
                <a:lnTo>
                  <a:pt x="864743" y="0"/>
                </a:lnTo>
                <a:lnTo>
                  <a:pt x="798641" y="5804"/>
                </a:lnTo>
                <a:lnTo>
                  <a:pt x="746458" y="20518"/>
                </a:lnTo>
                <a:lnTo>
                  <a:pt x="705348" y="40091"/>
                </a:lnTo>
                <a:lnTo>
                  <a:pt x="672465" y="60473"/>
                </a:lnTo>
                <a:lnTo>
                  <a:pt x="650204" y="74344"/>
                </a:lnTo>
                <a:lnTo>
                  <a:pt x="629348" y="84503"/>
                </a:lnTo>
                <a:lnTo>
                  <a:pt x="605920" y="90747"/>
                </a:lnTo>
                <a:lnTo>
                  <a:pt x="575945" y="92873"/>
                </a:lnTo>
                <a:lnTo>
                  <a:pt x="546427" y="90747"/>
                </a:lnTo>
                <a:lnTo>
                  <a:pt x="523255" y="84503"/>
                </a:lnTo>
                <a:lnTo>
                  <a:pt x="502489" y="74344"/>
                </a:lnTo>
                <a:lnTo>
                  <a:pt x="480187" y="60473"/>
                </a:lnTo>
                <a:lnTo>
                  <a:pt x="447270" y="40091"/>
                </a:lnTo>
                <a:lnTo>
                  <a:pt x="406019" y="20518"/>
                </a:lnTo>
                <a:lnTo>
                  <a:pt x="353814" y="5804"/>
                </a:lnTo>
                <a:lnTo>
                  <a:pt x="288036" y="0"/>
                </a:lnTo>
                <a:lnTo>
                  <a:pt x="221934" y="5804"/>
                </a:lnTo>
                <a:lnTo>
                  <a:pt x="169751" y="20518"/>
                </a:lnTo>
                <a:lnTo>
                  <a:pt x="128641" y="40091"/>
                </a:lnTo>
                <a:lnTo>
                  <a:pt x="95758" y="60473"/>
                </a:lnTo>
                <a:lnTo>
                  <a:pt x="73509" y="74344"/>
                </a:lnTo>
                <a:lnTo>
                  <a:pt x="52736" y="84503"/>
                </a:lnTo>
                <a:lnTo>
                  <a:pt x="29535" y="90747"/>
                </a:lnTo>
                <a:lnTo>
                  <a:pt x="0" y="92873"/>
                </a:lnTo>
                <a:lnTo>
                  <a:pt x="0" y="271418"/>
                </a:lnTo>
                <a:lnTo>
                  <a:pt x="65780" y="265500"/>
                </a:lnTo>
                <a:lnTo>
                  <a:pt x="117998" y="250539"/>
                </a:lnTo>
                <a:lnTo>
                  <a:pt x="159287" y="230719"/>
                </a:lnTo>
                <a:lnTo>
                  <a:pt x="192278" y="210224"/>
                </a:lnTo>
                <a:lnTo>
                  <a:pt x="214419" y="196353"/>
                </a:lnTo>
                <a:lnTo>
                  <a:pt x="235013" y="186194"/>
                </a:lnTo>
                <a:lnTo>
                  <a:pt x="258179" y="179950"/>
                </a:lnTo>
                <a:lnTo>
                  <a:pt x="288036" y="177824"/>
                </a:lnTo>
                <a:lnTo>
                  <a:pt x="317892" y="179950"/>
                </a:lnTo>
                <a:lnTo>
                  <a:pt x="341058" y="186194"/>
                </a:lnTo>
                <a:lnTo>
                  <a:pt x="361652" y="196353"/>
                </a:lnTo>
                <a:lnTo>
                  <a:pt x="383794" y="210224"/>
                </a:lnTo>
                <a:lnTo>
                  <a:pt x="416764" y="230719"/>
                </a:lnTo>
                <a:lnTo>
                  <a:pt x="458009" y="250539"/>
                </a:lnTo>
                <a:lnTo>
                  <a:pt x="510184" y="265500"/>
                </a:lnTo>
                <a:lnTo>
                  <a:pt x="575945" y="271418"/>
                </a:lnTo>
                <a:lnTo>
                  <a:pt x="642058" y="265500"/>
                </a:lnTo>
                <a:lnTo>
                  <a:pt x="694324" y="250539"/>
                </a:lnTo>
                <a:lnTo>
                  <a:pt x="735661" y="230719"/>
                </a:lnTo>
                <a:lnTo>
                  <a:pt x="768985" y="210224"/>
                </a:lnTo>
                <a:lnTo>
                  <a:pt x="790805" y="196353"/>
                </a:lnTo>
                <a:lnTo>
                  <a:pt x="811434" y="186194"/>
                </a:lnTo>
                <a:lnTo>
                  <a:pt x="834778" y="179950"/>
                </a:lnTo>
                <a:lnTo>
                  <a:pt x="864743" y="177824"/>
                </a:lnTo>
                <a:lnTo>
                  <a:pt x="894278" y="179950"/>
                </a:lnTo>
                <a:lnTo>
                  <a:pt x="917479" y="186194"/>
                </a:lnTo>
                <a:lnTo>
                  <a:pt x="938252" y="196353"/>
                </a:lnTo>
                <a:lnTo>
                  <a:pt x="960501" y="210224"/>
                </a:lnTo>
                <a:lnTo>
                  <a:pt x="993471" y="230719"/>
                </a:lnTo>
                <a:lnTo>
                  <a:pt x="1034716" y="250539"/>
                </a:lnTo>
                <a:lnTo>
                  <a:pt x="1086891" y="265500"/>
                </a:lnTo>
                <a:lnTo>
                  <a:pt x="1152652" y="271418"/>
                </a:lnTo>
                <a:lnTo>
                  <a:pt x="1218765" y="265500"/>
                </a:lnTo>
                <a:lnTo>
                  <a:pt x="1271031" y="250539"/>
                </a:lnTo>
                <a:lnTo>
                  <a:pt x="1312368" y="230719"/>
                </a:lnTo>
                <a:lnTo>
                  <a:pt x="1345692" y="210224"/>
                </a:lnTo>
                <a:lnTo>
                  <a:pt x="1367512" y="196353"/>
                </a:lnTo>
                <a:lnTo>
                  <a:pt x="1388141" y="186194"/>
                </a:lnTo>
                <a:lnTo>
                  <a:pt x="1411485" y="179950"/>
                </a:lnTo>
                <a:lnTo>
                  <a:pt x="1441450" y="177824"/>
                </a:lnTo>
                <a:lnTo>
                  <a:pt x="1471306" y="179950"/>
                </a:lnTo>
                <a:lnTo>
                  <a:pt x="1494472" y="186194"/>
                </a:lnTo>
                <a:lnTo>
                  <a:pt x="1515066" y="196353"/>
                </a:lnTo>
                <a:lnTo>
                  <a:pt x="1537208" y="210224"/>
                </a:lnTo>
                <a:lnTo>
                  <a:pt x="1570190" y="230719"/>
                </a:lnTo>
                <a:lnTo>
                  <a:pt x="1611518" y="250539"/>
                </a:lnTo>
                <a:lnTo>
                  <a:pt x="1663920" y="265500"/>
                </a:lnTo>
                <a:lnTo>
                  <a:pt x="1730121" y="271418"/>
                </a:lnTo>
                <a:lnTo>
                  <a:pt x="1730121" y="92873"/>
                </a:lnTo>
                <a:lnTo>
                  <a:pt x="1700162" y="90747"/>
                </a:lnTo>
                <a:lnTo>
                  <a:pt x="1676765" y="84503"/>
                </a:lnTo>
                <a:lnTo>
                  <a:pt x="1655915" y="74344"/>
                </a:lnTo>
                <a:lnTo>
                  <a:pt x="1633601" y="60473"/>
                </a:lnTo>
                <a:lnTo>
                  <a:pt x="1600684" y="40091"/>
                </a:lnTo>
                <a:lnTo>
                  <a:pt x="1559433" y="20518"/>
                </a:lnTo>
                <a:lnTo>
                  <a:pt x="1507228" y="5804"/>
                </a:lnTo>
                <a:lnTo>
                  <a:pt x="144145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88184" y="9857102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50" y="0"/>
                </a:moveTo>
                <a:lnTo>
                  <a:pt x="1375348" y="5804"/>
                </a:lnTo>
                <a:lnTo>
                  <a:pt x="1323165" y="20518"/>
                </a:lnTo>
                <a:lnTo>
                  <a:pt x="1282055" y="40091"/>
                </a:lnTo>
                <a:lnTo>
                  <a:pt x="1249172" y="60474"/>
                </a:lnTo>
                <a:lnTo>
                  <a:pt x="1226911" y="74345"/>
                </a:lnTo>
                <a:lnTo>
                  <a:pt x="1206055" y="84501"/>
                </a:lnTo>
                <a:lnTo>
                  <a:pt x="1182627" y="90743"/>
                </a:lnTo>
                <a:lnTo>
                  <a:pt x="1152652" y="92868"/>
                </a:lnTo>
                <a:lnTo>
                  <a:pt x="1123134" y="90743"/>
                </a:lnTo>
                <a:lnTo>
                  <a:pt x="1099962" y="84501"/>
                </a:lnTo>
                <a:lnTo>
                  <a:pt x="1079196" y="74345"/>
                </a:lnTo>
                <a:lnTo>
                  <a:pt x="1056894" y="60474"/>
                </a:lnTo>
                <a:lnTo>
                  <a:pt x="1023977" y="40091"/>
                </a:lnTo>
                <a:lnTo>
                  <a:pt x="982726" y="20518"/>
                </a:lnTo>
                <a:lnTo>
                  <a:pt x="930521" y="5804"/>
                </a:lnTo>
                <a:lnTo>
                  <a:pt x="864743" y="0"/>
                </a:lnTo>
                <a:lnTo>
                  <a:pt x="798641" y="5804"/>
                </a:lnTo>
                <a:lnTo>
                  <a:pt x="746458" y="20518"/>
                </a:lnTo>
                <a:lnTo>
                  <a:pt x="705348" y="40091"/>
                </a:lnTo>
                <a:lnTo>
                  <a:pt x="672465" y="60474"/>
                </a:lnTo>
                <a:lnTo>
                  <a:pt x="650204" y="74345"/>
                </a:lnTo>
                <a:lnTo>
                  <a:pt x="629348" y="84501"/>
                </a:lnTo>
                <a:lnTo>
                  <a:pt x="605920" y="90743"/>
                </a:lnTo>
                <a:lnTo>
                  <a:pt x="575945" y="92868"/>
                </a:lnTo>
                <a:lnTo>
                  <a:pt x="546427" y="90743"/>
                </a:lnTo>
                <a:lnTo>
                  <a:pt x="523255" y="84501"/>
                </a:lnTo>
                <a:lnTo>
                  <a:pt x="502489" y="74345"/>
                </a:lnTo>
                <a:lnTo>
                  <a:pt x="480187" y="60474"/>
                </a:lnTo>
                <a:lnTo>
                  <a:pt x="447270" y="40091"/>
                </a:lnTo>
                <a:lnTo>
                  <a:pt x="406019" y="20518"/>
                </a:lnTo>
                <a:lnTo>
                  <a:pt x="353814" y="5804"/>
                </a:lnTo>
                <a:lnTo>
                  <a:pt x="288036" y="0"/>
                </a:lnTo>
                <a:lnTo>
                  <a:pt x="221934" y="5804"/>
                </a:lnTo>
                <a:lnTo>
                  <a:pt x="169751" y="20518"/>
                </a:lnTo>
                <a:lnTo>
                  <a:pt x="128641" y="40091"/>
                </a:lnTo>
                <a:lnTo>
                  <a:pt x="95758" y="60474"/>
                </a:lnTo>
                <a:lnTo>
                  <a:pt x="73509" y="74345"/>
                </a:lnTo>
                <a:lnTo>
                  <a:pt x="52736" y="84501"/>
                </a:lnTo>
                <a:lnTo>
                  <a:pt x="29535" y="90743"/>
                </a:lnTo>
                <a:lnTo>
                  <a:pt x="0" y="92868"/>
                </a:lnTo>
                <a:lnTo>
                  <a:pt x="0" y="271418"/>
                </a:lnTo>
                <a:lnTo>
                  <a:pt x="65780" y="265501"/>
                </a:lnTo>
                <a:lnTo>
                  <a:pt x="117998" y="250539"/>
                </a:lnTo>
                <a:lnTo>
                  <a:pt x="159287" y="230717"/>
                </a:lnTo>
                <a:lnTo>
                  <a:pt x="192278" y="210220"/>
                </a:lnTo>
                <a:lnTo>
                  <a:pt x="214419" y="196351"/>
                </a:lnTo>
                <a:lnTo>
                  <a:pt x="235013" y="186194"/>
                </a:lnTo>
                <a:lnTo>
                  <a:pt x="258179" y="179951"/>
                </a:lnTo>
                <a:lnTo>
                  <a:pt x="288036" y="177825"/>
                </a:lnTo>
                <a:lnTo>
                  <a:pt x="317892" y="179951"/>
                </a:lnTo>
                <a:lnTo>
                  <a:pt x="341058" y="186194"/>
                </a:lnTo>
                <a:lnTo>
                  <a:pt x="361652" y="196351"/>
                </a:lnTo>
                <a:lnTo>
                  <a:pt x="383794" y="210220"/>
                </a:lnTo>
                <a:lnTo>
                  <a:pt x="416764" y="230717"/>
                </a:lnTo>
                <a:lnTo>
                  <a:pt x="458009" y="250539"/>
                </a:lnTo>
                <a:lnTo>
                  <a:pt x="510184" y="265501"/>
                </a:lnTo>
                <a:lnTo>
                  <a:pt x="575945" y="271418"/>
                </a:lnTo>
                <a:lnTo>
                  <a:pt x="642058" y="265501"/>
                </a:lnTo>
                <a:lnTo>
                  <a:pt x="694324" y="250539"/>
                </a:lnTo>
                <a:lnTo>
                  <a:pt x="735661" y="230717"/>
                </a:lnTo>
                <a:lnTo>
                  <a:pt x="768985" y="210220"/>
                </a:lnTo>
                <a:lnTo>
                  <a:pt x="790805" y="196351"/>
                </a:lnTo>
                <a:lnTo>
                  <a:pt x="811434" y="186194"/>
                </a:lnTo>
                <a:lnTo>
                  <a:pt x="834778" y="179951"/>
                </a:lnTo>
                <a:lnTo>
                  <a:pt x="864743" y="177825"/>
                </a:lnTo>
                <a:lnTo>
                  <a:pt x="894278" y="179951"/>
                </a:lnTo>
                <a:lnTo>
                  <a:pt x="917479" y="186194"/>
                </a:lnTo>
                <a:lnTo>
                  <a:pt x="938252" y="196351"/>
                </a:lnTo>
                <a:lnTo>
                  <a:pt x="960501" y="210220"/>
                </a:lnTo>
                <a:lnTo>
                  <a:pt x="993471" y="230717"/>
                </a:lnTo>
                <a:lnTo>
                  <a:pt x="1034716" y="250539"/>
                </a:lnTo>
                <a:lnTo>
                  <a:pt x="1086891" y="265501"/>
                </a:lnTo>
                <a:lnTo>
                  <a:pt x="1152652" y="271418"/>
                </a:lnTo>
                <a:lnTo>
                  <a:pt x="1218765" y="265501"/>
                </a:lnTo>
                <a:lnTo>
                  <a:pt x="1271031" y="250539"/>
                </a:lnTo>
                <a:lnTo>
                  <a:pt x="1312368" y="230717"/>
                </a:lnTo>
                <a:lnTo>
                  <a:pt x="1345692" y="210220"/>
                </a:lnTo>
                <a:lnTo>
                  <a:pt x="1367512" y="196351"/>
                </a:lnTo>
                <a:lnTo>
                  <a:pt x="1388141" y="186194"/>
                </a:lnTo>
                <a:lnTo>
                  <a:pt x="1411485" y="179951"/>
                </a:lnTo>
                <a:lnTo>
                  <a:pt x="1441450" y="177825"/>
                </a:lnTo>
                <a:lnTo>
                  <a:pt x="1471306" y="179951"/>
                </a:lnTo>
                <a:lnTo>
                  <a:pt x="1494472" y="186194"/>
                </a:lnTo>
                <a:lnTo>
                  <a:pt x="1515066" y="196351"/>
                </a:lnTo>
                <a:lnTo>
                  <a:pt x="1537208" y="210220"/>
                </a:lnTo>
                <a:lnTo>
                  <a:pt x="1570190" y="230717"/>
                </a:lnTo>
                <a:lnTo>
                  <a:pt x="1611518" y="250539"/>
                </a:lnTo>
                <a:lnTo>
                  <a:pt x="1663920" y="265501"/>
                </a:lnTo>
                <a:lnTo>
                  <a:pt x="1730121" y="271418"/>
                </a:lnTo>
                <a:lnTo>
                  <a:pt x="1730121" y="92868"/>
                </a:lnTo>
                <a:lnTo>
                  <a:pt x="1700162" y="90743"/>
                </a:lnTo>
                <a:lnTo>
                  <a:pt x="1676765" y="84501"/>
                </a:lnTo>
                <a:lnTo>
                  <a:pt x="1655915" y="74345"/>
                </a:lnTo>
                <a:lnTo>
                  <a:pt x="1633601" y="60474"/>
                </a:lnTo>
                <a:lnTo>
                  <a:pt x="1600684" y="40091"/>
                </a:lnTo>
                <a:lnTo>
                  <a:pt x="1559433" y="20518"/>
                </a:lnTo>
                <a:lnTo>
                  <a:pt x="1507228" y="5804"/>
                </a:lnTo>
                <a:lnTo>
                  <a:pt x="144145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2207" y="2004047"/>
            <a:ext cx="8410575" cy="5924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317" y="1959114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19" h="502919">
                <a:moveTo>
                  <a:pt x="287214" y="0"/>
                </a:moveTo>
                <a:lnTo>
                  <a:pt x="215954" y="0"/>
                </a:lnTo>
                <a:lnTo>
                  <a:pt x="215954" y="164122"/>
                </a:lnTo>
                <a:lnTo>
                  <a:pt x="99338" y="48234"/>
                </a:lnTo>
                <a:lnTo>
                  <a:pt x="48949" y="98615"/>
                </a:lnTo>
                <a:lnTo>
                  <a:pt x="164842" y="215226"/>
                </a:lnTo>
                <a:lnTo>
                  <a:pt x="0" y="215226"/>
                </a:lnTo>
                <a:lnTo>
                  <a:pt x="0" y="286499"/>
                </a:lnTo>
                <a:lnTo>
                  <a:pt x="164842" y="286499"/>
                </a:lnTo>
                <a:lnTo>
                  <a:pt x="48949" y="403110"/>
                </a:lnTo>
                <a:lnTo>
                  <a:pt x="99338" y="453504"/>
                </a:lnTo>
                <a:lnTo>
                  <a:pt x="215954" y="337604"/>
                </a:lnTo>
                <a:lnTo>
                  <a:pt x="215954" y="502450"/>
                </a:lnTo>
                <a:lnTo>
                  <a:pt x="287214" y="502450"/>
                </a:lnTo>
                <a:lnTo>
                  <a:pt x="287214" y="337604"/>
                </a:lnTo>
                <a:lnTo>
                  <a:pt x="403829" y="453504"/>
                </a:lnTo>
                <a:lnTo>
                  <a:pt x="454223" y="403110"/>
                </a:lnTo>
                <a:lnTo>
                  <a:pt x="338326" y="286499"/>
                </a:lnTo>
                <a:lnTo>
                  <a:pt x="502445" y="286499"/>
                </a:lnTo>
                <a:lnTo>
                  <a:pt x="502445" y="215226"/>
                </a:lnTo>
                <a:lnTo>
                  <a:pt x="338326" y="215226"/>
                </a:lnTo>
                <a:lnTo>
                  <a:pt x="454223" y="98615"/>
                </a:lnTo>
                <a:lnTo>
                  <a:pt x="403829" y="48234"/>
                </a:lnTo>
                <a:lnTo>
                  <a:pt x="287214" y="164122"/>
                </a:lnTo>
                <a:lnTo>
                  <a:pt x="28721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00396" y="2301113"/>
            <a:ext cx="400050" cy="2552065"/>
          </a:xfrm>
          <a:custGeom>
            <a:avLst/>
            <a:gdLst/>
            <a:ahLst/>
            <a:cxnLst/>
            <a:rect l="l" t="t" r="r" b="b"/>
            <a:pathLst>
              <a:path w="400050" h="2552065">
                <a:moveTo>
                  <a:pt x="262763" y="0"/>
                </a:moveTo>
                <a:lnTo>
                  <a:pt x="0" y="0"/>
                </a:lnTo>
                <a:lnTo>
                  <a:pt x="4015" y="67161"/>
                </a:lnTo>
                <a:lnTo>
                  <a:pt x="14849" y="124744"/>
                </a:lnTo>
                <a:lnTo>
                  <a:pt x="30686" y="173967"/>
                </a:lnTo>
                <a:lnTo>
                  <a:pt x="49708" y="216051"/>
                </a:lnTo>
                <a:lnTo>
                  <a:pt x="70099" y="252215"/>
                </a:lnTo>
                <a:lnTo>
                  <a:pt x="90043" y="283679"/>
                </a:lnTo>
                <a:lnTo>
                  <a:pt x="110216" y="316261"/>
                </a:lnTo>
                <a:lnTo>
                  <a:pt x="125126" y="346683"/>
                </a:lnTo>
                <a:lnTo>
                  <a:pt x="134369" y="380883"/>
                </a:lnTo>
                <a:lnTo>
                  <a:pt x="137541" y="424802"/>
                </a:lnTo>
                <a:lnTo>
                  <a:pt x="134369" y="468832"/>
                </a:lnTo>
                <a:lnTo>
                  <a:pt x="125126" y="503277"/>
                </a:lnTo>
                <a:lnTo>
                  <a:pt x="110216" y="533942"/>
                </a:lnTo>
                <a:lnTo>
                  <a:pt x="90043" y="566635"/>
                </a:lnTo>
                <a:lnTo>
                  <a:pt x="70099" y="597848"/>
                </a:lnTo>
                <a:lnTo>
                  <a:pt x="49708" y="633942"/>
                </a:lnTo>
                <a:lnTo>
                  <a:pt x="30686" y="676076"/>
                </a:lnTo>
                <a:lnTo>
                  <a:pt x="14849" y="725410"/>
                </a:lnTo>
                <a:lnTo>
                  <a:pt x="4015" y="783103"/>
                </a:lnTo>
                <a:lnTo>
                  <a:pt x="0" y="850315"/>
                </a:lnTo>
                <a:lnTo>
                  <a:pt x="4015" y="917779"/>
                </a:lnTo>
                <a:lnTo>
                  <a:pt x="14849" y="975542"/>
                </a:lnTo>
                <a:lnTo>
                  <a:pt x="30686" y="1024826"/>
                </a:lnTo>
                <a:lnTo>
                  <a:pt x="49708" y="1066849"/>
                </a:lnTo>
                <a:lnTo>
                  <a:pt x="70099" y="1102832"/>
                </a:lnTo>
                <a:lnTo>
                  <a:pt x="90043" y="1133995"/>
                </a:lnTo>
                <a:lnTo>
                  <a:pt x="110216" y="1166683"/>
                </a:lnTo>
                <a:lnTo>
                  <a:pt x="125126" y="1197349"/>
                </a:lnTo>
                <a:lnTo>
                  <a:pt x="134369" y="1231797"/>
                </a:lnTo>
                <a:lnTo>
                  <a:pt x="137541" y="1275829"/>
                </a:lnTo>
                <a:lnTo>
                  <a:pt x="134369" y="1319748"/>
                </a:lnTo>
                <a:lnTo>
                  <a:pt x="125126" y="1353948"/>
                </a:lnTo>
                <a:lnTo>
                  <a:pt x="110216" y="1384369"/>
                </a:lnTo>
                <a:lnTo>
                  <a:pt x="90043" y="1416951"/>
                </a:lnTo>
                <a:lnTo>
                  <a:pt x="70099" y="1448416"/>
                </a:lnTo>
                <a:lnTo>
                  <a:pt x="49708" y="1484579"/>
                </a:lnTo>
                <a:lnTo>
                  <a:pt x="30686" y="1526662"/>
                </a:lnTo>
                <a:lnTo>
                  <a:pt x="14849" y="1575883"/>
                </a:lnTo>
                <a:lnTo>
                  <a:pt x="4015" y="1633462"/>
                </a:lnTo>
                <a:lnTo>
                  <a:pt x="0" y="1700618"/>
                </a:lnTo>
                <a:lnTo>
                  <a:pt x="4015" y="1768085"/>
                </a:lnTo>
                <a:lnTo>
                  <a:pt x="14849" y="1825872"/>
                </a:lnTo>
                <a:lnTo>
                  <a:pt x="30686" y="1875220"/>
                </a:lnTo>
                <a:lnTo>
                  <a:pt x="49708" y="1917367"/>
                </a:lnTo>
                <a:lnTo>
                  <a:pt x="70099" y="1953555"/>
                </a:lnTo>
                <a:lnTo>
                  <a:pt x="90043" y="1985022"/>
                </a:lnTo>
                <a:lnTo>
                  <a:pt x="110216" y="2017604"/>
                </a:lnTo>
                <a:lnTo>
                  <a:pt x="125126" y="2048025"/>
                </a:lnTo>
                <a:lnTo>
                  <a:pt x="134369" y="2082225"/>
                </a:lnTo>
                <a:lnTo>
                  <a:pt x="137541" y="2126145"/>
                </a:lnTo>
                <a:lnTo>
                  <a:pt x="134369" y="2170064"/>
                </a:lnTo>
                <a:lnTo>
                  <a:pt x="125126" y="2204264"/>
                </a:lnTo>
                <a:lnTo>
                  <a:pt x="110216" y="2234685"/>
                </a:lnTo>
                <a:lnTo>
                  <a:pt x="90043" y="2267267"/>
                </a:lnTo>
                <a:lnTo>
                  <a:pt x="70099" y="2298734"/>
                </a:lnTo>
                <a:lnTo>
                  <a:pt x="49708" y="2334919"/>
                </a:lnTo>
                <a:lnTo>
                  <a:pt x="30686" y="2377063"/>
                </a:lnTo>
                <a:lnTo>
                  <a:pt x="14849" y="2426407"/>
                </a:lnTo>
                <a:lnTo>
                  <a:pt x="4015" y="2484192"/>
                </a:lnTo>
                <a:lnTo>
                  <a:pt x="0" y="2551658"/>
                </a:lnTo>
                <a:lnTo>
                  <a:pt x="262763" y="2551658"/>
                </a:lnTo>
                <a:lnTo>
                  <a:pt x="265953" y="2507626"/>
                </a:lnTo>
                <a:lnTo>
                  <a:pt x="275240" y="2473178"/>
                </a:lnTo>
                <a:lnTo>
                  <a:pt x="290195" y="2442512"/>
                </a:lnTo>
                <a:lnTo>
                  <a:pt x="310388" y="2409825"/>
                </a:lnTo>
                <a:lnTo>
                  <a:pt x="330230" y="2378607"/>
                </a:lnTo>
                <a:lnTo>
                  <a:pt x="350468" y="2342512"/>
                </a:lnTo>
                <a:lnTo>
                  <a:pt x="369316" y="2300379"/>
                </a:lnTo>
                <a:lnTo>
                  <a:pt x="384988" y="2251047"/>
                </a:lnTo>
                <a:lnTo>
                  <a:pt x="395701" y="2193356"/>
                </a:lnTo>
                <a:lnTo>
                  <a:pt x="399669" y="2126145"/>
                </a:lnTo>
                <a:lnTo>
                  <a:pt x="395701" y="2058932"/>
                </a:lnTo>
                <a:lnTo>
                  <a:pt x="384988" y="2001239"/>
                </a:lnTo>
                <a:lnTo>
                  <a:pt x="369316" y="1951905"/>
                </a:lnTo>
                <a:lnTo>
                  <a:pt x="350468" y="1909771"/>
                </a:lnTo>
                <a:lnTo>
                  <a:pt x="330230" y="1873678"/>
                </a:lnTo>
                <a:lnTo>
                  <a:pt x="310388" y="1842465"/>
                </a:lnTo>
                <a:lnTo>
                  <a:pt x="290195" y="1809771"/>
                </a:lnTo>
                <a:lnTo>
                  <a:pt x="275240" y="1779104"/>
                </a:lnTo>
                <a:lnTo>
                  <a:pt x="265953" y="1744656"/>
                </a:lnTo>
                <a:lnTo>
                  <a:pt x="262763" y="1700618"/>
                </a:lnTo>
                <a:lnTo>
                  <a:pt x="265953" y="1656707"/>
                </a:lnTo>
                <a:lnTo>
                  <a:pt x="275240" y="1622510"/>
                </a:lnTo>
                <a:lnTo>
                  <a:pt x="290195" y="1592091"/>
                </a:lnTo>
                <a:lnTo>
                  <a:pt x="310388" y="1559509"/>
                </a:lnTo>
                <a:lnTo>
                  <a:pt x="330230" y="1528296"/>
                </a:lnTo>
                <a:lnTo>
                  <a:pt x="350468" y="1492202"/>
                </a:lnTo>
                <a:lnTo>
                  <a:pt x="369316" y="1450068"/>
                </a:lnTo>
                <a:lnTo>
                  <a:pt x="384988" y="1400734"/>
                </a:lnTo>
                <a:lnTo>
                  <a:pt x="395701" y="1343041"/>
                </a:lnTo>
                <a:lnTo>
                  <a:pt x="399669" y="1275829"/>
                </a:lnTo>
                <a:lnTo>
                  <a:pt x="395701" y="1208366"/>
                </a:lnTo>
                <a:lnTo>
                  <a:pt x="384988" y="1150604"/>
                </a:lnTo>
                <a:lnTo>
                  <a:pt x="369316" y="1101323"/>
                </a:lnTo>
                <a:lnTo>
                  <a:pt x="350468" y="1059300"/>
                </a:lnTo>
                <a:lnTo>
                  <a:pt x="330230" y="1023316"/>
                </a:lnTo>
                <a:lnTo>
                  <a:pt x="310388" y="992149"/>
                </a:lnTo>
                <a:lnTo>
                  <a:pt x="290195" y="959461"/>
                </a:lnTo>
                <a:lnTo>
                  <a:pt x="275240" y="928795"/>
                </a:lnTo>
                <a:lnTo>
                  <a:pt x="265953" y="894347"/>
                </a:lnTo>
                <a:lnTo>
                  <a:pt x="262763" y="850315"/>
                </a:lnTo>
                <a:lnTo>
                  <a:pt x="265953" y="806396"/>
                </a:lnTo>
                <a:lnTo>
                  <a:pt x="275240" y="772196"/>
                </a:lnTo>
                <a:lnTo>
                  <a:pt x="290195" y="741775"/>
                </a:lnTo>
                <a:lnTo>
                  <a:pt x="310388" y="709193"/>
                </a:lnTo>
                <a:lnTo>
                  <a:pt x="330230" y="677725"/>
                </a:lnTo>
                <a:lnTo>
                  <a:pt x="350468" y="641538"/>
                </a:lnTo>
                <a:lnTo>
                  <a:pt x="369316" y="599392"/>
                </a:lnTo>
                <a:lnTo>
                  <a:pt x="384988" y="550047"/>
                </a:lnTo>
                <a:lnTo>
                  <a:pt x="395701" y="492263"/>
                </a:lnTo>
                <a:lnTo>
                  <a:pt x="399669" y="424802"/>
                </a:lnTo>
                <a:lnTo>
                  <a:pt x="395701" y="357590"/>
                </a:lnTo>
                <a:lnTo>
                  <a:pt x="384988" y="299896"/>
                </a:lnTo>
                <a:lnTo>
                  <a:pt x="369316" y="250563"/>
                </a:lnTo>
                <a:lnTo>
                  <a:pt x="350468" y="208429"/>
                </a:lnTo>
                <a:lnTo>
                  <a:pt x="330230" y="172335"/>
                </a:lnTo>
                <a:lnTo>
                  <a:pt x="310388" y="141122"/>
                </a:lnTo>
                <a:lnTo>
                  <a:pt x="290195" y="108540"/>
                </a:lnTo>
                <a:lnTo>
                  <a:pt x="275240" y="78119"/>
                </a:lnTo>
                <a:lnTo>
                  <a:pt x="265953" y="43919"/>
                </a:lnTo>
                <a:lnTo>
                  <a:pt x="26276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6804" y="2301113"/>
            <a:ext cx="400050" cy="2552065"/>
          </a:xfrm>
          <a:custGeom>
            <a:avLst/>
            <a:gdLst/>
            <a:ahLst/>
            <a:cxnLst/>
            <a:rect l="l" t="t" r="r" b="b"/>
            <a:pathLst>
              <a:path w="400050" h="2552065">
                <a:moveTo>
                  <a:pt x="262763" y="0"/>
                </a:moveTo>
                <a:lnTo>
                  <a:pt x="0" y="0"/>
                </a:lnTo>
                <a:lnTo>
                  <a:pt x="4014" y="67161"/>
                </a:lnTo>
                <a:lnTo>
                  <a:pt x="14844" y="124744"/>
                </a:lnTo>
                <a:lnTo>
                  <a:pt x="30670" y="173967"/>
                </a:lnTo>
                <a:lnTo>
                  <a:pt x="49671" y="216051"/>
                </a:lnTo>
                <a:lnTo>
                  <a:pt x="70026" y="252215"/>
                </a:lnTo>
                <a:lnTo>
                  <a:pt x="89916" y="283679"/>
                </a:lnTo>
                <a:lnTo>
                  <a:pt x="110109" y="316261"/>
                </a:lnTo>
                <a:lnTo>
                  <a:pt x="125063" y="346683"/>
                </a:lnTo>
                <a:lnTo>
                  <a:pt x="134350" y="380883"/>
                </a:lnTo>
                <a:lnTo>
                  <a:pt x="137541" y="424802"/>
                </a:lnTo>
                <a:lnTo>
                  <a:pt x="134350" y="468832"/>
                </a:lnTo>
                <a:lnTo>
                  <a:pt x="125063" y="503277"/>
                </a:lnTo>
                <a:lnTo>
                  <a:pt x="110109" y="533942"/>
                </a:lnTo>
                <a:lnTo>
                  <a:pt x="89916" y="566635"/>
                </a:lnTo>
                <a:lnTo>
                  <a:pt x="70026" y="597848"/>
                </a:lnTo>
                <a:lnTo>
                  <a:pt x="49671" y="633942"/>
                </a:lnTo>
                <a:lnTo>
                  <a:pt x="30670" y="676076"/>
                </a:lnTo>
                <a:lnTo>
                  <a:pt x="14844" y="725410"/>
                </a:lnTo>
                <a:lnTo>
                  <a:pt x="4014" y="783103"/>
                </a:lnTo>
                <a:lnTo>
                  <a:pt x="0" y="850315"/>
                </a:lnTo>
                <a:lnTo>
                  <a:pt x="4014" y="917779"/>
                </a:lnTo>
                <a:lnTo>
                  <a:pt x="14844" y="975542"/>
                </a:lnTo>
                <a:lnTo>
                  <a:pt x="30670" y="1024826"/>
                </a:lnTo>
                <a:lnTo>
                  <a:pt x="49671" y="1066849"/>
                </a:lnTo>
                <a:lnTo>
                  <a:pt x="70026" y="1102832"/>
                </a:lnTo>
                <a:lnTo>
                  <a:pt x="89916" y="1133995"/>
                </a:lnTo>
                <a:lnTo>
                  <a:pt x="110109" y="1166683"/>
                </a:lnTo>
                <a:lnTo>
                  <a:pt x="125063" y="1197349"/>
                </a:lnTo>
                <a:lnTo>
                  <a:pt x="134350" y="1231797"/>
                </a:lnTo>
                <a:lnTo>
                  <a:pt x="137541" y="1275829"/>
                </a:lnTo>
                <a:lnTo>
                  <a:pt x="134350" y="1319748"/>
                </a:lnTo>
                <a:lnTo>
                  <a:pt x="125063" y="1353948"/>
                </a:lnTo>
                <a:lnTo>
                  <a:pt x="110109" y="1384369"/>
                </a:lnTo>
                <a:lnTo>
                  <a:pt x="89916" y="1416951"/>
                </a:lnTo>
                <a:lnTo>
                  <a:pt x="70026" y="1448416"/>
                </a:lnTo>
                <a:lnTo>
                  <a:pt x="49671" y="1484579"/>
                </a:lnTo>
                <a:lnTo>
                  <a:pt x="30670" y="1526662"/>
                </a:lnTo>
                <a:lnTo>
                  <a:pt x="14844" y="1575883"/>
                </a:lnTo>
                <a:lnTo>
                  <a:pt x="4014" y="1633462"/>
                </a:lnTo>
                <a:lnTo>
                  <a:pt x="0" y="1700618"/>
                </a:lnTo>
                <a:lnTo>
                  <a:pt x="4014" y="1768085"/>
                </a:lnTo>
                <a:lnTo>
                  <a:pt x="14844" y="1825872"/>
                </a:lnTo>
                <a:lnTo>
                  <a:pt x="30670" y="1875220"/>
                </a:lnTo>
                <a:lnTo>
                  <a:pt x="49671" y="1917367"/>
                </a:lnTo>
                <a:lnTo>
                  <a:pt x="70026" y="1953555"/>
                </a:lnTo>
                <a:lnTo>
                  <a:pt x="89916" y="1985022"/>
                </a:lnTo>
                <a:lnTo>
                  <a:pt x="110109" y="2017604"/>
                </a:lnTo>
                <a:lnTo>
                  <a:pt x="125063" y="2048025"/>
                </a:lnTo>
                <a:lnTo>
                  <a:pt x="134350" y="2082225"/>
                </a:lnTo>
                <a:lnTo>
                  <a:pt x="137541" y="2126145"/>
                </a:lnTo>
                <a:lnTo>
                  <a:pt x="134350" y="2170064"/>
                </a:lnTo>
                <a:lnTo>
                  <a:pt x="125063" y="2204264"/>
                </a:lnTo>
                <a:lnTo>
                  <a:pt x="110109" y="2234685"/>
                </a:lnTo>
                <a:lnTo>
                  <a:pt x="89916" y="2267267"/>
                </a:lnTo>
                <a:lnTo>
                  <a:pt x="70026" y="2298734"/>
                </a:lnTo>
                <a:lnTo>
                  <a:pt x="49671" y="2334919"/>
                </a:lnTo>
                <a:lnTo>
                  <a:pt x="30670" y="2377063"/>
                </a:lnTo>
                <a:lnTo>
                  <a:pt x="14844" y="2426407"/>
                </a:lnTo>
                <a:lnTo>
                  <a:pt x="4014" y="2484192"/>
                </a:lnTo>
                <a:lnTo>
                  <a:pt x="0" y="2551658"/>
                </a:lnTo>
                <a:lnTo>
                  <a:pt x="262763" y="2551658"/>
                </a:lnTo>
                <a:lnTo>
                  <a:pt x="265934" y="2507626"/>
                </a:lnTo>
                <a:lnTo>
                  <a:pt x="275177" y="2473178"/>
                </a:lnTo>
                <a:lnTo>
                  <a:pt x="290087" y="2442512"/>
                </a:lnTo>
                <a:lnTo>
                  <a:pt x="310261" y="2409825"/>
                </a:lnTo>
                <a:lnTo>
                  <a:pt x="330147" y="2378607"/>
                </a:lnTo>
                <a:lnTo>
                  <a:pt x="350397" y="2342512"/>
                </a:lnTo>
                <a:lnTo>
                  <a:pt x="369236" y="2300379"/>
                </a:lnTo>
                <a:lnTo>
                  <a:pt x="384889" y="2251047"/>
                </a:lnTo>
                <a:lnTo>
                  <a:pt x="395583" y="2193356"/>
                </a:lnTo>
                <a:lnTo>
                  <a:pt x="399542" y="2126145"/>
                </a:lnTo>
                <a:lnTo>
                  <a:pt x="395583" y="2058932"/>
                </a:lnTo>
                <a:lnTo>
                  <a:pt x="384889" y="2001239"/>
                </a:lnTo>
                <a:lnTo>
                  <a:pt x="369236" y="1951905"/>
                </a:lnTo>
                <a:lnTo>
                  <a:pt x="350397" y="1909771"/>
                </a:lnTo>
                <a:lnTo>
                  <a:pt x="330147" y="1873678"/>
                </a:lnTo>
                <a:lnTo>
                  <a:pt x="310261" y="1842465"/>
                </a:lnTo>
                <a:lnTo>
                  <a:pt x="290087" y="1809771"/>
                </a:lnTo>
                <a:lnTo>
                  <a:pt x="275177" y="1779104"/>
                </a:lnTo>
                <a:lnTo>
                  <a:pt x="265934" y="1744656"/>
                </a:lnTo>
                <a:lnTo>
                  <a:pt x="262763" y="1700618"/>
                </a:lnTo>
                <a:lnTo>
                  <a:pt x="265934" y="1656707"/>
                </a:lnTo>
                <a:lnTo>
                  <a:pt x="275177" y="1622510"/>
                </a:lnTo>
                <a:lnTo>
                  <a:pt x="290087" y="1592091"/>
                </a:lnTo>
                <a:lnTo>
                  <a:pt x="310261" y="1559509"/>
                </a:lnTo>
                <a:lnTo>
                  <a:pt x="330147" y="1528296"/>
                </a:lnTo>
                <a:lnTo>
                  <a:pt x="350397" y="1492202"/>
                </a:lnTo>
                <a:lnTo>
                  <a:pt x="369236" y="1450068"/>
                </a:lnTo>
                <a:lnTo>
                  <a:pt x="384889" y="1400734"/>
                </a:lnTo>
                <a:lnTo>
                  <a:pt x="395583" y="1343041"/>
                </a:lnTo>
                <a:lnTo>
                  <a:pt x="399542" y="1275829"/>
                </a:lnTo>
                <a:lnTo>
                  <a:pt x="395583" y="1208366"/>
                </a:lnTo>
                <a:lnTo>
                  <a:pt x="384889" y="1150604"/>
                </a:lnTo>
                <a:lnTo>
                  <a:pt x="369236" y="1101323"/>
                </a:lnTo>
                <a:lnTo>
                  <a:pt x="350397" y="1059300"/>
                </a:lnTo>
                <a:lnTo>
                  <a:pt x="330147" y="1023316"/>
                </a:lnTo>
                <a:lnTo>
                  <a:pt x="310261" y="992149"/>
                </a:lnTo>
                <a:lnTo>
                  <a:pt x="290087" y="959461"/>
                </a:lnTo>
                <a:lnTo>
                  <a:pt x="275177" y="928795"/>
                </a:lnTo>
                <a:lnTo>
                  <a:pt x="265934" y="894347"/>
                </a:lnTo>
                <a:lnTo>
                  <a:pt x="262763" y="850315"/>
                </a:lnTo>
                <a:lnTo>
                  <a:pt x="265934" y="806396"/>
                </a:lnTo>
                <a:lnTo>
                  <a:pt x="275177" y="772196"/>
                </a:lnTo>
                <a:lnTo>
                  <a:pt x="290087" y="741775"/>
                </a:lnTo>
                <a:lnTo>
                  <a:pt x="310261" y="709193"/>
                </a:lnTo>
                <a:lnTo>
                  <a:pt x="330147" y="677725"/>
                </a:lnTo>
                <a:lnTo>
                  <a:pt x="350397" y="641538"/>
                </a:lnTo>
                <a:lnTo>
                  <a:pt x="369236" y="599392"/>
                </a:lnTo>
                <a:lnTo>
                  <a:pt x="384889" y="550047"/>
                </a:lnTo>
                <a:lnTo>
                  <a:pt x="395583" y="492263"/>
                </a:lnTo>
                <a:lnTo>
                  <a:pt x="399542" y="424802"/>
                </a:lnTo>
                <a:lnTo>
                  <a:pt x="395583" y="357590"/>
                </a:lnTo>
                <a:lnTo>
                  <a:pt x="384889" y="299896"/>
                </a:lnTo>
                <a:lnTo>
                  <a:pt x="369236" y="250563"/>
                </a:lnTo>
                <a:lnTo>
                  <a:pt x="350397" y="208429"/>
                </a:lnTo>
                <a:lnTo>
                  <a:pt x="330147" y="172335"/>
                </a:lnTo>
                <a:lnTo>
                  <a:pt x="310261" y="141122"/>
                </a:lnTo>
                <a:lnTo>
                  <a:pt x="290087" y="108540"/>
                </a:lnTo>
                <a:lnTo>
                  <a:pt x="275177" y="78119"/>
                </a:lnTo>
                <a:lnTo>
                  <a:pt x="265934" y="43919"/>
                </a:lnTo>
                <a:lnTo>
                  <a:pt x="26276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4853" y="8335277"/>
            <a:ext cx="953769" cy="953769"/>
          </a:xfrm>
          <a:custGeom>
            <a:avLst/>
            <a:gdLst/>
            <a:ahLst/>
            <a:cxnLst/>
            <a:rect l="l" t="t" r="r" b="b"/>
            <a:pathLst>
              <a:path w="953769" h="953770">
                <a:moveTo>
                  <a:pt x="476631" y="0"/>
                </a:moveTo>
                <a:lnTo>
                  <a:pt x="427976" y="2457"/>
                </a:lnTo>
                <a:lnTo>
                  <a:pt x="380709" y="9672"/>
                </a:lnTo>
                <a:lnTo>
                  <a:pt x="335071" y="21404"/>
                </a:lnTo>
                <a:lnTo>
                  <a:pt x="291304" y="37417"/>
                </a:lnTo>
                <a:lnTo>
                  <a:pt x="249649" y="57471"/>
                </a:lnTo>
                <a:lnTo>
                  <a:pt x="210349" y="81328"/>
                </a:lnTo>
                <a:lnTo>
                  <a:pt x="173645" y="108750"/>
                </a:lnTo>
                <a:lnTo>
                  <a:pt x="139779" y="139498"/>
                </a:lnTo>
                <a:lnTo>
                  <a:pt x="108992" y="173334"/>
                </a:lnTo>
                <a:lnTo>
                  <a:pt x="81525" y="210020"/>
                </a:lnTo>
                <a:lnTo>
                  <a:pt x="57622" y="249317"/>
                </a:lnTo>
                <a:lnTo>
                  <a:pt x="37522" y="290988"/>
                </a:lnTo>
                <a:lnTo>
                  <a:pt x="21468" y="334792"/>
                </a:lnTo>
                <a:lnTo>
                  <a:pt x="9702" y="380493"/>
                </a:lnTo>
                <a:lnTo>
                  <a:pt x="2465" y="427852"/>
                </a:lnTo>
                <a:lnTo>
                  <a:pt x="0" y="476631"/>
                </a:lnTo>
                <a:lnTo>
                  <a:pt x="2465" y="525289"/>
                </a:lnTo>
                <a:lnTo>
                  <a:pt x="9702" y="572558"/>
                </a:lnTo>
                <a:lnTo>
                  <a:pt x="21468" y="618198"/>
                </a:lnTo>
                <a:lnTo>
                  <a:pt x="37522" y="661965"/>
                </a:lnTo>
                <a:lnTo>
                  <a:pt x="57622" y="703618"/>
                </a:lnTo>
                <a:lnTo>
                  <a:pt x="81525" y="742917"/>
                </a:lnTo>
                <a:lnTo>
                  <a:pt x="108992" y="779619"/>
                </a:lnTo>
                <a:lnTo>
                  <a:pt x="139779" y="813484"/>
                </a:lnTo>
                <a:lnTo>
                  <a:pt x="173645" y="844268"/>
                </a:lnTo>
                <a:lnTo>
                  <a:pt x="210349" y="871732"/>
                </a:lnTo>
                <a:lnTo>
                  <a:pt x="249649" y="895633"/>
                </a:lnTo>
                <a:lnTo>
                  <a:pt x="291304" y="915730"/>
                </a:lnTo>
                <a:lnTo>
                  <a:pt x="335071" y="931782"/>
                </a:lnTo>
                <a:lnTo>
                  <a:pt x="380709" y="943546"/>
                </a:lnTo>
                <a:lnTo>
                  <a:pt x="427976" y="950782"/>
                </a:lnTo>
                <a:lnTo>
                  <a:pt x="476631" y="953248"/>
                </a:lnTo>
                <a:lnTo>
                  <a:pt x="525411" y="950782"/>
                </a:lnTo>
                <a:lnTo>
                  <a:pt x="572771" y="943546"/>
                </a:lnTo>
                <a:lnTo>
                  <a:pt x="618473" y="931782"/>
                </a:lnTo>
                <a:lnTo>
                  <a:pt x="662279" y="915730"/>
                </a:lnTo>
                <a:lnTo>
                  <a:pt x="703949" y="895633"/>
                </a:lnTo>
                <a:lnTo>
                  <a:pt x="743246" y="871732"/>
                </a:lnTo>
                <a:lnTo>
                  <a:pt x="779932" y="844268"/>
                </a:lnTo>
                <a:lnTo>
                  <a:pt x="813768" y="813484"/>
                </a:lnTo>
                <a:lnTo>
                  <a:pt x="841141" y="783336"/>
                </a:lnTo>
                <a:lnTo>
                  <a:pt x="476631" y="783336"/>
                </a:lnTo>
                <a:lnTo>
                  <a:pt x="426936" y="779316"/>
                </a:lnTo>
                <a:lnTo>
                  <a:pt x="379774" y="767680"/>
                </a:lnTo>
                <a:lnTo>
                  <a:pt x="335781" y="749064"/>
                </a:lnTo>
                <a:lnTo>
                  <a:pt x="295592" y="724102"/>
                </a:lnTo>
                <a:lnTo>
                  <a:pt x="259842" y="693429"/>
                </a:lnTo>
                <a:lnTo>
                  <a:pt x="229166" y="657681"/>
                </a:lnTo>
                <a:lnTo>
                  <a:pt x="204202" y="617491"/>
                </a:lnTo>
                <a:lnTo>
                  <a:pt x="185583" y="573497"/>
                </a:lnTo>
                <a:lnTo>
                  <a:pt x="173946" y="526331"/>
                </a:lnTo>
                <a:lnTo>
                  <a:pt x="169926" y="476631"/>
                </a:lnTo>
                <a:lnTo>
                  <a:pt x="173256" y="431173"/>
                </a:lnTo>
                <a:lnTo>
                  <a:pt x="182929" y="387795"/>
                </a:lnTo>
                <a:lnTo>
                  <a:pt x="198468" y="346972"/>
                </a:lnTo>
                <a:lnTo>
                  <a:pt x="219394" y="309177"/>
                </a:lnTo>
                <a:lnTo>
                  <a:pt x="245231" y="274884"/>
                </a:lnTo>
                <a:lnTo>
                  <a:pt x="275501" y="244566"/>
                </a:lnTo>
                <a:lnTo>
                  <a:pt x="309726" y="218699"/>
                </a:lnTo>
                <a:lnTo>
                  <a:pt x="347429" y="197755"/>
                </a:lnTo>
                <a:lnTo>
                  <a:pt x="388132" y="182208"/>
                </a:lnTo>
                <a:lnTo>
                  <a:pt x="431358" y="172532"/>
                </a:lnTo>
                <a:lnTo>
                  <a:pt x="476631" y="169202"/>
                </a:lnTo>
                <a:lnTo>
                  <a:pt x="840760" y="169202"/>
                </a:lnTo>
                <a:lnTo>
                  <a:pt x="813768" y="139498"/>
                </a:lnTo>
                <a:lnTo>
                  <a:pt x="779932" y="108750"/>
                </a:lnTo>
                <a:lnTo>
                  <a:pt x="743246" y="81328"/>
                </a:lnTo>
                <a:lnTo>
                  <a:pt x="703949" y="57471"/>
                </a:lnTo>
                <a:lnTo>
                  <a:pt x="662279" y="37417"/>
                </a:lnTo>
                <a:lnTo>
                  <a:pt x="618473" y="21404"/>
                </a:lnTo>
                <a:lnTo>
                  <a:pt x="572771" y="9672"/>
                </a:lnTo>
                <a:lnTo>
                  <a:pt x="525411" y="2457"/>
                </a:lnTo>
                <a:lnTo>
                  <a:pt x="476631" y="0"/>
                </a:lnTo>
                <a:close/>
              </a:path>
              <a:path w="953769" h="953770">
                <a:moveTo>
                  <a:pt x="840760" y="169202"/>
                </a:moveTo>
                <a:lnTo>
                  <a:pt x="476631" y="169202"/>
                </a:lnTo>
                <a:lnTo>
                  <a:pt x="522092" y="172532"/>
                </a:lnTo>
                <a:lnTo>
                  <a:pt x="565474" y="182208"/>
                </a:lnTo>
                <a:lnTo>
                  <a:pt x="606301" y="197755"/>
                </a:lnTo>
                <a:lnTo>
                  <a:pt x="644101" y="218699"/>
                </a:lnTo>
                <a:lnTo>
                  <a:pt x="678399" y="244566"/>
                </a:lnTo>
                <a:lnTo>
                  <a:pt x="708720" y="274884"/>
                </a:lnTo>
                <a:lnTo>
                  <a:pt x="734592" y="309177"/>
                </a:lnTo>
                <a:lnTo>
                  <a:pt x="755540" y="346972"/>
                </a:lnTo>
                <a:lnTo>
                  <a:pt x="771089" y="387795"/>
                </a:lnTo>
                <a:lnTo>
                  <a:pt x="780766" y="431173"/>
                </a:lnTo>
                <a:lnTo>
                  <a:pt x="784098" y="476631"/>
                </a:lnTo>
                <a:lnTo>
                  <a:pt x="780766" y="521908"/>
                </a:lnTo>
                <a:lnTo>
                  <a:pt x="771089" y="565138"/>
                </a:lnTo>
                <a:lnTo>
                  <a:pt x="755540" y="605843"/>
                </a:lnTo>
                <a:lnTo>
                  <a:pt x="734592" y="643547"/>
                </a:lnTo>
                <a:lnTo>
                  <a:pt x="708720" y="677771"/>
                </a:lnTo>
                <a:lnTo>
                  <a:pt x="678399" y="708039"/>
                </a:lnTo>
                <a:lnTo>
                  <a:pt x="644101" y="733873"/>
                </a:lnTo>
                <a:lnTo>
                  <a:pt x="606301" y="754797"/>
                </a:lnTo>
                <a:lnTo>
                  <a:pt x="565474" y="770334"/>
                </a:lnTo>
                <a:lnTo>
                  <a:pt x="522092" y="780006"/>
                </a:lnTo>
                <a:lnTo>
                  <a:pt x="476631" y="783336"/>
                </a:lnTo>
                <a:lnTo>
                  <a:pt x="841141" y="783336"/>
                </a:lnTo>
                <a:lnTo>
                  <a:pt x="871937" y="742917"/>
                </a:lnTo>
                <a:lnTo>
                  <a:pt x="895793" y="703618"/>
                </a:lnTo>
                <a:lnTo>
                  <a:pt x="915846" y="661965"/>
                </a:lnTo>
                <a:lnTo>
                  <a:pt x="931858" y="618198"/>
                </a:lnTo>
                <a:lnTo>
                  <a:pt x="943590" y="572558"/>
                </a:lnTo>
                <a:lnTo>
                  <a:pt x="950804" y="525289"/>
                </a:lnTo>
                <a:lnTo>
                  <a:pt x="953262" y="476631"/>
                </a:lnTo>
                <a:lnTo>
                  <a:pt x="950804" y="427852"/>
                </a:lnTo>
                <a:lnTo>
                  <a:pt x="943590" y="380493"/>
                </a:lnTo>
                <a:lnTo>
                  <a:pt x="931858" y="334792"/>
                </a:lnTo>
                <a:lnTo>
                  <a:pt x="915846" y="290988"/>
                </a:lnTo>
                <a:lnTo>
                  <a:pt x="895793" y="249317"/>
                </a:lnTo>
                <a:lnTo>
                  <a:pt x="871937" y="210020"/>
                </a:lnTo>
                <a:lnTo>
                  <a:pt x="844516" y="173334"/>
                </a:lnTo>
                <a:lnTo>
                  <a:pt x="840760" y="169202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20755" y="9532628"/>
            <a:ext cx="1862455" cy="754380"/>
            <a:chOff x="1120755" y="9532628"/>
            <a:chExt cx="1862455" cy="754380"/>
          </a:xfrm>
        </p:grpSpPr>
        <p:sp>
          <p:nvSpPr>
            <p:cNvPr id="7" name="object 7"/>
            <p:cNvSpPr/>
            <p:nvPr/>
          </p:nvSpPr>
          <p:spPr>
            <a:xfrm>
              <a:off x="1120755" y="9532628"/>
              <a:ext cx="1862455" cy="754380"/>
            </a:xfrm>
            <a:custGeom>
              <a:avLst/>
              <a:gdLst/>
              <a:ahLst/>
              <a:cxnLst/>
              <a:rect l="l" t="t" r="r" b="b"/>
              <a:pathLst>
                <a:path w="1862455" h="754379">
                  <a:moveTo>
                    <a:pt x="931881" y="0"/>
                  </a:moveTo>
                  <a:lnTo>
                    <a:pt x="884318" y="1162"/>
                  </a:lnTo>
                  <a:lnTo>
                    <a:pt x="837361" y="4615"/>
                  </a:lnTo>
                  <a:lnTo>
                    <a:pt x="791065" y="10304"/>
                  </a:lnTo>
                  <a:lnTo>
                    <a:pt x="745483" y="18175"/>
                  </a:lnTo>
                  <a:lnTo>
                    <a:pt x="700670" y="28174"/>
                  </a:lnTo>
                  <a:lnTo>
                    <a:pt x="656681" y="40245"/>
                  </a:lnTo>
                  <a:lnTo>
                    <a:pt x="613571" y="54336"/>
                  </a:lnTo>
                  <a:lnTo>
                    <a:pt x="571393" y="70391"/>
                  </a:lnTo>
                  <a:lnTo>
                    <a:pt x="530202" y="88357"/>
                  </a:lnTo>
                  <a:lnTo>
                    <a:pt x="490052" y="108180"/>
                  </a:lnTo>
                  <a:lnTo>
                    <a:pt x="450999" y="129804"/>
                  </a:lnTo>
                  <a:lnTo>
                    <a:pt x="413096" y="153177"/>
                  </a:lnTo>
                  <a:lnTo>
                    <a:pt x="376398" y="178244"/>
                  </a:lnTo>
                  <a:lnTo>
                    <a:pt x="340959" y="204950"/>
                  </a:lnTo>
                  <a:lnTo>
                    <a:pt x="306834" y="233241"/>
                  </a:lnTo>
                  <a:lnTo>
                    <a:pt x="274078" y="263063"/>
                  </a:lnTo>
                  <a:lnTo>
                    <a:pt x="242744" y="294363"/>
                  </a:lnTo>
                  <a:lnTo>
                    <a:pt x="212887" y="327085"/>
                  </a:lnTo>
                  <a:lnTo>
                    <a:pt x="184562" y="361176"/>
                  </a:lnTo>
                  <a:lnTo>
                    <a:pt x="157823" y="396581"/>
                  </a:lnTo>
                  <a:lnTo>
                    <a:pt x="132724" y="433246"/>
                  </a:lnTo>
                  <a:lnTo>
                    <a:pt x="109320" y="471117"/>
                  </a:lnTo>
                  <a:lnTo>
                    <a:pt x="87666" y="510139"/>
                  </a:lnTo>
                  <a:lnTo>
                    <a:pt x="67816" y="550259"/>
                  </a:lnTo>
                  <a:lnTo>
                    <a:pt x="49824" y="591423"/>
                  </a:lnTo>
                  <a:lnTo>
                    <a:pt x="33802" y="633426"/>
                  </a:lnTo>
                  <a:lnTo>
                    <a:pt x="19633" y="676662"/>
                  </a:lnTo>
                  <a:lnTo>
                    <a:pt x="7542" y="720630"/>
                  </a:lnTo>
                  <a:lnTo>
                    <a:pt x="0" y="754369"/>
                  </a:lnTo>
                  <a:lnTo>
                    <a:pt x="166346" y="754369"/>
                  </a:lnTo>
                  <a:lnTo>
                    <a:pt x="175977" y="719301"/>
                  </a:lnTo>
                  <a:lnTo>
                    <a:pt x="190731" y="675773"/>
                  </a:lnTo>
                  <a:lnTo>
                    <a:pt x="207841" y="633575"/>
                  </a:lnTo>
                  <a:lnTo>
                    <a:pt x="227406" y="592342"/>
                  </a:lnTo>
                  <a:lnTo>
                    <a:pt x="249161" y="552604"/>
                  </a:lnTo>
                  <a:lnTo>
                    <a:pt x="273084" y="514294"/>
                  </a:lnTo>
                  <a:lnTo>
                    <a:pt x="299095" y="477495"/>
                  </a:lnTo>
                  <a:lnTo>
                    <a:pt x="327110" y="442288"/>
                  </a:lnTo>
                  <a:lnTo>
                    <a:pt x="357046" y="408757"/>
                  </a:lnTo>
                  <a:lnTo>
                    <a:pt x="388823" y="376982"/>
                  </a:lnTo>
                  <a:lnTo>
                    <a:pt x="422356" y="347047"/>
                  </a:lnTo>
                  <a:lnTo>
                    <a:pt x="457565" y="319034"/>
                  </a:lnTo>
                  <a:lnTo>
                    <a:pt x="494367" y="293025"/>
                  </a:lnTo>
                  <a:lnTo>
                    <a:pt x="532679" y="269103"/>
                  </a:lnTo>
                  <a:lnTo>
                    <a:pt x="572420" y="247349"/>
                  </a:lnTo>
                  <a:lnTo>
                    <a:pt x="613506" y="227846"/>
                  </a:lnTo>
                  <a:lnTo>
                    <a:pt x="655856" y="210677"/>
                  </a:lnTo>
                  <a:lnTo>
                    <a:pt x="699387" y="195923"/>
                  </a:lnTo>
                  <a:lnTo>
                    <a:pt x="744017" y="183667"/>
                  </a:lnTo>
                  <a:lnTo>
                    <a:pt x="789664" y="173992"/>
                  </a:lnTo>
                  <a:lnTo>
                    <a:pt x="836245" y="166979"/>
                  </a:lnTo>
                  <a:lnTo>
                    <a:pt x="883678" y="162711"/>
                  </a:lnTo>
                  <a:lnTo>
                    <a:pt x="931881" y="161270"/>
                  </a:lnTo>
                  <a:lnTo>
                    <a:pt x="1461734" y="161270"/>
                  </a:lnTo>
                  <a:lnTo>
                    <a:pt x="1449904" y="153177"/>
                  </a:lnTo>
                  <a:lnTo>
                    <a:pt x="1412059" y="129804"/>
                  </a:lnTo>
                  <a:lnTo>
                    <a:pt x="1373065" y="108180"/>
                  </a:lnTo>
                  <a:lnTo>
                    <a:pt x="1332977" y="88357"/>
                  </a:lnTo>
                  <a:lnTo>
                    <a:pt x="1291848" y="70391"/>
                  </a:lnTo>
                  <a:lnTo>
                    <a:pt x="1249732" y="54336"/>
                  </a:lnTo>
                  <a:lnTo>
                    <a:pt x="1206686" y="40245"/>
                  </a:lnTo>
                  <a:lnTo>
                    <a:pt x="1162761" y="28174"/>
                  </a:lnTo>
                  <a:lnTo>
                    <a:pt x="1118014" y="18175"/>
                  </a:lnTo>
                  <a:lnTo>
                    <a:pt x="1072498" y="10304"/>
                  </a:lnTo>
                  <a:lnTo>
                    <a:pt x="1026268" y="4615"/>
                  </a:lnTo>
                  <a:lnTo>
                    <a:pt x="979378" y="1162"/>
                  </a:lnTo>
                  <a:lnTo>
                    <a:pt x="931881" y="0"/>
                  </a:lnTo>
                  <a:close/>
                </a:path>
                <a:path w="1862455" h="754379">
                  <a:moveTo>
                    <a:pt x="1461734" y="161270"/>
                  </a:moveTo>
                  <a:lnTo>
                    <a:pt x="931881" y="161270"/>
                  </a:lnTo>
                  <a:lnTo>
                    <a:pt x="980006" y="162711"/>
                  </a:lnTo>
                  <a:lnTo>
                    <a:pt x="1027366" y="166979"/>
                  </a:lnTo>
                  <a:lnTo>
                    <a:pt x="1073880" y="173992"/>
                  </a:lnTo>
                  <a:lnTo>
                    <a:pt x="1119465" y="183667"/>
                  </a:lnTo>
                  <a:lnTo>
                    <a:pt x="1164038" y="195923"/>
                  </a:lnTo>
                  <a:lnTo>
                    <a:pt x="1207517" y="210677"/>
                  </a:lnTo>
                  <a:lnTo>
                    <a:pt x="1249820" y="227846"/>
                  </a:lnTo>
                  <a:lnTo>
                    <a:pt x="1290864" y="247349"/>
                  </a:lnTo>
                  <a:lnTo>
                    <a:pt x="1330566" y="269103"/>
                  </a:lnTo>
                  <a:lnTo>
                    <a:pt x="1368844" y="293025"/>
                  </a:lnTo>
                  <a:lnTo>
                    <a:pt x="1405615" y="319034"/>
                  </a:lnTo>
                  <a:lnTo>
                    <a:pt x="1440797" y="347047"/>
                  </a:lnTo>
                  <a:lnTo>
                    <a:pt x="1474307" y="376982"/>
                  </a:lnTo>
                  <a:lnTo>
                    <a:pt x="1506064" y="408757"/>
                  </a:lnTo>
                  <a:lnTo>
                    <a:pt x="1535983" y="442288"/>
                  </a:lnTo>
                  <a:lnTo>
                    <a:pt x="1563983" y="477495"/>
                  </a:lnTo>
                  <a:lnTo>
                    <a:pt x="1589981" y="514294"/>
                  </a:lnTo>
                  <a:lnTo>
                    <a:pt x="1613895" y="552604"/>
                  </a:lnTo>
                  <a:lnTo>
                    <a:pt x="1635642" y="592342"/>
                  </a:lnTo>
                  <a:lnTo>
                    <a:pt x="1655139" y="633426"/>
                  </a:lnTo>
                  <a:lnTo>
                    <a:pt x="1672305" y="675773"/>
                  </a:lnTo>
                  <a:lnTo>
                    <a:pt x="1687056" y="719301"/>
                  </a:lnTo>
                  <a:lnTo>
                    <a:pt x="1696686" y="754369"/>
                  </a:lnTo>
                  <a:lnTo>
                    <a:pt x="1862341" y="754369"/>
                  </a:lnTo>
                  <a:lnTo>
                    <a:pt x="1842741" y="676662"/>
                  </a:lnTo>
                  <a:lnTo>
                    <a:pt x="1828652" y="633575"/>
                  </a:lnTo>
                  <a:lnTo>
                    <a:pt x="1812599" y="591423"/>
                  </a:lnTo>
                  <a:lnTo>
                    <a:pt x="1794637" y="550259"/>
                  </a:lnTo>
                  <a:lnTo>
                    <a:pt x="1774819" y="510139"/>
                  </a:lnTo>
                  <a:lnTo>
                    <a:pt x="1753200" y="471117"/>
                  </a:lnTo>
                  <a:lnTo>
                    <a:pt x="1729834" y="433246"/>
                  </a:lnTo>
                  <a:lnTo>
                    <a:pt x="1704776" y="396581"/>
                  </a:lnTo>
                  <a:lnTo>
                    <a:pt x="1678080" y="361176"/>
                  </a:lnTo>
                  <a:lnTo>
                    <a:pt x="1649800" y="327085"/>
                  </a:lnTo>
                  <a:lnTo>
                    <a:pt x="1619990" y="294363"/>
                  </a:lnTo>
                  <a:lnTo>
                    <a:pt x="1588706" y="263063"/>
                  </a:lnTo>
                  <a:lnTo>
                    <a:pt x="1556001" y="233241"/>
                  </a:lnTo>
                  <a:lnTo>
                    <a:pt x="1521929" y="204950"/>
                  </a:lnTo>
                  <a:lnTo>
                    <a:pt x="1486545" y="178244"/>
                  </a:lnTo>
                  <a:lnTo>
                    <a:pt x="1461734" y="16127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7422" y="10061077"/>
              <a:ext cx="749300" cy="226060"/>
            </a:xfrm>
            <a:custGeom>
              <a:avLst/>
              <a:gdLst/>
              <a:ahLst/>
              <a:cxnLst/>
              <a:rect l="l" t="t" r="r" b="b"/>
              <a:pathLst>
                <a:path w="749300" h="226059">
                  <a:moveTo>
                    <a:pt x="374490" y="0"/>
                  </a:moveTo>
                  <a:lnTo>
                    <a:pt x="328320" y="2481"/>
                  </a:lnTo>
                  <a:lnTo>
                    <a:pt x="283580" y="9757"/>
                  </a:lnTo>
                  <a:lnTo>
                    <a:pt x="240531" y="21569"/>
                  </a:lnTo>
                  <a:lnTo>
                    <a:pt x="199433" y="37663"/>
                  </a:lnTo>
                  <a:lnTo>
                    <a:pt x="160545" y="57783"/>
                  </a:lnTo>
                  <a:lnTo>
                    <a:pt x="124128" y="81671"/>
                  </a:lnTo>
                  <a:lnTo>
                    <a:pt x="90441" y="109073"/>
                  </a:lnTo>
                  <a:lnTo>
                    <a:pt x="59743" y="139732"/>
                  </a:lnTo>
                  <a:lnTo>
                    <a:pt x="32296" y="173393"/>
                  </a:lnTo>
                  <a:lnTo>
                    <a:pt x="8359" y="209799"/>
                  </a:lnTo>
                  <a:lnTo>
                    <a:pt x="0" y="225920"/>
                  </a:lnTo>
                  <a:lnTo>
                    <a:pt x="187648" y="225920"/>
                  </a:lnTo>
                  <a:lnTo>
                    <a:pt x="198768" y="214781"/>
                  </a:lnTo>
                  <a:lnTo>
                    <a:pt x="236861" y="187800"/>
                  </a:lnTo>
                  <a:lnTo>
                    <a:pt x="279364" y="167574"/>
                  </a:lnTo>
                  <a:lnTo>
                    <a:pt x="325499" y="154874"/>
                  </a:lnTo>
                  <a:lnTo>
                    <a:pt x="374490" y="150469"/>
                  </a:lnTo>
                  <a:lnTo>
                    <a:pt x="698223" y="150469"/>
                  </a:lnTo>
                  <a:lnTo>
                    <a:pt x="689482" y="139732"/>
                  </a:lnTo>
                  <a:lnTo>
                    <a:pt x="658822" y="109073"/>
                  </a:lnTo>
                  <a:lnTo>
                    <a:pt x="625161" y="81671"/>
                  </a:lnTo>
                  <a:lnTo>
                    <a:pt x="588754" y="57783"/>
                  </a:lnTo>
                  <a:lnTo>
                    <a:pt x="549857" y="37663"/>
                  </a:lnTo>
                  <a:lnTo>
                    <a:pt x="508726" y="21569"/>
                  </a:lnTo>
                  <a:lnTo>
                    <a:pt x="465617" y="9757"/>
                  </a:lnTo>
                  <a:lnTo>
                    <a:pt x="420787" y="2481"/>
                  </a:lnTo>
                  <a:lnTo>
                    <a:pt x="374490" y="0"/>
                  </a:lnTo>
                  <a:close/>
                </a:path>
                <a:path w="749300" h="226059">
                  <a:moveTo>
                    <a:pt x="698223" y="150469"/>
                  </a:moveTo>
                  <a:lnTo>
                    <a:pt x="374490" y="150469"/>
                  </a:lnTo>
                  <a:lnTo>
                    <a:pt x="423693" y="154874"/>
                  </a:lnTo>
                  <a:lnTo>
                    <a:pt x="469993" y="167574"/>
                  </a:lnTo>
                  <a:lnTo>
                    <a:pt x="512620" y="187800"/>
                  </a:lnTo>
                  <a:lnTo>
                    <a:pt x="550802" y="214781"/>
                  </a:lnTo>
                  <a:lnTo>
                    <a:pt x="561942" y="225920"/>
                  </a:lnTo>
                  <a:lnTo>
                    <a:pt x="749112" y="225920"/>
                  </a:lnTo>
                  <a:lnTo>
                    <a:pt x="740773" y="209799"/>
                  </a:lnTo>
                  <a:lnTo>
                    <a:pt x="716885" y="173393"/>
                  </a:lnTo>
                  <a:lnTo>
                    <a:pt x="698223" y="150469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87200" y="8715603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286494" y="0"/>
                </a:moveTo>
                <a:lnTo>
                  <a:pt x="239990" y="3746"/>
                </a:lnTo>
                <a:lnTo>
                  <a:pt x="195887" y="14592"/>
                </a:lnTo>
                <a:lnTo>
                  <a:pt x="154773" y="31951"/>
                </a:lnTo>
                <a:lnTo>
                  <a:pt x="117235" y="55236"/>
                </a:lnTo>
                <a:lnTo>
                  <a:pt x="83861" y="83859"/>
                </a:lnTo>
                <a:lnTo>
                  <a:pt x="55237" y="117233"/>
                </a:lnTo>
                <a:lnTo>
                  <a:pt x="31952" y="154770"/>
                </a:lnTo>
                <a:lnTo>
                  <a:pt x="14592" y="195883"/>
                </a:lnTo>
                <a:lnTo>
                  <a:pt x="3746" y="239984"/>
                </a:lnTo>
                <a:lnTo>
                  <a:pt x="0" y="286486"/>
                </a:lnTo>
                <a:lnTo>
                  <a:pt x="3746" y="332817"/>
                </a:lnTo>
                <a:lnTo>
                  <a:pt x="14592" y="376819"/>
                </a:lnTo>
                <a:lnTo>
                  <a:pt x="31952" y="417893"/>
                </a:lnTo>
                <a:lnTo>
                  <a:pt x="55237" y="455438"/>
                </a:lnTo>
                <a:lnTo>
                  <a:pt x="83861" y="488854"/>
                </a:lnTo>
                <a:lnTo>
                  <a:pt x="117235" y="517541"/>
                </a:lnTo>
                <a:lnTo>
                  <a:pt x="154773" y="540897"/>
                </a:lnTo>
                <a:lnTo>
                  <a:pt x="195887" y="558324"/>
                </a:lnTo>
                <a:lnTo>
                  <a:pt x="239990" y="569220"/>
                </a:lnTo>
                <a:lnTo>
                  <a:pt x="286494" y="572985"/>
                </a:lnTo>
                <a:lnTo>
                  <a:pt x="332823" y="569220"/>
                </a:lnTo>
                <a:lnTo>
                  <a:pt x="376824" y="558324"/>
                </a:lnTo>
                <a:lnTo>
                  <a:pt x="417897" y="540897"/>
                </a:lnTo>
                <a:lnTo>
                  <a:pt x="455442" y="517541"/>
                </a:lnTo>
                <a:lnTo>
                  <a:pt x="488857" y="488854"/>
                </a:lnTo>
                <a:lnTo>
                  <a:pt x="517543" y="455438"/>
                </a:lnTo>
                <a:lnTo>
                  <a:pt x="540900" y="417893"/>
                </a:lnTo>
                <a:lnTo>
                  <a:pt x="558326" y="376819"/>
                </a:lnTo>
                <a:lnTo>
                  <a:pt x="569222" y="332817"/>
                </a:lnTo>
                <a:lnTo>
                  <a:pt x="572988" y="286486"/>
                </a:lnTo>
                <a:lnTo>
                  <a:pt x="569222" y="239984"/>
                </a:lnTo>
                <a:lnTo>
                  <a:pt x="558326" y="195883"/>
                </a:lnTo>
                <a:lnTo>
                  <a:pt x="540900" y="154770"/>
                </a:lnTo>
                <a:lnTo>
                  <a:pt x="517543" y="117233"/>
                </a:lnTo>
                <a:lnTo>
                  <a:pt x="488857" y="83859"/>
                </a:lnTo>
                <a:lnTo>
                  <a:pt x="455442" y="55236"/>
                </a:lnTo>
                <a:lnTo>
                  <a:pt x="417897" y="31951"/>
                </a:lnTo>
                <a:lnTo>
                  <a:pt x="376824" y="14592"/>
                </a:lnTo>
                <a:lnTo>
                  <a:pt x="332823" y="3746"/>
                </a:lnTo>
                <a:lnTo>
                  <a:pt x="28649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13077" y="729538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69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6347" y="92672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4"/>
                </a:lnTo>
                <a:lnTo>
                  <a:pt x="1350619" y="189344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6347" y="489364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9"/>
                </a:lnTo>
                <a:lnTo>
                  <a:pt x="1350619" y="189349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6347" y="884613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9"/>
                </a:lnTo>
                <a:lnTo>
                  <a:pt x="1350619" y="189349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1793" y="4046410"/>
            <a:ext cx="4780496" cy="4659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492" y="4612475"/>
            <a:ext cx="2954160" cy="38907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334675" y="6425615"/>
            <a:ext cx="1701800" cy="290830"/>
          </a:xfrm>
          <a:custGeom>
            <a:avLst/>
            <a:gdLst/>
            <a:ahLst/>
            <a:cxnLst/>
            <a:rect l="l" t="t" r="r" b="b"/>
            <a:pathLst>
              <a:path w="1701800" h="290829">
                <a:moveTo>
                  <a:pt x="74333" y="3390"/>
                </a:moveTo>
                <a:lnTo>
                  <a:pt x="1041" y="3390"/>
                </a:lnTo>
                <a:lnTo>
                  <a:pt x="113944" y="141884"/>
                </a:lnTo>
                <a:lnTo>
                  <a:pt x="0" y="284365"/>
                </a:lnTo>
                <a:lnTo>
                  <a:pt x="73748" y="284365"/>
                </a:lnTo>
                <a:lnTo>
                  <a:pt x="162801" y="172161"/>
                </a:lnTo>
                <a:lnTo>
                  <a:pt x="307020" y="172161"/>
                </a:lnTo>
                <a:lnTo>
                  <a:pt x="282956" y="141884"/>
                </a:lnTo>
                <a:lnTo>
                  <a:pt x="304806" y="114884"/>
                </a:lnTo>
                <a:lnTo>
                  <a:pt x="161391" y="114884"/>
                </a:lnTo>
                <a:lnTo>
                  <a:pt x="74333" y="3390"/>
                </a:lnTo>
                <a:close/>
              </a:path>
              <a:path w="1701800" h="290829">
                <a:moveTo>
                  <a:pt x="228485" y="172161"/>
                </a:moveTo>
                <a:lnTo>
                  <a:pt x="168414" y="172161"/>
                </a:lnTo>
                <a:lnTo>
                  <a:pt x="168414" y="284365"/>
                </a:lnTo>
                <a:lnTo>
                  <a:pt x="228485" y="284365"/>
                </a:lnTo>
                <a:lnTo>
                  <a:pt x="228485" y="172161"/>
                </a:lnTo>
                <a:close/>
              </a:path>
              <a:path w="1701800" h="290829">
                <a:moveTo>
                  <a:pt x="307020" y="172161"/>
                </a:moveTo>
                <a:lnTo>
                  <a:pt x="234099" y="172161"/>
                </a:lnTo>
                <a:lnTo>
                  <a:pt x="322580" y="284365"/>
                </a:lnTo>
                <a:lnTo>
                  <a:pt x="396201" y="284365"/>
                </a:lnTo>
                <a:lnTo>
                  <a:pt x="307020" y="172161"/>
                </a:lnTo>
                <a:close/>
              </a:path>
              <a:path w="1701800" h="290829">
                <a:moveTo>
                  <a:pt x="228485" y="3390"/>
                </a:moveTo>
                <a:lnTo>
                  <a:pt x="168414" y="3390"/>
                </a:lnTo>
                <a:lnTo>
                  <a:pt x="168414" y="114884"/>
                </a:lnTo>
                <a:lnTo>
                  <a:pt x="228485" y="114884"/>
                </a:lnTo>
                <a:lnTo>
                  <a:pt x="228485" y="3390"/>
                </a:lnTo>
                <a:close/>
              </a:path>
              <a:path w="1701800" h="290829">
                <a:moveTo>
                  <a:pt x="395033" y="3390"/>
                </a:moveTo>
                <a:lnTo>
                  <a:pt x="321868" y="3390"/>
                </a:lnTo>
                <a:lnTo>
                  <a:pt x="234797" y="114884"/>
                </a:lnTo>
                <a:lnTo>
                  <a:pt x="304806" y="114884"/>
                </a:lnTo>
                <a:lnTo>
                  <a:pt x="395033" y="3390"/>
                </a:lnTo>
                <a:close/>
              </a:path>
              <a:path w="1701800" h="290829">
                <a:moveTo>
                  <a:pt x="482638" y="3390"/>
                </a:moveTo>
                <a:lnTo>
                  <a:pt x="422681" y="3390"/>
                </a:lnTo>
                <a:lnTo>
                  <a:pt x="422681" y="284365"/>
                </a:lnTo>
                <a:lnTo>
                  <a:pt x="485089" y="284365"/>
                </a:lnTo>
                <a:lnTo>
                  <a:pt x="549395" y="180568"/>
                </a:lnTo>
                <a:lnTo>
                  <a:pt x="482638" y="180568"/>
                </a:lnTo>
                <a:lnTo>
                  <a:pt x="482638" y="3390"/>
                </a:lnTo>
                <a:close/>
              </a:path>
              <a:path w="1701800" h="290829">
                <a:moveTo>
                  <a:pt x="654685" y="107416"/>
                </a:moveTo>
                <a:lnTo>
                  <a:pt x="594715" y="107416"/>
                </a:lnTo>
                <a:lnTo>
                  <a:pt x="594715" y="284365"/>
                </a:lnTo>
                <a:lnTo>
                  <a:pt x="654685" y="284365"/>
                </a:lnTo>
                <a:lnTo>
                  <a:pt x="654685" y="107416"/>
                </a:lnTo>
                <a:close/>
              </a:path>
              <a:path w="1701800" h="290829">
                <a:moveTo>
                  <a:pt x="654685" y="3390"/>
                </a:moveTo>
                <a:lnTo>
                  <a:pt x="593090" y="3390"/>
                </a:lnTo>
                <a:lnTo>
                  <a:pt x="482638" y="180568"/>
                </a:lnTo>
                <a:lnTo>
                  <a:pt x="549395" y="180568"/>
                </a:lnTo>
                <a:lnTo>
                  <a:pt x="594715" y="107416"/>
                </a:lnTo>
                <a:lnTo>
                  <a:pt x="654685" y="107416"/>
                </a:lnTo>
                <a:lnTo>
                  <a:pt x="654685" y="3390"/>
                </a:lnTo>
                <a:close/>
              </a:path>
              <a:path w="1701800" h="290829">
                <a:moveTo>
                  <a:pt x="824979" y="3390"/>
                </a:moveTo>
                <a:lnTo>
                  <a:pt x="708228" y="3390"/>
                </a:lnTo>
                <a:lnTo>
                  <a:pt x="708228" y="284365"/>
                </a:lnTo>
                <a:lnTo>
                  <a:pt x="841235" y="284365"/>
                </a:lnTo>
                <a:lnTo>
                  <a:pt x="855141" y="283722"/>
                </a:lnTo>
                <a:lnTo>
                  <a:pt x="901344" y="268437"/>
                </a:lnTo>
                <a:lnTo>
                  <a:pt x="929613" y="236146"/>
                </a:lnTo>
                <a:lnTo>
                  <a:pt x="932700" y="227787"/>
                </a:lnTo>
                <a:lnTo>
                  <a:pt x="766191" y="227787"/>
                </a:lnTo>
                <a:lnTo>
                  <a:pt x="766191" y="167373"/>
                </a:lnTo>
                <a:lnTo>
                  <a:pt x="927225" y="167373"/>
                </a:lnTo>
                <a:lnTo>
                  <a:pt x="925728" y="164566"/>
                </a:lnTo>
                <a:lnTo>
                  <a:pt x="897724" y="137617"/>
                </a:lnTo>
                <a:lnTo>
                  <a:pt x="893521" y="135801"/>
                </a:lnTo>
                <a:lnTo>
                  <a:pt x="899629" y="133858"/>
                </a:lnTo>
                <a:lnTo>
                  <a:pt x="905116" y="130657"/>
                </a:lnTo>
                <a:lnTo>
                  <a:pt x="909955" y="126225"/>
                </a:lnTo>
                <a:lnTo>
                  <a:pt x="917265" y="117714"/>
                </a:lnTo>
                <a:lnTo>
                  <a:pt x="919752" y="112903"/>
                </a:lnTo>
                <a:lnTo>
                  <a:pt x="766191" y="112903"/>
                </a:lnTo>
                <a:lnTo>
                  <a:pt x="766191" y="59956"/>
                </a:lnTo>
                <a:lnTo>
                  <a:pt x="922999" y="59956"/>
                </a:lnTo>
                <a:lnTo>
                  <a:pt x="919622" y="50168"/>
                </a:lnTo>
                <a:lnTo>
                  <a:pt x="883388" y="15553"/>
                </a:lnTo>
                <a:lnTo>
                  <a:pt x="846627" y="4743"/>
                </a:lnTo>
                <a:lnTo>
                  <a:pt x="824979" y="3390"/>
                </a:lnTo>
                <a:close/>
              </a:path>
              <a:path w="1701800" h="290829">
                <a:moveTo>
                  <a:pt x="927225" y="167373"/>
                </a:moveTo>
                <a:lnTo>
                  <a:pt x="841235" y="167373"/>
                </a:lnTo>
                <a:lnTo>
                  <a:pt x="849093" y="167920"/>
                </a:lnTo>
                <a:lnTo>
                  <a:pt x="855959" y="169564"/>
                </a:lnTo>
                <a:lnTo>
                  <a:pt x="874852" y="193120"/>
                </a:lnTo>
                <a:lnTo>
                  <a:pt x="874926" y="193422"/>
                </a:lnTo>
                <a:lnTo>
                  <a:pt x="875474" y="201028"/>
                </a:lnTo>
                <a:lnTo>
                  <a:pt x="875474" y="209283"/>
                </a:lnTo>
                <a:lnTo>
                  <a:pt x="872742" y="215577"/>
                </a:lnTo>
                <a:lnTo>
                  <a:pt x="872629" y="215836"/>
                </a:lnTo>
                <a:lnTo>
                  <a:pt x="841235" y="227787"/>
                </a:lnTo>
                <a:lnTo>
                  <a:pt x="932700" y="227787"/>
                </a:lnTo>
                <a:lnTo>
                  <a:pt x="933303" y="226153"/>
                </a:lnTo>
                <a:lnTo>
                  <a:pt x="935464" y="215836"/>
                </a:lnTo>
                <a:lnTo>
                  <a:pt x="935518" y="215577"/>
                </a:lnTo>
                <a:lnTo>
                  <a:pt x="936256" y="204419"/>
                </a:lnTo>
                <a:lnTo>
                  <a:pt x="935615" y="193422"/>
                </a:lnTo>
                <a:lnTo>
                  <a:pt x="935597" y="193120"/>
                </a:lnTo>
                <a:lnTo>
                  <a:pt x="933621" y="182711"/>
                </a:lnTo>
                <a:lnTo>
                  <a:pt x="930330" y="173193"/>
                </a:lnTo>
                <a:lnTo>
                  <a:pt x="927225" y="167373"/>
                </a:lnTo>
                <a:close/>
              </a:path>
              <a:path w="1701800" h="290829">
                <a:moveTo>
                  <a:pt x="922999" y="59956"/>
                </a:moveTo>
                <a:lnTo>
                  <a:pt x="824979" y="59956"/>
                </a:lnTo>
                <a:lnTo>
                  <a:pt x="834830" y="60402"/>
                </a:lnTo>
                <a:lnTo>
                  <a:pt x="843335" y="61739"/>
                </a:lnTo>
                <a:lnTo>
                  <a:pt x="850495" y="63969"/>
                </a:lnTo>
                <a:lnTo>
                  <a:pt x="856310" y="67094"/>
                </a:lnTo>
                <a:lnTo>
                  <a:pt x="863244" y="71767"/>
                </a:lnTo>
                <a:lnTo>
                  <a:pt x="866711" y="77876"/>
                </a:lnTo>
                <a:lnTo>
                  <a:pt x="866711" y="90893"/>
                </a:lnTo>
                <a:lnTo>
                  <a:pt x="865225" y="95605"/>
                </a:lnTo>
                <a:lnTo>
                  <a:pt x="862266" y="99580"/>
                </a:lnTo>
                <a:lnTo>
                  <a:pt x="859383" y="103555"/>
                </a:lnTo>
                <a:lnTo>
                  <a:pt x="854824" y="106781"/>
                </a:lnTo>
                <a:lnTo>
                  <a:pt x="848588" y="109283"/>
                </a:lnTo>
                <a:lnTo>
                  <a:pt x="842365" y="111696"/>
                </a:lnTo>
                <a:lnTo>
                  <a:pt x="834491" y="112903"/>
                </a:lnTo>
                <a:lnTo>
                  <a:pt x="919752" y="112903"/>
                </a:lnTo>
                <a:lnTo>
                  <a:pt x="922488" y="107611"/>
                </a:lnTo>
                <a:lnTo>
                  <a:pt x="925623" y="95916"/>
                </a:lnTo>
                <a:lnTo>
                  <a:pt x="926668" y="82626"/>
                </a:lnTo>
                <a:lnTo>
                  <a:pt x="924906" y="65486"/>
                </a:lnTo>
                <a:lnTo>
                  <a:pt x="922999" y="59956"/>
                </a:lnTo>
                <a:close/>
              </a:path>
              <a:path w="1701800" h="290829">
                <a:moveTo>
                  <a:pt x="1092835" y="0"/>
                </a:moveTo>
                <a:lnTo>
                  <a:pt x="1040591" y="10319"/>
                </a:lnTo>
                <a:lnTo>
                  <a:pt x="999766" y="40295"/>
                </a:lnTo>
                <a:lnTo>
                  <a:pt x="973508" y="86394"/>
                </a:lnTo>
                <a:lnTo>
                  <a:pt x="965501" y="124318"/>
                </a:lnTo>
                <a:lnTo>
                  <a:pt x="964501" y="145275"/>
                </a:lnTo>
                <a:lnTo>
                  <a:pt x="965501" y="166030"/>
                </a:lnTo>
                <a:lnTo>
                  <a:pt x="973508" y="203721"/>
                </a:lnTo>
                <a:lnTo>
                  <a:pt x="999766" y="249620"/>
                </a:lnTo>
                <a:lnTo>
                  <a:pt x="1040591" y="279532"/>
                </a:lnTo>
                <a:lnTo>
                  <a:pt x="1092835" y="289852"/>
                </a:lnTo>
                <a:lnTo>
                  <a:pt x="1111365" y="288706"/>
                </a:lnTo>
                <a:lnTo>
                  <a:pt x="1160030" y="271500"/>
                </a:lnTo>
                <a:lnTo>
                  <a:pt x="1196262" y="236026"/>
                </a:lnTo>
                <a:lnTo>
                  <a:pt x="1197493" y="233870"/>
                </a:lnTo>
                <a:lnTo>
                  <a:pt x="1092835" y="233870"/>
                </a:lnTo>
                <a:lnTo>
                  <a:pt x="1081673" y="233132"/>
                </a:lnTo>
                <a:lnTo>
                  <a:pt x="1047483" y="215635"/>
                </a:lnTo>
                <a:lnTo>
                  <a:pt x="1028783" y="179617"/>
                </a:lnTo>
                <a:lnTo>
                  <a:pt x="1024572" y="145275"/>
                </a:lnTo>
                <a:lnTo>
                  <a:pt x="1025041" y="133311"/>
                </a:lnTo>
                <a:lnTo>
                  <a:pt x="1036305" y="90654"/>
                </a:lnTo>
                <a:lnTo>
                  <a:pt x="1062504" y="62639"/>
                </a:lnTo>
                <a:lnTo>
                  <a:pt x="1092835" y="55867"/>
                </a:lnTo>
                <a:lnTo>
                  <a:pt x="1197341" y="55867"/>
                </a:lnTo>
                <a:lnTo>
                  <a:pt x="1196262" y="53964"/>
                </a:lnTo>
                <a:lnTo>
                  <a:pt x="1160030" y="18351"/>
                </a:lnTo>
                <a:lnTo>
                  <a:pt x="1111365" y="1145"/>
                </a:lnTo>
                <a:lnTo>
                  <a:pt x="1092835" y="0"/>
                </a:lnTo>
                <a:close/>
              </a:path>
              <a:path w="1701800" h="290829">
                <a:moveTo>
                  <a:pt x="1197341" y="55867"/>
                </a:moveTo>
                <a:lnTo>
                  <a:pt x="1092835" y="55867"/>
                </a:lnTo>
                <a:lnTo>
                  <a:pt x="1103988" y="56619"/>
                </a:lnTo>
                <a:lnTo>
                  <a:pt x="1114075" y="58877"/>
                </a:lnTo>
                <a:lnTo>
                  <a:pt x="1149237" y="90654"/>
                </a:lnTo>
                <a:lnTo>
                  <a:pt x="1160610" y="133311"/>
                </a:lnTo>
                <a:lnTo>
                  <a:pt x="1161084" y="145275"/>
                </a:lnTo>
                <a:lnTo>
                  <a:pt x="1160610" y="157236"/>
                </a:lnTo>
                <a:lnTo>
                  <a:pt x="1149280" y="199624"/>
                </a:lnTo>
                <a:lnTo>
                  <a:pt x="1114075" y="230917"/>
                </a:lnTo>
                <a:lnTo>
                  <a:pt x="1092835" y="233870"/>
                </a:lnTo>
                <a:lnTo>
                  <a:pt x="1197493" y="233870"/>
                </a:lnTo>
                <a:lnTo>
                  <a:pt x="1217041" y="185512"/>
                </a:lnTo>
                <a:lnTo>
                  <a:pt x="1221041" y="145275"/>
                </a:lnTo>
                <a:lnTo>
                  <a:pt x="1220041" y="124318"/>
                </a:lnTo>
                <a:lnTo>
                  <a:pt x="1217041" y="104690"/>
                </a:lnTo>
                <a:lnTo>
                  <a:pt x="1212040" y="86394"/>
                </a:lnTo>
                <a:lnTo>
                  <a:pt x="1205039" y="69430"/>
                </a:lnTo>
                <a:lnTo>
                  <a:pt x="1197341" y="55867"/>
                </a:lnTo>
                <a:close/>
              </a:path>
              <a:path w="1701800" h="290829">
                <a:moveTo>
                  <a:pt x="1374648" y="60655"/>
                </a:moveTo>
                <a:lnTo>
                  <a:pt x="1314691" y="60655"/>
                </a:lnTo>
                <a:lnTo>
                  <a:pt x="1314691" y="284365"/>
                </a:lnTo>
                <a:lnTo>
                  <a:pt x="1374648" y="284365"/>
                </a:lnTo>
                <a:lnTo>
                  <a:pt x="1374648" y="60655"/>
                </a:lnTo>
                <a:close/>
              </a:path>
              <a:path w="1701800" h="290829">
                <a:moveTo>
                  <a:pt x="1460322" y="3390"/>
                </a:moveTo>
                <a:lnTo>
                  <a:pt x="1228318" y="3390"/>
                </a:lnTo>
                <a:lnTo>
                  <a:pt x="1228318" y="60655"/>
                </a:lnTo>
                <a:lnTo>
                  <a:pt x="1460322" y="60655"/>
                </a:lnTo>
                <a:lnTo>
                  <a:pt x="1460322" y="3390"/>
                </a:lnTo>
                <a:close/>
              </a:path>
              <a:path w="1701800" h="290829">
                <a:moveTo>
                  <a:pt x="1693471" y="55168"/>
                </a:moveTo>
                <a:lnTo>
                  <a:pt x="1596580" y="55168"/>
                </a:lnTo>
                <a:lnTo>
                  <a:pt x="1607529" y="55861"/>
                </a:lnTo>
                <a:lnTo>
                  <a:pt x="1616886" y="57942"/>
                </a:lnTo>
                <a:lnTo>
                  <a:pt x="1641012" y="88403"/>
                </a:lnTo>
                <a:lnTo>
                  <a:pt x="1641668" y="102387"/>
                </a:lnTo>
                <a:lnTo>
                  <a:pt x="1640522" y="104330"/>
                </a:lnTo>
                <a:lnTo>
                  <a:pt x="1635925" y="106908"/>
                </a:lnTo>
                <a:lnTo>
                  <a:pt x="1630159" y="108026"/>
                </a:lnTo>
                <a:lnTo>
                  <a:pt x="1620888" y="109042"/>
                </a:lnTo>
                <a:lnTo>
                  <a:pt x="1583029" y="113601"/>
                </a:lnTo>
                <a:lnTo>
                  <a:pt x="1536355" y="122672"/>
                </a:lnTo>
                <a:lnTo>
                  <a:pt x="1495245" y="144222"/>
                </a:lnTo>
                <a:lnTo>
                  <a:pt x="1475606" y="177239"/>
                </a:lnTo>
                <a:lnTo>
                  <a:pt x="1473061" y="199835"/>
                </a:lnTo>
                <a:lnTo>
                  <a:pt x="1473156" y="202311"/>
                </a:lnTo>
                <a:lnTo>
                  <a:pt x="1473754" y="212093"/>
                </a:lnTo>
                <a:lnTo>
                  <a:pt x="1473875" y="214076"/>
                </a:lnTo>
                <a:lnTo>
                  <a:pt x="1476293" y="226275"/>
                </a:lnTo>
                <a:lnTo>
                  <a:pt x="1476397" y="226799"/>
                </a:lnTo>
                <a:lnTo>
                  <a:pt x="1502256" y="267061"/>
                </a:lnTo>
                <a:lnTo>
                  <a:pt x="1546174" y="287835"/>
                </a:lnTo>
                <a:lnTo>
                  <a:pt x="1572158" y="290436"/>
                </a:lnTo>
                <a:lnTo>
                  <a:pt x="1584097" y="289962"/>
                </a:lnTo>
                <a:lnTo>
                  <a:pt x="1622967" y="278831"/>
                </a:lnTo>
                <a:lnTo>
                  <a:pt x="1645996" y="260896"/>
                </a:lnTo>
                <a:lnTo>
                  <a:pt x="1701774" y="260896"/>
                </a:lnTo>
                <a:lnTo>
                  <a:pt x="1701774" y="234569"/>
                </a:lnTo>
                <a:lnTo>
                  <a:pt x="1578229" y="234569"/>
                </a:lnTo>
                <a:lnTo>
                  <a:pt x="1568727" y="234071"/>
                </a:lnTo>
                <a:lnTo>
                  <a:pt x="1568439" y="234071"/>
                </a:lnTo>
                <a:lnTo>
                  <a:pt x="1559988" y="232579"/>
                </a:lnTo>
                <a:lnTo>
                  <a:pt x="1559758" y="232579"/>
                </a:lnTo>
                <a:lnTo>
                  <a:pt x="1533118" y="202311"/>
                </a:lnTo>
                <a:lnTo>
                  <a:pt x="1533118" y="194678"/>
                </a:lnTo>
                <a:lnTo>
                  <a:pt x="1535137" y="188722"/>
                </a:lnTo>
                <a:lnTo>
                  <a:pt x="1539189" y="184429"/>
                </a:lnTo>
                <a:lnTo>
                  <a:pt x="1543240" y="180073"/>
                </a:lnTo>
                <a:lnTo>
                  <a:pt x="1583601" y="167944"/>
                </a:lnTo>
                <a:lnTo>
                  <a:pt x="1607566" y="164998"/>
                </a:lnTo>
                <a:lnTo>
                  <a:pt x="1614932" y="163944"/>
                </a:lnTo>
                <a:lnTo>
                  <a:pt x="1647723" y="156667"/>
                </a:lnTo>
                <a:lnTo>
                  <a:pt x="1701774" y="156667"/>
                </a:lnTo>
                <a:lnTo>
                  <a:pt x="1701774" y="102387"/>
                </a:lnTo>
                <a:lnTo>
                  <a:pt x="1701143" y="88403"/>
                </a:lnTo>
                <a:lnTo>
                  <a:pt x="1701050" y="86359"/>
                </a:lnTo>
                <a:lnTo>
                  <a:pt x="1698947" y="72391"/>
                </a:lnTo>
                <a:lnTo>
                  <a:pt x="1698896" y="72054"/>
                </a:lnTo>
                <a:lnTo>
                  <a:pt x="1695259" y="59123"/>
                </a:lnTo>
                <a:lnTo>
                  <a:pt x="1693471" y="55168"/>
                </a:lnTo>
                <a:close/>
              </a:path>
              <a:path w="1701800" h="290829">
                <a:moveTo>
                  <a:pt x="1701774" y="260896"/>
                </a:moveTo>
                <a:lnTo>
                  <a:pt x="1645996" y="260896"/>
                </a:lnTo>
                <a:lnTo>
                  <a:pt x="1641690" y="284365"/>
                </a:lnTo>
                <a:lnTo>
                  <a:pt x="1701774" y="284365"/>
                </a:lnTo>
                <a:lnTo>
                  <a:pt x="1701774" y="260896"/>
                </a:lnTo>
                <a:close/>
              </a:path>
              <a:path w="1701800" h="290829">
                <a:moveTo>
                  <a:pt x="1701774" y="156667"/>
                </a:moveTo>
                <a:lnTo>
                  <a:pt x="1647723" y="156667"/>
                </a:lnTo>
                <a:lnTo>
                  <a:pt x="1641690" y="179870"/>
                </a:lnTo>
                <a:lnTo>
                  <a:pt x="1641245" y="186685"/>
                </a:lnTo>
                <a:lnTo>
                  <a:pt x="1639909" y="193340"/>
                </a:lnTo>
                <a:lnTo>
                  <a:pt x="1613408" y="226618"/>
                </a:lnTo>
                <a:lnTo>
                  <a:pt x="1578229" y="234569"/>
                </a:lnTo>
                <a:lnTo>
                  <a:pt x="1701774" y="234569"/>
                </a:lnTo>
                <a:lnTo>
                  <a:pt x="1701774" y="156667"/>
                </a:lnTo>
                <a:close/>
              </a:path>
              <a:path w="1701800" h="290829">
                <a:moveTo>
                  <a:pt x="1595183" y="0"/>
                </a:moveTo>
                <a:lnTo>
                  <a:pt x="1552282" y="5727"/>
                </a:lnTo>
                <a:lnTo>
                  <a:pt x="1511490" y="26289"/>
                </a:lnTo>
                <a:lnTo>
                  <a:pt x="1485112" y="60218"/>
                </a:lnTo>
                <a:lnTo>
                  <a:pt x="1477137" y="76784"/>
                </a:lnTo>
                <a:lnTo>
                  <a:pt x="1533702" y="97116"/>
                </a:lnTo>
                <a:lnTo>
                  <a:pt x="1538720" y="87594"/>
                </a:lnTo>
                <a:lnTo>
                  <a:pt x="1544307" y="79240"/>
                </a:lnTo>
                <a:lnTo>
                  <a:pt x="1550465" y="72054"/>
                </a:lnTo>
                <a:lnTo>
                  <a:pt x="1557197" y="66040"/>
                </a:lnTo>
                <a:lnTo>
                  <a:pt x="1564915" y="61282"/>
                </a:lnTo>
                <a:lnTo>
                  <a:pt x="1573897" y="57942"/>
                </a:lnTo>
                <a:lnTo>
                  <a:pt x="1573754" y="57942"/>
                </a:lnTo>
                <a:lnTo>
                  <a:pt x="1584530" y="55861"/>
                </a:lnTo>
                <a:lnTo>
                  <a:pt x="1584352" y="55861"/>
                </a:lnTo>
                <a:lnTo>
                  <a:pt x="1596580" y="55168"/>
                </a:lnTo>
                <a:lnTo>
                  <a:pt x="1693471" y="55168"/>
                </a:lnTo>
                <a:lnTo>
                  <a:pt x="1690192" y="47917"/>
                </a:lnTo>
                <a:lnTo>
                  <a:pt x="1661452" y="16827"/>
                </a:lnTo>
                <a:lnTo>
                  <a:pt x="1617814" y="1843"/>
                </a:lnTo>
                <a:lnTo>
                  <a:pt x="1602212" y="204"/>
                </a:lnTo>
                <a:lnTo>
                  <a:pt x="1595183" y="0"/>
                </a:lnTo>
                <a:close/>
              </a:path>
            </a:pathLst>
          </a:custGeom>
          <a:solidFill>
            <a:srgbClr val="882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44843" y="6425615"/>
            <a:ext cx="3131185" cy="382905"/>
          </a:xfrm>
          <a:custGeom>
            <a:avLst/>
            <a:gdLst/>
            <a:ahLst/>
            <a:cxnLst/>
            <a:rect l="l" t="t" r="r" b="b"/>
            <a:pathLst>
              <a:path w="3131184" h="382904">
                <a:moveTo>
                  <a:pt x="59956" y="3390"/>
                </a:moveTo>
                <a:lnTo>
                  <a:pt x="0" y="3390"/>
                </a:lnTo>
                <a:lnTo>
                  <a:pt x="0" y="284365"/>
                </a:lnTo>
                <a:lnTo>
                  <a:pt x="62407" y="284365"/>
                </a:lnTo>
                <a:lnTo>
                  <a:pt x="126713" y="180568"/>
                </a:lnTo>
                <a:lnTo>
                  <a:pt x="59956" y="180568"/>
                </a:lnTo>
                <a:lnTo>
                  <a:pt x="59956" y="3390"/>
                </a:lnTo>
                <a:close/>
              </a:path>
              <a:path w="3131184" h="382904">
                <a:moveTo>
                  <a:pt x="231990" y="107416"/>
                </a:moveTo>
                <a:lnTo>
                  <a:pt x="172034" y="107416"/>
                </a:lnTo>
                <a:lnTo>
                  <a:pt x="172034" y="284365"/>
                </a:lnTo>
                <a:lnTo>
                  <a:pt x="231990" y="284365"/>
                </a:lnTo>
                <a:lnTo>
                  <a:pt x="231990" y="107416"/>
                </a:lnTo>
                <a:close/>
              </a:path>
              <a:path w="3131184" h="382904">
                <a:moveTo>
                  <a:pt x="231990" y="3390"/>
                </a:moveTo>
                <a:lnTo>
                  <a:pt x="170408" y="3390"/>
                </a:lnTo>
                <a:lnTo>
                  <a:pt x="59956" y="180568"/>
                </a:lnTo>
                <a:lnTo>
                  <a:pt x="126713" y="180568"/>
                </a:lnTo>
                <a:lnTo>
                  <a:pt x="172034" y="107416"/>
                </a:lnTo>
                <a:lnTo>
                  <a:pt x="231990" y="107416"/>
                </a:lnTo>
                <a:lnTo>
                  <a:pt x="231990" y="3390"/>
                </a:lnTo>
                <a:close/>
              </a:path>
              <a:path w="3131184" h="382904">
                <a:moveTo>
                  <a:pt x="355079" y="3390"/>
                </a:moveTo>
                <a:lnTo>
                  <a:pt x="285546" y="3390"/>
                </a:lnTo>
                <a:lnTo>
                  <a:pt x="285546" y="284365"/>
                </a:lnTo>
                <a:lnTo>
                  <a:pt x="345503" y="284365"/>
                </a:lnTo>
                <a:lnTo>
                  <a:pt x="345503" y="119634"/>
                </a:lnTo>
                <a:lnTo>
                  <a:pt x="405558" y="119634"/>
                </a:lnTo>
                <a:lnTo>
                  <a:pt x="355079" y="3390"/>
                </a:lnTo>
                <a:close/>
              </a:path>
              <a:path w="3131184" h="382904">
                <a:moveTo>
                  <a:pt x="405558" y="119634"/>
                </a:moveTo>
                <a:lnTo>
                  <a:pt x="345503" y="119634"/>
                </a:lnTo>
                <a:lnTo>
                  <a:pt x="415391" y="284365"/>
                </a:lnTo>
                <a:lnTo>
                  <a:pt x="461213" y="284365"/>
                </a:lnTo>
                <a:lnTo>
                  <a:pt x="499666" y="195300"/>
                </a:lnTo>
                <a:lnTo>
                  <a:pt x="438416" y="195300"/>
                </a:lnTo>
                <a:lnTo>
                  <a:pt x="405558" y="119634"/>
                </a:lnTo>
                <a:close/>
              </a:path>
              <a:path w="3131184" h="382904">
                <a:moveTo>
                  <a:pt x="591058" y="122491"/>
                </a:moveTo>
                <a:lnTo>
                  <a:pt x="531101" y="122491"/>
                </a:lnTo>
                <a:lnTo>
                  <a:pt x="531101" y="284365"/>
                </a:lnTo>
                <a:lnTo>
                  <a:pt x="591058" y="284365"/>
                </a:lnTo>
                <a:lnTo>
                  <a:pt x="591058" y="122491"/>
                </a:lnTo>
                <a:close/>
              </a:path>
              <a:path w="3131184" h="382904">
                <a:moveTo>
                  <a:pt x="591058" y="3390"/>
                </a:moveTo>
                <a:lnTo>
                  <a:pt x="523036" y="3390"/>
                </a:lnTo>
                <a:lnTo>
                  <a:pt x="438416" y="195300"/>
                </a:lnTo>
                <a:lnTo>
                  <a:pt x="499666" y="195300"/>
                </a:lnTo>
                <a:lnTo>
                  <a:pt x="531101" y="122491"/>
                </a:lnTo>
                <a:lnTo>
                  <a:pt x="591058" y="122491"/>
                </a:lnTo>
                <a:lnTo>
                  <a:pt x="591058" y="3390"/>
                </a:lnTo>
                <a:close/>
              </a:path>
              <a:path w="3131184" h="382904">
                <a:moveTo>
                  <a:pt x="644817" y="320243"/>
                </a:moveTo>
                <a:lnTo>
                  <a:pt x="629742" y="372719"/>
                </a:lnTo>
                <a:lnTo>
                  <a:pt x="637451" y="376618"/>
                </a:lnTo>
                <a:lnTo>
                  <a:pt x="644347" y="379183"/>
                </a:lnTo>
                <a:lnTo>
                  <a:pt x="656501" y="381685"/>
                </a:lnTo>
                <a:lnTo>
                  <a:pt x="663282" y="382295"/>
                </a:lnTo>
                <a:lnTo>
                  <a:pt x="670763" y="382295"/>
                </a:lnTo>
                <a:lnTo>
                  <a:pt x="715721" y="370783"/>
                </a:lnTo>
                <a:lnTo>
                  <a:pt x="747866" y="336051"/>
                </a:lnTo>
                <a:lnTo>
                  <a:pt x="753256" y="325147"/>
                </a:lnTo>
                <a:lnTo>
                  <a:pt x="670538" y="325147"/>
                </a:lnTo>
                <a:lnTo>
                  <a:pt x="663689" y="324332"/>
                </a:lnTo>
                <a:lnTo>
                  <a:pt x="655116" y="322698"/>
                </a:lnTo>
                <a:lnTo>
                  <a:pt x="644817" y="320243"/>
                </a:lnTo>
                <a:close/>
              </a:path>
              <a:path w="3131184" h="382904">
                <a:moveTo>
                  <a:pt x="675081" y="3390"/>
                </a:moveTo>
                <a:lnTo>
                  <a:pt x="610336" y="3390"/>
                </a:lnTo>
                <a:lnTo>
                  <a:pt x="710501" y="275831"/>
                </a:lnTo>
                <a:lnTo>
                  <a:pt x="704303" y="292773"/>
                </a:lnTo>
                <a:lnTo>
                  <a:pt x="681355" y="324612"/>
                </a:lnTo>
                <a:lnTo>
                  <a:pt x="675644" y="325147"/>
                </a:lnTo>
                <a:lnTo>
                  <a:pt x="753256" y="325147"/>
                </a:lnTo>
                <a:lnTo>
                  <a:pt x="757008" y="316039"/>
                </a:lnTo>
                <a:lnTo>
                  <a:pt x="795005" y="213372"/>
                </a:lnTo>
                <a:lnTo>
                  <a:pt x="741527" y="213372"/>
                </a:lnTo>
                <a:lnTo>
                  <a:pt x="675081" y="3390"/>
                </a:lnTo>
                <a:close/>
              </a:path>
              <a:path w="3131184" h="382904">
                <a:moveTo>
                  <a:pt x="872718" y="3390"/>
                </a:moveTo>
                <a:lnTo>
                  <a:pt x="807974" y="3390"/>
                </a:lnTo>
                <a:lnTo>
                  <a:pt x="741527" y="213372"/>
                </a:lnTo>
                <a:lnTo>
                  <a:pt x="795005" y="213372"/>
                </a:lnTo>
                <a:lnTo>
                  <a:pt x="872718" y="3390"/>
                </a:lnTo>
                <a:close/>
              </a:path>
              <a:path w="3131184" h="382904">
                <a:moveTo>
                  <a:pt x="961466" y="3390"/>
                </a:moveTo>
                <a:lnTo>
                  <a:pt x="901509" y="3390"/>
                </a:lnTo>
                <a:lnTo>
                  <a:pt x="901509" y="284365"/>
                </a:lnTo>
                <a:lnTo>
                  <a:pt x="1211580" y="284365"/>
                </a:lnTo>
                <a:lnTo>
                  <a:pt x="1211580" y="359168"/>
                </a:lnTo>
                <a:lnTo>
                  <a:pt x="1272476" y="359168"/>
                </a:lnTo>
                <a:lnTo>
                  <a:pt x="1278204" y="227088"/>
                </a:lnTo>
                <a:lnTo>
                  <a:pt x="961466" y="227088"/>
                </a:lnTo>
                <a:lnTo>
                  <a:pt x="961466" y="3390"/>
                </a:lnTo>
                <a:close/>
              </a:path>
              <a:path w="3131184" h="382904">
                <a:moveTo>
                  <a:pt x="1100201" y="3390"/>
                </a:moveTo>
                <a:lnTo>
                  <a:pt x="1040244" y="3390"/>
                </a:lnTo>
                <a:lnTo>
                  <a:pt x="1040244" y="227088"/>
                </a:lnTo>
                <a:lnTo>
                  <a:pt x="1100201" y="227088"/>
                </a:lnTo>
                <a:lnTo>
                  <a:pt x="1100201" y="3390"/>
                </a:lnTo>
                <a:close/>
              </a:path>
              <a:path w="3131184" h="382904">
                <a:moveTo>
                  <a:pt x="1238935" y="3390"/>
                </a:moveTo>
                <a:lnTo>
                  <a:pt x="1178966" y="3390"/>
                </a:lnTo>
                <a:lnTo>
                  <a:pt x="1178966" y="227088"/>
                </a:lnTo>
                <a:lnTo>
                  <a:pt x="1238935" y="227088"/>
                </a:lnTo>
                <a:lnTo>
                  <a:pt x="1238935" y="3390"/>
                </a:lnTo>
                <a:close/>
              </a:path>
              <a:path w="3131184" h="382904">
                <a:moveTo>
                  <a:pt x="1428864" y="0"/>
                </a:moveTo>
                <a:lnTo>
                  <a:pt x="1376691" y="10587"/>
                </a:lnTo>
                <a:lnTo>
                  <a:pt x="1336122" y="41165"/>
                </a:lnTo>
                <a:lnTo>
                  <a:pt x="1310112" y="87655"/>
                </a:lnTo>
                <a:lnTo>
                  <a:pt x="1302217" y="125289"/>
                </a:lnTo>
                <a:lnTo>
                  <a:pt x="1301229" y="145859"/>
                </a:lnTo>
                <a:lnTo>
                  <a:pt x="1302217" y="166502"/>
                </a:lnTo>
                <a:lnTo>
                  <a:pt x="1310112" y="204020"/>
                </a:lnTo>
                <a:lnTo>
                  <a:pt x="1336357" y="249764"/>
                </a:lnTo>
                <a:lnTo>
                  <a:pt x="1378166" y="279602"/>
                </a:lnTo>
                <a:lnTo>
                  <a:pt x="1432953" y="289852"/>
                </a:lnTo>
                <a:lnTo>
                  <a:pt x="1446819" y="289290"/>
                </a:lnTo>
                <a:lnTo>
                  <a:pt x="1484376" y="280860"/>
                </a:lnTo>
                <a:lnTo>
                  <a:pt x="1523530" y="255371"/>
                </a:lnTo>
                <a:lnTo>
                  <a:pt x="1538643" y="233870"/>
                </a:lnTo>
                <a:lnTo>
                  <a:pt x="1432953" y="233870"/>
                </a:lnTo>
                <a:lnTo>
                  <a:pt x="1422500" y="233292"/>
                </a:lnTo>
                <a:lnTo>
                  <a:pt x="1381239" y="213207"/>
                </a:lnTo>
                <a:lnTo>
                  <a:pt x="1363341" y="175729"/>
                </a:lnTo>
                <a:lnTo>
                  <a:pt x="1362113" y="167373"/>
                </a:lnTo>
                <a:lnTo>
                  <a:pt x="1551000" y="167373"/>
                </a:lnTo>
                <a:lnTo>
                  <a:pt x="1551000" y="140487"/>
                </a:lnTo>
                <a:lnTo>
                  <a:pt x="1550460" y="125289"/>
                </a:lnTo>
                <a:lnTo>
                  <a:pt x="1550343" y="121982"/>
                </a:lnTo>
                <a:lnTo>
                  <a:pt x="1549293" y="112903"/>
                </a:lnTo>
                <a:lnTo>
                  <a:pt x="1362811" y="112903"/>
                </a:lnTo>
                <a:lnTo>
                  <a:pt x="1364145" y="105981"/>
                </a:lnTo>
                <a:lnTo>
                  <a:pt x="1385754" y="71648"/>
                </a:lnTo>
                <a:lnTo>
                  <a:pt x="1428864" y="55867"/>
                </a:lnTo>
                <a:lnTo>
                  <a:pt x="1531146" y="55867"/>
                </a:lnTo>
                <a:lnTo>
                  <a:pt x="1528210" y="50723"/>
                </a:lnTo>
                <a:lnTo>
                  <a:pt x="1493351" y="17062"/>
                </a:lnTo>
                <a:lnTo>
                  <a:pt x="1450840" y="1839"/>
                </a:lnTo>
                <a:lnTo>
                  <a:pt x="1439882" y="459"/>
                </a:lnTo>
                <a:lnTo>
                  <a:pt x="1428864" y="0"/>
                </a:lnTo>
                <a:close/>
              </a:path>
              <a:path w="3131184" h="382904">
                <a:moveTo>
                  <a:pt x="1492097" y="190982"/>
                </a:moveTo>
                <a:lnTo>
                  <a:pt x="1471637" y="223659"/>
                </a:lnTo>
                <a:lnTo>
                  <a:pt x="1432953" y="233870"/>
                </a:lnTo>
                <a:lnTo>
                  <a:pt x="1538643" y="233870"/>
                </a:lnTo>
                <a:lnTo>
                  <a:pt x="1544175" y="222044"/>
                </a:lnTo>
                <a:lnTo>
                  <a:pt x="1549476" y="207111"/>
                </a:lnTo>
                <a:lnTo>
                  <a:pt x="1492097" y="190982"/>
                </a:lnTo>
                <a:close/>
              </a:path>
              <a:path w="3131184" h="382904">
                <a:moveTo>
                  <a:pt x="1531146" y="55867"/>
                </a:moveTo>
                <a:lnTo>
                  <a:pt x="1428864" y="55867"/>
                </a:lnTo>
                <a:lnTo>
                  <a:pt x="1439734" y="56510"/>
                </a:lnTo>
                <a:lnTo>
                  <a:pt x="1438539" y="56510"/>
                </a:lnTo>
                <a:lnTo>
                  <a:pt x="1473633" y="74653"/>
                </a:lnTo>
                <a:lnTo>
                  <a:pt x="1490345" y="112903"/>
                </a:lnTo>
                <a:lnTo>
                  <a:pt x="1549293" y="112903"/>
                </a:lnTo>
                <a:lnTo>
                  <a:pt x="1540484" y="75145"/>
                </a:lnTo>
                <a:lnTo>
                  <a:pt x="1534815" y="62291"/>
                </a:lnTo>
                <a:lnTo>
                  <a:pt x="1531146" y="55867"/>
                </a:lnTo>
                <a:close/>
              </a:path>
              <a:path w="3131184" h="382904">
                <a:moveTo>
                  <a:pt x="1707616" y="0"/>
                </a:moveTo>
                <a:lnTo>
                  <a:pt x="1655436" y="10587"/>
                </a:lnTo>
                <a:lnTo>
                  <a:pt x="1614871" y="41136"/>
                </a:lnTo>
                <a:lnTo>
                  <a:pt x="1588854" y="87421"/>
                </a:lnTo>
                <a:lnTo>
                  <a:pt x="1580967" y="124825"/>
                </a:lnTo>
                <a:lnTo>
                  <a:pt x="1579981" y="145275"/>
                </a:lnTo>
                <a:lnTo>
                  <a:pt x="1580938" y="165373"/>
                </a:lnTo>
                <a:lnTo>
                  <a:pt x="1595297" y="219265"/>
                </a:lnTo>
                <a:lnTo>
                  <a:pt x="1626060" y="260588"/>
                </a:lnTo>
                <a:lnTo>
                  <a:pt x="1671350" y="285118"/>
                </a:lnTo>
                <a:lnTo>
                  <a:pt x="1708315" y="289852"/>
                </a:lnTo>
                <a:lnTo>
                  <a:pt x="1723464" y="289113"/>
                </a:lnTo>
                <a:lnTo>
                  <a:pt x="1763483" y="278041"/>
                </a:lnTo>
                <a:lnTo>
                  <a:pt x="1794336" y="255365"/>
                </a:lnTo>
                <a:lnTo>
                  <a:pt x="1809292" y="233870"/>
                </a:lnTo>
                <a:lnTo>
                  <a:pt x="1708315" y="233870"/>
                </a:lnTo>
                <a:lnTo>
                  <a:pt x="1698314" y="233205"/>
                </a:lnTo>
                <a:lnTo>
                  <a:pt x="1658961" y="210142"/>
                </a:lnTo>
                <a:lnTo>
                  <a:pt x="1642221" y="170138"/>
                </a:lnTo>
                <a:lnTo>
                  <a:pt x="1640108" y="145275"/>
                </a:lnTo>
                <a:lnTo>
                  <a:pt x="1640052" y="143878"/>
                </a:lnTo>
                <a:lnTo>
                  <a:pt x="1648828" y="96659"/>
                </a:lnTo>
                <a:lnTo>
                  <a:pt x="1672780" y="66382"/>
                </a:lnTo>
                <a:lnTo>
                  <a:pt x="1698163" y="56589"/>
                </a:lnTo>
                <a:lnTo>
                  <a:pt x="1697496" y="56589"/>
                </a:lnTo>
                <a:lnTo>
                  <a:pt x="1708315" y="55867"/>
                </a:lnTo>
                <a:lnTo>
                  <a:pt x="1809365" y="55867"/>
                </a:lnTo>
                <a:lnTo>
                  <a:pt x="1808536" y="53963"/>
                </a:lnTo>
                <a:lnTo>
                  <a:pt x="1783635" y="24631"/>
                </a:lnTo>
                <a:lnTo>
                  <a:pt x="1749157" y="6306"/>
                </a:lnTo>
                <a:lnTo>
                  <a:pt x="1722163" y="700"/>
                </a:lnTo>
                <a:lnTo>
                  <a:pt x="1707616" y="0"/>
                </a:lnTo>
                <a:close/>
              </a:path>
              <a:path w="3131184" h="382904">
                <a:moveTo>
                  <a:pt x="1822386" y="188290"/>
                </a:moveTo>
                <a:lnTo>
                  <a:pt x="1763128" y="188290"/>
                </a:lnTo>
                <a:lnTo>
                  <a:pt x="1760468" y="197358"/>
                </a:lnTo>
                <a:lnTo>
                  <a:pt x="1757518" y="205035"/>
                </a:lnTo>
                <a:lnTo>
                  <a:pt x="1725574" y="232346"/>
                </a:lnTo>
                <a:lnTo>
                  <a:pt x="1717433" y="233870"/>
                </a:lnTo>
                <a:lnTo>
                  <a:pt x="1809292" y="233870"/>
                </a:lnTo>
                <a:lnTo>
                  <a:pt x="1814672" y="221103"/>
                </a:lnTo>
                <a:lnTo>
                  <a:pt x="1819114" y="205728"/>
                </a:lnTo>
                <a:lnTo>
                  <a:pt x="1822386" y="188290"/>
                </a:lnTo>
                <a:close/>
              </a:path>
              <a:path w="3131184" h="382904">
                <a:moveTo>
                  <a:pt x="1809365" y="55867"/>
                </a:moveTo>
                <a:lnTo>
                  <a:pt x="1708315" y="55867"/>
                </a:lnTo>
                <a:lnTo>
                  <a:pt x="1719102" y="56589"/>
                </a:lnTo>
                <a:lnTo>
                  <a:pt x="1728678" y="58756"/>
                </a:lnTo>
                <a:lnTo>
                  <a:pt x="1759801" y="90906"/>
                </a:lnTo>
                <a:lnTo>
                  <a:pt x="1763128" y="101447"/>
                </a:lnTo>
                <a:lnTo>
                  <a:pt x="1822386" y="101447"/>
                </a:lnTo>
                <a:lnTo>
                  <a:pt x="1819057" y="83357"/>
                </a:lnTo>
                <a:lnTo>
                  <a:pt x="1814441" y="67529"/>
                </a:lnTo>
                <a:lnTo>
                  <a:pt x="1809365" y="55867"/>
                </a:lnTo>
                <a:close/>
              </a:path>
              <a:path w="3131184" h="382904">
                <a:moveTo>
                  <a:pt x="1985378" y="60655"/>
                </a:moveTo>
                <a:lnTo>
                  <a:pt x="1925421" y="60655"/>
                </a:lnTo>
                <a:lnTo>
                  <a:pt x="1925421" y="284365"/>
                </a:lnTo>
                <a:lnTo>
                  <a:pt x="1985378" y="284365"/>
                </a:lnTo>
                <a:lnTo>
                  <a:pt x="1985378" y="60655"/>
                </a:lnTo>
                <a:close/>
              </a:path>
              <a:path w="3131184" h="382904">
                <a:moveTo>
                  <a:pt x="2071052" y="3390"/>
                </a:moveTo>
                <a:lnTo>
                  <a:pt x="1839048" y="3390"/>
                </a:lnTo>
                <a:lnTo>
                  <a:pt x="1839048" y="60655"/>
                </a:lnTo>
                <a:lnTo>
                  <a:pt x="2071052" y="60655"/>
                </a:lnTo>
                <a:lnTo>
                  <a:pt x="2071052" y="3390"/>
                </a:lnTo>
                <a:close/>
              </a:path>
              <a:path w="3131184" h="382904">
                <a:moveTo>
                  <a:pt x="2226398" y="3390"/>
                </a:moveTo>
                <a:lnTo>
                  <a:pt x="2109635" y="3390"/>
                </a:lnTo>
                <a:lnTo>
                  <a:pt x="2109635" y="284365"/>
                </a:lnTo>
                <a:lnTo>
                  <a:pt x="2242642" y="284365"/>
                </a:lnTo>
                <a:lnTo>
                  <a:pt x="2256548" y="283722"/>
                </a:lnTo>
                <a:lnTo>
                  <a:pt x="2302764" y="268437"/>
                </a:lnTo>
                <a:lnTo>
                  <a:pt x="2331025" y="236146"/>
                </a:lnTo>
                <a:lnTo>
                  <a:pt x="2334109" y="227787"/>
                </a:lnTo>
                <a:lnTo>
                  <a:pt x="2167610" y="227787"/>
                </a:lnTo>
                <a:lnTo>
                  <a:pt x="2167610" y="167373"/>
                </a:lnTo>
                <a:lnTo>
                  <a:pt x="2328644" y="167373"/>
                </a:lnTo>
                <a:lnTo>
                  <a:pt x="2327148" y="164566"/>
                </a:lnTo>
                <a:lnTo>
                  <a:pt x="2299144" y="137617"/>
                </a:lnTo>
                <a:lnTo>
                  <a:pt x="2294940" y="135801"/>
                </a:lnTo>
                <a:lnTo>
                  <a:pt x="2301049" y="133858"/>
                </a:lnTo>
                <a:lnTo>
                  <a:pt x="2306523" y="130657"/>
                </a:lnTo>
                <a:lnTo>
                  <a:pt x="2311361" y="126225"/>
                </a:lnTo>
                <a:lnTo>
                  <a:pt x="2318677" y="117714"/>
                </a:lnTo>
                <a:lnTo>
                  <a:pt x="2321164" y="112903"/>
                </a:lnTo>
                <a:lnTo>
                  <a:pt x="2167610" y="112903"/>
                </a:lnTo>
                <a:lnTo>
                  <a:pt x="2167610" y="59956"/>
                </a:lnTo>
                <a:lnTo>
                  <a:pt x="2324409" y="59956"/>
                </a:lnTo>
                <a:lnTo>
                  <a:pt x="2321036" y="50168"/>
                </a:lnTo>
                <a:lnTo>
                  <a:pt x="2284800" y="15553"/>
                </a:lnTo>
                <a:lnTo>
                  <a:pt x="2248039" y="4743"/>
                </a:lnTo>
                <a:lnTo>
                  <a:pt x="2226398" y="3390"/>
                </a:lnTo>
                <a:close/>
              </a:path>
              <a:path w="3131184" h="382904">
                <a:moveTo>
                  <a:pt x="2328644" y="167373"/>
                </a:moveTo>
                <a:lnTo>
                  <a:pt x="2242642" y="167373"/>
                </a:lnTo>
                <a:lnTo>
                  <a:pt x="2250500" y="167920"/>
                </a:lnTo>
                <a:lnTo>
                  <a:pt x="2257366" y="169564"/>
                </a:lnTo>
                <a:lnTo>
                  <a:pt x="2276259" y="193120"/>
                </a:lnTo>
                <a:lnTo>
                  <a:pt x="2276333" y="193422"/>
                </a:lnTo>
                <a:lnTo>
                  <a:pt x="2276881" y="201028"/>
                </a:lnTo>
                <a:lnTo>
                  <a:pt x="2276881" y="209283"/>
                </a:lnTo>
                <a:lnTo>
                  <a:pt x="2274161" y="215577"/>
                </a:lnTo>
                <a:lnTo>
                  <a:pt x="2274049" y="215836"/>
                </a:lnTo>
                <a:lnTo>
                  <a:pt x="2242642" y="227787"/>
                </a:lnTo>
                <a:lnTo>
                  <a:pt x="2334109" y="227787"/>
                </a:lnTo>
                <a:lnTo>
                  <a:pt x="2334712" y="226153"/>
                </a:lnTo>
                <a:lnTo>
                  <a:pt x="2336871" y="215836"/>
                </a:lnTo>
                <a:lnTo>
                  <a:pt x="2336925" y="215577"/>
                </a:lnTo>
                <a:lnTo>
                  <a:pt x="2337663" y="204419"/>
                </a:lnTo>
                <a:lnTo>
                  <a:pt x="2337024" y="193422"/>
                </a:lnTo>
                <a:lnTo>
                  <a:pt x="2337006" y="193120"/>
                </a:lnTo>
                <a:lnTo>
                  <a:pt x="2335034" y="182711"/>
                </a:lnTo>
                <a:lnTo>
                  <a:pt x="2331748" y="173193"/>
                </a:lnTo>
                <a:lnTo>
                  <a:pt x="2328644" y="167373"/>
                </a:lnTo>
                <a:close/>
              </a:path>
              <a:path w="3131184" h="382904">
                <a:moveTo>
                  <a:pt x="2324409" y="59956"/>
                </a:moveTo>
                <a:lnTo>
                  <a:pt x="2226398" y="59956"/>
                </a:lnTo>
                <a:lnTo>
                  <a:pt x="2236243" y="60402"/>
                </a:lnTo>
                <a:lnTo>
                  <a:pt x="2244744" y="61739"/>
                </a:lnTo>
                <a:lnTo>
                  <a:pt x="2251902" y="63969"/>
                </a:lnTo>
                <a:lnTo>
                  <a:pt x="2257717" y="67094"/>
                </a:lnTo>
                <a:lnTo>
                  <a:pt x="2264651" y="71767"/>
                </a:lnTo>
                <a:lnTo>
                  <a:pt x="2268118" y="77876"/>
                </a:lnTo>
                <a:lnTo>
                  <a:pt x="2268118" y="90893"/>
                </a:lnTo>
                <a:lnTo>
                  <a:pt x="2266645" y="95605"/>
                </a:lnTo>
                <a:lnTo>
                  <a:pt x="2263686" y="99580"/>
                </a:lnTo>
                <a:lnTo>
                  <a:pt x="2260803" y="103555"/>
                </a:lnTo>
                <a:lnTo>
                  <a:pt x="2256243" y="106781"/>
                </a:lnTo>
                <a:lnTo>
                  <a:pt x="2250008" y="109283"/>
                </a:lnTo>
                <a:lnTo>
                  <a:pt x="2243772" y="111696"/>
                </a:lnTo>
                <a:lnTo>
                  <a:pt x="2235898" y="112903"/>
                </a:lnTo>
                <a:lnTo>
                  <a:pt x="2321164" y="112903"/>
                </a:lnTo>
                <a:lnTo>
                  <a:pt x="2323900" y="107611"/>
                </a:lnTo>
                <a:lnTo>
                  <a:pt x="2327031" y="95916"/>
                </a:lnTo>
                <a:lnTo>
                  <a:pt x="2328075" y="82626"/>
                </a:lnTo>
                <a:lnTo>
                  <a:pt x="2326315" y="65486"/>
                </a:lnTo>
                <a:lnTo>
                  <a:pt x="2324409" y="59956"/>
                </a:lnTo>
                <a:close/>
              </a:path>
              <a:path w="3131184" h="382904">
                <a:moveTo>
                  <a:pt x="2494241" y="0"/>
                </a:moveTo>
                <a:lnTo>
                  <a:pt x="2442005" y="10319"/>
                </a:lnTo>
                <a:lnTo>
                  <a:pt x="2401185" y="40295"/>
                </a:lnTo>
                <a:lnTo>
                  <a:pt x="2374927" y="86394"/>
                </a:lnTo>
                <a:lnTo>
                  <a:pt x="2366921" y="124318"/>
                </a:lnTo>
                <a:lnTo>
                  <a:pt x="2365921" y="145275"/>
                </a:lnTo>
                <a:lnTo>
                  <a:pt x="2366921" y="166030"/>
                </a:lnTo>
                <a:lnTo>
                  <a:pt x="2374927" y="203721"/>
                </a:lnTo>
                <a:lnTo>
                  <a:pt x="2401185" y="249620"/>
                </a:lnTo>
                <a:lnTo>
                  <a:pt x="2442005" y="279532"/>
                </a:lnTo>
                <a:lnTo>
                  <a:pt x="2494241" y="289852"/>
                </a:lnTo>
                <a:lnTo>
                  <a:pt x="2512780" y="288706"/>
                </a:lnTo>
                <a:lnTo>
                  <a:pt x="2561450" y="271500"/>
                </a:lnTo>
                <a:lnTo>
                  <a:pt x="2597676" y="236026"/>
                </a:lnTo>
                <a:lnTo>
                  <a:pt x="2598907" y="233870"/>
                </a:lnTo>
                <a:lnTo>
                  <a:pt x="2494241" y="233870"/>
                </a:lnTo>
                <a:lnTo>
                  <a:pt x="2483081" y="233132"/>
                </a:lnTo>
                <a:lnTo>
                  <a:pt x="2448895" y="215635"/>
                </a:lnTo>
                <a:lnTo>
                  <a:pt x="2430198" y="179617"/>
                </a:lnTo>
                <a:lnTo>
                  <a:pt x="2425992" y="145275"/>
                </a:lnTo>
                <a:lnTo>
                  <a:pt x="2426459" y="133311"/>
                </a:lnTo>
                <a:lnTo>
                  <a:pt x="2437725" y="90654"/>
                </a:lnTo>
                <a:lnTo>
                  <a:pt x="2463916" y="62639"/>
                </a:lnTo>
                <a:lnTo>
                  <a:pt x="2494241" y="55867"/>
                </a:lnTo>
                <a:lnTo>
                  <a:pt x="2598755" y="55867"/>
                </a:lnTo>
                <a:lnTo>
                  <a:pt x="2597676" y="53964"/>
                </a:lnTo>
                <a:lnTo>
                  <a:pt x="2561450" y="18351"/>
                </a:lnTo>
                <a:lnTo>
                  <a:pt x="2512780" y="1145"/>
                </a:lnTo>
                <a:lnTo>
                  <a:pt x="2494241" y="0"/>
                </a:lnTo>
                <a:close/>
              </a:path>
              <a:path w="3131184" h="382904">
                <a:moveTo>
                  <a:pt x="2598755" y="55867"/>
                </a:moveTo>
                <a:lnTo>
                  <a:pt x="2494241" y="55867"/>
                </a:lnTo>
                <a:lnTo>
                  <a:pt x="2505395" y="56619"/>
                </a:lnTo>
                <a:lnTo>
                  <a:pt x="2515484" y="58877"/>
                </a:lnTo>
                <a:lnTo>
                  <a:pt x="2550651" y="90654"/>
                </a:lnTo>
                <a:lnTo>
                  <a:pt x="2562028" y="133311"/>
                </a:lnTo>
                <a:lnTo>
                  <a:pt x="2562504" y="145275"/>
                </a:lnTo>
                <a:lnTo>
                  <a:pt x="2562028" y="157236"/>
                </a:lnTo>
                <a:lnTo>
                  <a:pt x="2550694" y="199624"/>
                </a:lnTo>
                <a:lnTo>
                  <a:pt x="2515484" y="230917"/>
                </a:lnTo>
                <a:lnTo>
                  <a:pt x="2494241" y="233870"/>
                </a:lnTo>
                <a:lnTo>
                  <a:pt x="2598907" y="233870"/>
                </a:lnTo>
                <a:lnTo>
                  <a:pt x="2618459" y="185512"/>
                </a:lnTo>
                <a:lnTo>
                  <a:pt x="2622461" y="145275"/>
                </a:lnTo>
                <a:lnTo>
                  <a:pt x="2621460" y="124318"/>
                </a:lnTo>
                <a:lnTo>
                  <a:pt x="2618459" y="104690"/>
                </a:lnTo>
                <a:lnTo>
                  <a:pt x="2613454" y="86394"/>
                </a:lnTo>
                <a:lnTo>
                  <a:pt x="2606446" y="69430"/>
                </a:lnTo>
                <a:lnTo>
                  <a:pt x="2598755" y="55867"/>
                </a:lnTo>
                <a:close/>
              </a:path>
              <a:path w="3131184" h="382904">
                <a:moveTo>
                  <a:pt x="2776067" y="60655"/>
                </a:moveTo>
                <a:lnTo>
                  <a:pt x="2716098" y="60655"/>
                </a:lnTo>
                <a:lnTo>
                  <a:pt x="2716098" y="284365"/>
                </a:lnTo>
                <a:lnTo>
                  <a:pt x="2776067" y="284365"/>
                </a:lnTo>
                <a:lnTo>
                  <a:pt x="2776067" y="60655"/>
                </a:lnTo>
                <a:close/>
              </a:path>
              <a:path w="3131184" h="382904">
                <a:moveTo>
                  <a:pt x="2861729" y="3390"/>
                </a:moveTo>
                <a:lnTo>
                  <a:pt x="2629738" y="3390"/>
                </a:lnTo>
                <a:lnTo>
                  <a:pt x="2629738" y="60655"/>
                </a:lnTo>
                <a:lnTo>
                  <a:pt x="2861729" y="60655"/>
                </a:lnTo>
                <a:lnTo>
                  <a:pt x="2861729" y="3390"/>
                </a:lnTo>
                <a:close/>
              </a:path>
              <a:path w="3131184" h="382904">
                <a:moveTo>
                  <a:pt x="3002788" y="0"/>
                </a:moveTo>
                <a:lnTo>
                  <a:pt x="2950544" y="10319"/>
                </a:lnTo>
                <a:lnTo>
                  <a:pt x="2909719" y="40295"/>
                </a:lnTo>
                <a:lnTo>
                  <a:pt x="2883461" y="86394"/>
                </a:lnTo>
                <a:lnTo>
                  <a:pt x="2875454" y="124318"/>
                </a:lnTo>
                <a:lnTo>
                  <a:pt x="2874454" y="145275"/>
                </a:lnTo>
                <a:lnTo>
                  <a:pt x="2875454" y="166030"/>
                </a:lnTo>
                <a:lnTo>
                  <a:pt x="2883461" y="203721"/>
                </a:lnTo>
                <a:lnTo>
                  <a:pt x="2909719" y="249620"/>
                </a:lnTo>
                <a:lnTo>
                  <a:pt x="2950544" y="279532"/>
                </a:lnTo>
                <a:lnTo>
                  <a:pt x="3002788" y="289852"/>
                </a:lnTo>
                <a:lnTo>
                  <a:pt x="3021318" y="288706"/>
                </a:lnTo>
                <a:lnTo>
                  <a:pt x="3069983" y="271500"/>
                </a:lnTo>
                <a:lnTo>
                  <a:pt x="3106215" y="236026"/>
                </a:lnTo>
                <a:lnTo>
                  <a:pt x="3107446" y="233870"/>
                </a:lnTo>
                <a:lnTo>
                  <a:pt x="3002788" y="233870"/>
                </a:lnTo>
                <a:lnTo>
                  <a:pt x="2991626" y="233132"/>
                </a:lnTo>
                <a:lnTo>
                  <a:pt x="2957436" y="215635"/>
                </a:lnTo>
                <a:lnTo>
                  <a:pt x="2938736" y="179617"/>
                </a:lnTo>
                <a:lnTo>
                  <a:pt x="2934525" y="145275"/>
                </a:lnTo>
                <a:lnTo>
                  <a:pt x="2934994" y="133311"/>
                </a:lnTo>
                <a:lnTo>
                  <a:pt x="2946258" y="90654"/>
                </a:lnTo>
                <a:lnTo>
                  <a:pt x="2972457" y="62639"/>
                </a:lnTo>
                <a:lnTo>
                  <a:pt x="3002788" y="55867"/>
                </a:lnTo>
                <a:lnTo>
                  <a:pt x="3107294" y="55867"/>
                </a:lnTo>
                <a:lnTo>
                  <a:pt x="3106215" y="53964"/>
                </a:lnTo>
                <a:lnTo>
                  <a:pt x="3069983" y="18351"/>
                </a:lnTo>
                <a:lnTo>
                  <a:pt x="3021318" y="1145"/>
                </a:lnTo>
                <a:lnTo>
                  <a:pt x="3002788" y="0"/>
                </a:lnTo>
                <a:close/>
              </a:path>
              <a:path w="3131184" h="382904">
                <a:moveTo>
                  <a:pt x="3107294" y="55867"/>
                </a:moveTo>
                <a:lnTo>
                  <a:pt x="3002788" y="55867"/>
                </a:lnTo>
                <a:lnTo>
                  <a:pt x="3013941" y="56619"/>
                </a:lnTo>
                <a:lnTo>
                  <a:pt x="3024028" y="58877"/>
                </a:lnTo>
                <a:lnTo>
                  <a:pt x="3059190" y="90654"/>
                </a:lnTo>
                <a:lnTo>
                  <a:pt x="3070563" y="133311"/>
                </a:lnTo>
                <a:lnTo>
                  <a:pt x="3071037" y="145275"/>
                </a:lnTo>
                <a:lnTo>
                  <a:pt x="3070563" y="157236"/>
                </a:lnTo>
                <a:lnTo>
                  <a:pt x="3059233" y="199624"/>
                </a:lnTo>
                <a:lnTo>
                  <a:pt x="3024028" y="230917"/>
                </a:lnTo>
                <a:lnTo>
                  <a:pt x="3002788" y="233870"/>
                </a:lnTo>
                <a:lnTo>
                  <a:pt x="3107446" y="233870"/>
                </a:lnTo>
                <a:lnTo>
                  <a:pt x="3126994" y="185512"/>
                </a:lnTo>
                <a:lnTo>
                  <a:pt x="3130994" y="145275"/>
                </a:lnTo>
                <a:lnTo>
                  <a:pt x="3129994" y="124318"/>
                </a:lnTo>
                <a:lnTo>
                  <a:pt x="3126994" y="104690"/>
                </a:lnTo>
                <a:lnTo>
                  <a:pt x="3121993" y="86394"/>
                </a:lnTo>
                <a:lnTo>
                  <a:pt x="3114992" y="69430"/>
                </a:lnTo>
                <a:lnTo>
                  <a:pt x="3107294" y="55867"/>
                </a:lnTo>
                <a:close/>
              </a:path>
            </a:pathLst>
          </a:custGeom>
          <a:solidFill>
            <a:srgbClr val="882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20"/>
              </a:spcBef>
            </a:pPr>
            <a:r>
              <a:rPr spc="145" dirty="0"/>
              <a:t>Обезпечаването</a:t>
            </a:r>
            <a:r>
              <a:rPr spc="-80" dirty="0"/>
              <a:t> </a:t>
            </a:r>
            <a:r>
              <a:rPr spc="80" dirty="0"/>
              <a:t>на</a:t>
            </a:r>
          </a:p>
          <a:p>
            <a:pPr marL="41275" marR="33020" indent="3460115">
              <a:lnSpc>
                <a:spcPct val="100000"/>
              </a:lnSpc>
              <a:spcBef>
                <a:spcPts val="75"/>
              </a:spcBef>
            </a:pPr>
            <a:r>
              <a:rPr spc="165" dirty="0"/>
              <a:t>изисква</a:t>
            </a:r>
            <a:r>
              <a:rPr spc="-95" dirty="0"/>
              <a:t> </a:t>
            </a:r>
            <a:r>
              <a:rPr spc="140" dirty="0"/>
              <a:t>постоянни</a:t>
            </a:r>
            <a:r>
              <a:rPr spc="-95" dirty="0"/>
              <a:t> </a:t>
            </a:r>
            <a:r>
              <a:rPr spc="165" dirty="0"/>
              <a:t>усилия</a:t>
            </a:r>
            <a:r>
              <a:rPr spc="-90" dirty="0"/>
              <a:t> </a:t>
            </a:r>
            <a:r>
              <a:rPr spc="75" dirty="0"/>
              <a:t>и </a:t>
            </a:r>
            <a:r>
              <a:rPr spc="110" dirty="0"/>
              <a:t>ангажимент.</a:t>
            </a:r>
            <a:r>
              <a:rPr spc="-100" dirty="0"/>
              <a:t> </a:t>
            </a:r>
            <a:r>
              <a:rPr spc="204" dirty="0"/>
              <a:t>Чрез</a:t>
            </a:r>
            <a:r>
              <a:rPr spc="-100" dirty="0"/>
              <a:t> </a:t>
            </a:r>
            <a:r>
              <a:rPr spc="150" dirty="0"/>
              <a:t>внедряване</a:t>
            </a:r>
            <a:r>
              <a:rPr spc="-100" dirty="0"/>
              <a:t> </a:t>
            </a:r>
            <a:r>
              <a:rPr spc="105" dirty="0"/>
              <a:t>на</a:t>
            </a:r>
            <a:r>
              <a:rPr spc="-100" dirty="0"/>
              <a:t> </a:t>
            </a:r>
            <a:r>
              <a:rPr spc="95" dirty="0"/>
              <a:t>ефективни</a:t>
            </a:r>
          </a:p>
          <a:p>
            <a:pPr marL="2473325" marR="361315" indent="-2104390">
              <a:lnSpc>
                <a:spcPct val="100000"/>
              </a:lnSpc>
              <a:tabLst>
                <a:tab pos="6200140" algn="l"/>
              </a:tabLst>
            </a:pPr>
            <a:r>
              <a:rPr spc="170" dirty="0"/>
              <a:t>стратегии</a:t>
            </a:r>
            <a:r>
              <a:rPr spc="-114" dirty="0"/>
              <a:t> </a:t>
            </a:r>
            <a:r>
              <a:rPr spc="125" dirty="0"/>
              <a:t>и</a:t>
            </a:r>
            <a:r>
              <a:rPr spc="-110" dirty="0"/>
              <a:t> </a:t>
            </a:r>
            <a:r>
              <a:rPr spc="150" dirty="0"/>
              <a:t>практики</a:t>
            </a:r>
            <a:r>
              <a:rPr spc="-110" dirty="0"/>
              <a:t> </a:t>
            </a:r>
            <a:r>
              <a:rPr spc="280" dirty="0"/>
              <a:t>можем</a:t>
            </a:r>
            <a:r>
              <a:rPr spc="-114" dirty="0"/>
              <a:t> </a:t>
            </a:r>
            <a:r>
              <a:rPr spc="200" dirty="0"/>
              <a:t>да</a:t>
            </a:r>
            <a:r>
              <a:rPr spc="-110" dirty="0"/>
              <a:t> </a:t>
            </a:r>
            <a:r>
              <a:rPr spc="175" dirty="0"/>
              <a:t>защитим </a:t>
            </a:r>
            <a:r>
              <a:rPr spc="75" dirty="0"/>
              <a:t>и</a:t>
            </a:r>
            <a:r>
              <a:rPr dirty="0"/>
              <a:t>	</a:t>
            </a:r>
            <a:r>
              <a:rPr spc="105" dirty="0"/>
              <a:t>на</a:t>
            </a:r>
            <a:r>
              <a:rPr spc="-105" dirty="0"/>
              <a:t> </a:t>
            </a:r>
            <a:r>
              <a:rPr spc="125" dirty="0"/>
              <a:t>всички.</a:t>
            </a:r>
            <a:r>
              <a:rPr spc="-105" dirty="0"/>
              <a:t> </a:t>
            </a:r>
            <a:r>
              <a:rPr spc="160" dirty="0"/>
              <a:t>Нека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220" dirty="0"/>
              <a:t>продължим</a:t>
            </a:r>
            <a:r>
              <a:rPr spc="-100" dirty="0"/>
              <a:t> </a:t>
            </a:r>
            <a:r>
              <a:rPr spc="200" dirty="0"/>
              <a:t>да</a:t>
            </a:r>
            <a:r>
              <a:rPr spc="-100" dirty="0"/>
              <a:t> </a:t>
            </a:r>
            <a:r>
              <a:rPr spc="190" dirty="0"/>
              <a:t>работим</a:t>
            </a:r>
            <a:r>
              <a:rPr spc="-100" dirty="0"/>
              <a:t> </a:t>
            </a:r>
            <a:r>
              <a:rPr spc="140" dirty="0"/>
              <a:t>за</a:t>
            </a:r>
            <a:r>
              <a:rPr spc="-100" dirty="0"/>
              <a:t> </a:t>
            </a:r>
            <a:r>
              <a:rPr spc="160" dirty="0"/>
              <a:t>безопасна</a:t>
            </a:r>
            <a:r>
              <a:rPr spc="-100" dirty="0"/>
              <a:t> </a:t>
            </a:r>
            <a:r>
              <a:rPr spc="165" dirty="0"/>
              <a:t>среда.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980023" y="2252910"/>
            <a:ext cx="5589270" cy="1119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150" spc="110" dirty="0"/>
              <a:t>Заключение</a:t>
            </a:r>
            <a:endParaRPr sz="71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42055" y="4544466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338" y="0"/>
                </a:moveTo>
                <a:lnTo>
                  <a:pt x="369650" y="2812"/>
                </a:lnTo>
                <a:lnTo>
                  <a:pt x="322585" y="11042"/>
                </a:lnTo>
                <a:lnTo>
                  <a:pt x="277462" y="24375"/>
                </a:lnTo>
                <a:lnTo>
                  <a:pt x="234598" y="42499"/>
                </a:lnTo>
                <a:lnTo>
                  <a:pt x="194309" y="65099"/>
                </a:lnTo>
                <a:lnTo>
                  <a:pt x="156914" y="91864"/>
                </a:lnTo>
                <a:lnTo>
                  <a:pt x="122729" y="122478"/>
                </a:lnTo>
                <a:lnTo>
                  <a:pt x="92073" y="156630"/>
                </a:lnTo>
                <a:lnTo>
                  <a:pt x="65262" y="194005"/>
                </a:lnTo>
                <a:lnTo>
                  <a:pt x="42614" y="234291"/>
                </a:lnTo>
                <a:lnTo>
                  <a:pt x="24446" y="277174"/>
                </a:lnTo>
                <a:lnTo>
                  <a:pt x="11076" y="322342"/>
                </a:lnTo>
                <a:lnTo>
                  <a:pt x="2822" y="369479"/>
                </a:lnTo>
                <a:lnTo>
                  <a:pt x="0" y="418274"/>
                </a:lnTo>
                <a:lnTo>
                  <a:pt x="2800" y="466569"/>
                </a:lnTo>
                <a:lnTo>
                  <a:pt x="11076" y="513987"/>
                </a:lnTo>
                <a:lnTo>
                  <a:pt x="24446" y="559098"/>
                </a:lnTo>
                <a:lnTo>
                  <a:pt x="42614" y="601954"/>
                </a:lnTo>
                <a:lnTo>
                  <a:pt x="65262" y="642237"/>
                </a:lnTo>
                <a:lnTo>
                  <a:pt x="92073" y="679630"/>
                </a:lnTo>
                <a:lnTo>
                  <a:pt x="122729" y="713814"/>
                </a:lnTo>
                <a:lnTo>
                  <a:pt x="156914" y="744472"/>
                </a:lnTo>
                <a:lnTo>
                  <a:pt x="194309" y="771286"/>
                </a:lnTo>
                <a:lnTo>
                  <a:pt x="234598" y="793937"/>
                </a:lnTo>
                <a:lnTo>
                  <a:pt x="277462" y="812108"/>
                </a:lnTo>
                <a:lnTo>
                  <a:pt x="322585" y="825481"/>
                </a:lnTo>
                <a:lnTo>
                  <a:pt x="369650" y="833738"/>
                </a:lnTo>
                <a:lnTo>
                  <a:pt x="418338" y="836561"/>
                </a:lnTo>
                <a:lnTo>
                  <a:pt x="467117" y="833738"/>
                </a:lnTo>
                <a:lnTo>
                  <a:pt x="514243" y="825481"/>
                </a:lnTo>
                <a:lnTo>
                  <a:pt x="559399" y="812108"/>
                </a:lnTo>
                <a:lnTo>
                  <a:pt x="602274" y="793937"/>
                </a:lnTo>
                <a:lnTo>
                  <a:pt x="642554" y="771286"/>
                </a:lnTo>
                <a:lnTo>
                  <a:pt x="679925" y="744472"/>
                </a:lnTo>
                <a:lnTo>
                  <a:pt x="714073" y="713814"/>
                </a:lnTo>
                <a:lnTo>
                  <a:pt x="737602" y="687539"/>
                </a:lnTo>
                <a:lnTo>
                  <a:pt x="418338" y="687539"/>
                </a:lnTo>
                <a:lnTo>
                  <a:pt x="370032" y="683188"/>
                </a:lnTo>
                <a:lnTo>
                  <a:pt x="324521" y="670647"/>
                </a:lnTo>
                <a:lnTo>
                  <a:pt x="282575" y="650688"/>
                </a:lnTo>
                <a:lnTo>
                  <a:pt x="244965" y="624080"/>
                </a:lnTo>
                <a:lnTo>
                  <a:pt x="212464" y="591593"/>
                </a:lnTo>
                <a:lnTo>
                  <a:pt x="185843" y="553999"/>
                </a:lnTo>
                <a:lnTo>
                  <a:pt x="165872" y="512068"/>
                </a:lnTo>
                <a:lnTo>
                  <a:pt x="153427" y="466940"/>
                </a:lnTo>
                <a:lnTo>
                  <a:pt x="148971" y="418274"/>
                </a:lnTo>
                <a:lnTo>
                  <a:pt x="153325" y="369767"/>
                </a:lnTo>
                <a:lnTo>
                  <a:pt x="165872" y="324105"/>
                </a:lnTo>
                <a:lnTo>
                  <a:pt x="185843" y="282051"/>
                </a:lnTo>
                <a:lnTo>
                  <a:pt x="212464" y="244371"/>
                </a:lnTo>
                <a:lnTo>
                  <a:pt x="244965" y="211827"/>
                </a:lnTo>
                <a:lnTo>
                  <a:pt x="282575" y="185185"/>
                </a:lnTo>
                <a:lnTo>
                  <a:pt x="324521" y="165208"/>
                </a:lnTo>
                <a:lnTo>
                  <a:pt x="370032" y="152662"/>
                </a:lnTo>
                <a:lnTo>
                  <a:pt x="418338" y="148310"/>
                </a:lnTo>
                <a:lnTo>
                  <a:pt x="737228" y="148310"/>
                </a:lnTo>
                <a:lnTo>
                  <a:pt x="714073" y="122478"/>
                </a:lnTo>
                <a:lnTo>
                  <a:pt x="679925" y="91864"/>
                </a:lnTo>
                <a:lnTo>
                  <a:pt x="642554" y="65099"/>
                </a:lnTo>
                <a:lnTo>
                  <a:pt x="602274" y="42499"/>
                </a:lnTo>
                <a:lnTo>
                  <a:pt x="559399" y="24375"/>
                </a:lnTo>
                <a:lnTo>
                  <a:pt x="514243" y="11042"/>
                </a:lnTo>
                <a:lnTo>
                  <a:pt x="467117" y="2812"/>
                </a:lnTo>
                <a:lnTo>
                  <a:pt x="418338" y="0"/>
                </a:lnTo>
                <a:close/>
              </a:path>
              <a:path w="836930" h="836929">
                <a:moveTo>
                  <a:pt x="737228" y="148310"/>
                </a:moveTo>
                <a:lnTo>
                  <a:pt x="418338" y="148310"/>
                </a:lnTo>
                <a:lnTo>
                  <a:pt x="466828" y="152662"/>
                </a:lnTo>
                <a:lnTo>
                  <a:pt x="512475" y="165208"/>
                </a:lnTo>
                <a:lnTo>
                  <a:pt x="554514" y="185185"/>
                </a:lnTo>
                <a:lnTo>
                  <a:pt x="592183" y="211827"/>
                </a:lnTo>
                <a:lnTo>
                  <a:pt x="624716" y="244371"/>
                </a:lnTo>
                <a:lnTo>
                  <a:pt x="651350" y="282051"/>
                </a:lnTo>
                <a:lnTo>
                  <a:pt x="671320" y="324105"/>
                </a:lnTo>
                <a:lnTo>
                  <a:pt x="683783" y="369479"/>
                </a:lnTo>
                <a:lnTo>
                  <a:pt x="688213" y="418274"/>
                </a:lnTo>
                <a:lnTo>
                  <a:pt x="683862" y="466569"/>
                </a:lnTo>
                <a:lnTo>
                  <a:pt x="671320" y="512068"/>
                </a:lnTo>
                <a:lnTo>
                  <a:pt x="651350" y="553999"/>
                </a:lnTo>
                <a:lnTo>
                  <a:pt x="624716" y="591593"/>
                </a:lnTo>
                <a:lnTo>
                  <a:pt x="592183" y="624080"/>
                </a:lnTo>
                <a:lnTo>
                  <a:pt x="554514" y="650688"/>
                </a:lnTo>
                <a:lnTo>
                  <a:pt x="512475" y="670647"/>
                </a:lnTo>
                <a:lnTo>
                  <a:pt x="466828" y="683188"/>
                </a:lnTo>
                <a:lnTo>
                  <a:pt x="418338" y="687539"/>
                </a:lnTo>
                <a:lnTo>
                  <a:pt x="737602" y="687539"/>
                </a:lnTo>
                <a:lnTo>
                  <a:pt x="771448" y="642237"/>
                </a:lnTo>
                <a:lnTo>
                  <a:pt x="794048" y="601954"/>
                </a:lnTo>
                <a:lnTo>
                  <a:pt x="812172" y="559098"/>
                </a:lnTo>
                <a:lnTo>
                  <a:pt x="825505" y="513987"/>
                </a:lnTo>
                <a:lnTo>
                  <a:pt x="833736" y="466940"/>
                </a:lnTo>
                <a:lnTo>
                  <a:pt x="836549" y="418274"/>
                </a:lnTo>
                <a:lnTo>
                  <a:pt x="833752" y="369767"/>
                </a:lnTo>
                <a:lnTo>
                  <a:pt x="833736" y="369479"/>
                </a:lnTo>
                <a:lnTo>
                  <a:pt x="825505" y="322342"/>
                </a:lnTo>
                <a:lnTo>
                  <a:pt x="812172" y="277174"/>
                </a:lnTo>
                <a:lnTo>
                  <a:pt x="794048" y="234291"/>
                </a:lnTo>
                <a:lnTo>
                  <a:pt x="771448" y="194005"/>
                </a:lnTo>
                <a:lnTo>
                  <a:pt x="744685" y="156630"/>
                </a:lnTo>
                <a:lnTo>
                  <a:pt x="737228" y="14831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343038" y="0"/>
            <a:ext cx="2779395" cy="1106170"/>
            <a:chOff x="13343038" y="0"/>
            <a:chExt cx="2779395" cy="1106170"/>
          </a:xfrm>
        </p:grpSpPr>
        <p:sp>
          <p:nvSpPr>
            <p:cNvPr id="4" name="object 4"/>
            <p:cNvSpPr/>
            <p:nvPr/>
          </p:nvSpPr>
          <p:spPr>
            <a:xfrm>
              <a:off x="13343038" y="0"/>
              <a:ext cx="2779395" cy="1106170"/>
            </a:xfrm>
            <a:custGeom>
              <a:avLst/>
              <a:gdLst/>
              <a:ahLst/>
              <a:cxnLst/>
              <a:rect l="l" t="t" r="r" b="b"/>
              <a:pathLst>
                <a:path w="2779394" h="1106170">
                  <a:moveTo>
                    <a:pt x="250373" y="0"/>
                  </a:moveTo>
                  <a:lnTo>
                    <a:pt x="0" y="0"/>
                  </a:lnTo>
                  <a:lnTo>
                    <a:pt x="1435" y="6603"/>
                  </a:lnTo>
                  <a:lnTo>
                    <a:pt x="12700" y="51328"/>
                  </a:lnTo>
                  <a:lnTo>
                    <a:pt x="25361" y="95481"/>
                  </a:lnTo>
                  <a:lnTo>
                    <a:pt x="39393" y="139037"/>
                  </a:lnTo>
                  <a:lnTo>
                    <a:pt x="54771" y="181970"/>
                  </a:lnTo>
                  <a:lnTo>
                    <a:pt x="71470" y="224257"/>
                  </a:lnTo>
                  <a:lnTo>
                    <a:pt x="89466" y="265872"/>
                  </a:lnTo>
                  <a:lnTo>
                    <a:pt x="108732" y="306790"/>
                  </a:lnTo>
                  <a:lnTo>
                    <a:pt x="129245" y="346985"/>
                  </a:lnTo>
                  <a:lnTo>
                    <a:pt x="150979" y="386434"/>
                  </a:lnTo>
                  <a:lnTo>
                    <a:pt x="173910" y="425111"/>
                  </a:lnTo>
                  <a:lnTo>
                    <a:pt x="198011" y="462992"/>
                  </a:lnTo>
                  <a:lnTo>
                    <a:pt x="223260" y="500050"/>
                  </a:lnTo>
                  <a:lnTo>
                    <a:pt x="249629" y="536261"/>
                  </a:lnTo>
                  <a:lnTo>
                    <a:pt x="277096" y="571601"/>
                  </a:lnTo>
                  <a:lnTo>
                    <a:pt x="305633" y="606044"/>
                  </a:lnTo>
                  <a:lnTo>
                    <a:pt x="335218" y="639566"/>
                  </a:lnTo>
                  <a:lnTo>
                    <a:pt x="365823" y="672140"/>
                  </a:lnTo>
                  <a:lnTo>
                    <a:pt x="397426" y="703743"/>
                  </a:lnTo>
                  <a:lnTo>
                    <a:pt x="430000" y="734350"/>
                  </a:lnTo>
                  <a:lnTo>
                    <a:pt x="463521" y="763935"/>
                  </a:lnTo>
                  <a:lnTo>
                    <a:pt x="497964" y="792473"/>
                  </a:lnTo>
                  <a:lnTo>
                    <a:pt x="533303" y="819940"/>
                  </a:lnTo>
                  <a:lnTo>
                    <a:pt x="569514" y="846311"/>
                  </a:lnTo>
                  <a:lnTo>
                    <a:pt x="606573" y="871560"/>
                  </a:lnTo>
                  <a:lnTo>
                    <a:pt x="644453" y="895662"/>
                  </a:lnTo>
                  <a:lnTo>
                    <a:pt x="683130" y="918594"/>
                  </a:lnTo>
                  <a:lnTo>
                    <a:pt x="722579" y="940329"/>
                  </a:lnTo>
                  <a:lnTo>
                    <a:pt x="762775" y="960842"/>
                  </a:lnTo>
                  <a:lnTo>
                    <a:pt x="803693" y="980110"/>
                  </a:lnTo>
                  <a:lnTo>
                    <a:pt x="845308" y="998106"/>
                  </a:lnTo>
                  <a:lnTo>
                    <a:pt x="887595" y="1014806"/>
                  </a:lnTo>
                  <a:lnTo>
                    <a:pt x="930530" y="1030184"/>
                  </a:lnTo>
                  <a:lnTo>
                    <a:pt x="974086" y="1044217"/>
                  </a:lnTo>
                  <a:lnTo>
                    <a:pt x="1018240" y="1056878"/>
                  </a:lnTo>
                  <a:lnTo>
                    <a:pt x="1062966" y="1068144"/>
                  </a:lnTo>
                  <a:lnTo>
                    <a:pt x="1108240" y="1077988"/>
                  </a:lnTo>
                  <a:lnTo>
                    <a:pt x="1154036" y="1086386"/>
                  </a:lnTo>
                  <a:lnTo>
                    <a:pt x="1200329" y="1093314"/>
                  </a:lnTo>
                  <a:lnTo>
                    <a:pt x="1247095" y="1098745"/>
                  </a:lnTo>
                  <a:lnTo>
                    <a:pt x="1294308" y="1102656"/>
                  </a:lnTo>
                  <a:lnTo>
                    <a:pt x="1341944" y="1105020"/>
                  </a:lnTo>
                  <a:lnTo>
                    <a:pt x="1389977" y="1105814"/>
                  </a:lnTo>
                  <a:lnTo>
                    <a:pt x="1438017" y="1105020"/>
                  </a:lnTo>
                  <a:lnTo>
                    <a:pt x="1485657" y="1102656"/>
                  </a:lnTo>
                  <a:lnTo>
                    <a:pt x="1532873" y="1098745"/>
                  </a:lnTo>
                  <a:lnTo>
                    <a:pt x="1579639" y="1093314"/>
                  </a:lnTo>
                  <a:lnTo>
                    <a:pt x="1625931" y="1086386"/>
                  </a:lnTo>
                  <a:lnTo>
                    <a:pt x="1671724" y="1077988"/>
                  </a:lnTo>
                  <a:lnTo>
                    <a:pt x="1716992" y="1068144"/>
                  </a:lnTo>
                  <a:lnTo>
                    <a:pt x="1761712" y="1056878"/>
                  </a:lnTo>
                  <a:lnTo>
                    <a:pt x="1805858" y="1044217"/>
                  </a:lnTo>
                  <a:lnTo>
                    <a:pt x="1849405" y="1030184"/>
                  </a:lnTo>
                  <a:lnTo>
                    <a:pt x="1892328" y="1014806"/>
                  </a:lnTo>
                  <a:lnTo>
                    <a:pt x="1934604" y="998106"/>
                  </a:lnTo>
                  <a:lnTo>
                    <a:pt x="1976205" y="980110"/>
                  </a:lnTo>
                  <a:lnTo>
                    <a:pt x="2017109" y="960842"/>
                  </a:lnTo>
                  <a:lnTo>
                    <a:pt x="2057289" y="940329"/>
                  </a:lnTo>
                  <a:lnTo>
                    <a:pt x="2096722" y="918594"/>
                  </a:lnTo>
                  <a:lnTo>
                    <a:pt x="2135381" y="895662"/>
                  </a:lnTo>
                  <a:lnTo>
                    <a:pt x="2173243" y="871560"/>
                  </a:lnTo>
                  <a:lnTo>
                    <a:pt x="2185517" y="863193"/>
                  </a:lnTo>
                  <a:lnTo>
                    <a:pt x="1389977" y="863193"/>
                  </a:lnTo>
                  <a:lnTo>
                    <a:pt x="1341190" y="862206"/>
                  </a:lnTo>
                  <a:lnTo>
                    <a:pt x="1292905" y="859270"/>
                  </a:lnTo>
                  <a:lnTo>
                    <a:pt x="1245160" y="854423"/>
                  </a:lnTo>
                  <a:lnTo>
                    <a:pt x="1197993" y="847703"/>
                  </a:lnTo>
                  <a:lnTo>
                    <a:pt x="1151443" y="839148"/>
                  </a:lnTo>
                  <a:lnTo>
                    <a:pt x="1105547" y="828797"/>
                  </a:lnTo>
                  <a:lnTo>
                    <a:pt x="1060343" y="816686"/>
                  </a:lnTo>
                  <a:lnTo>
                    <a:pt x="1015869" y="802856"/>
                  </a:lnTo>
                  <a:lnTo>
                    <a:pt x="972165" y="787343"/>
                  </a:lnTo>
                  <a:lnTo>
                    <a:pt x="929267" y="770185"/>
                  </a:lnTo>
                  <a:lnTo>
                    <a:pt x="887213" y="751421"/>
                  </a:lnTo>
                  <a:lnTo>
                    <a:pt x="846043" y="731089"/>
                  </a:lnTo>
                  <a:lnTo>
                    <a:pt x="805793" y="709226"/>
                  </a:lnTo>
                  <a:lnTo>
                    <a:pt x="766502" y="685871"/>
                  </a:lnTo>
                  <a:lnTo>
                    <a:pt x="728209" y="661062"/>
                  </a:lnTo>
                  <a:lnTo>
                    <a:pt x="690951" y="634837"/>
                  </a:lnTo>
                  <a:lnTo>
                    <a:pt x="654766" y="607235"/>
                  </a:lnTo>
                  <a:lnTo>
                    <a:pt x="619692" y="578292"/>
                  </a:lnTo>
                  <a:lnTo>
                    <a:pt x="585768" y="548047"/>
                  </a:lnTo>
                  <a:lnTo>
                    <a:pt x="553031" y="516539"/>
                  </a:lnTo>
                  <a:lnTo>
                    <a:pt x="521520" y="483805"/>
                  </a:lnTo>
                  <a:lnTo>
                    <a:pt x="491273" y="449883"/>
                  </a:lnTo>
                  <a:lnTo>
                    <a:pt x="462327" y="414812"/>
                  </a:lnTo>
                  <a:lnTo>
                    <a:pt x="434722" y="378629"/>
                  </a:lnTo>
                  <a:lnTo>
                    <a:pt x="408494" y="341373"/>
                  </a:lnTo>
                  <a:lnTo>
                    <a:pt x="383682" y="303081"/>
                  </a:lnTo>
                  <a:lnTo>
                    <a:pt x="360325" y="263792"/>
                  </a:lnTo>
                  <a:lnTo>
                    <a:pt x="338460" y="223544"/>
                  </a:lnTo>
                  <a:lnTo>
                    <a:pt x="318125" y="182375"/>
                  </a:lnTo>
                  <a:lnTo>
                    <a:pt x="299359" y="140323"/>
                  </a:lnTo>
                  <a:lnTo>
                    <a:pt x="282199" y="97425"/>
                  </a:lnTo>
                  <a:lnTo>
                    <a:pt x="266683" y="53721"/>
                  </a:lnTo>
                  <a:lnTo>
                    <a:pt x="252851" y="9248"/>
                  </a:lnTo>
                  <a:lnTo>
                    <a:pt x="250373" y="0"/>
                  </a:lnTo>
                  <a:close/>
                </a:path>
                <a:path w="2779394" h="1106170">
                  <a:moveTo>
                    <a:pt x="2779360" y="0"/>
                  </a:moveTo>
                  <a:lnTo>
                    <a:pt x="2529707" y="0"/>
                  </a:lnTo>
                  <a:lnTo>
                    <a:pt x="2527229" y="9248"/>
                  </a:lnTo>
                  <a:lnTo>
                    <a:pt x="2513396" y="53721"/>
                  </a:lnTo>
                  <a:lnTo>
                    <a:pt x="2497881" y="97425"/>
                  </a:lnTo>
                  <a:lnTo>
                    <a:pt x="2480720" y="140323"/>
                  </a:lnTo>
                  <a:lnTo>
                    <a:pt x="2461953" y="182375"/>
                  </a:lnTo>
                  <a:lnTo>
                    <a:pt x="2441618" y="223544"/>
                  </a:lnTo>
                  <a:lnTo>
                    <a:pt x="2419752" y="263792"/>
                  </a:lnTo>
                  <a:lnTo>
                    <a:pt x="2396393" y="303081"/>
                  </a:lnTo>
                  <a:lnTo>
                    <a:pt x="2371580" y="341373"/>
                  </a:lnTo>
                  <a:lnTo>
                    <a:pt x="2345351" y="378629"/>
                  </a:lnTo>
                  <a:lnTo>
                    <a:pt x="2317744" y="414812"/>
                  </a:lnTo>
                  <a:lnTo>
                    <a:pt x="2288797" y="449883"/>
                  </a:lnTo>
                  <a:lnTo>
                    <a:pt x="2258547" y="483805"/>
                  </a:lnTo>
                  <a:lnTo>
                    <a:pt x="2227034" y="516539"/>
                  </a:lnTo>
                  <a:lnTo>
                    <a:pt x="2194295" y="548047"/>
                  </a:lnTo>
                  <a:lnTo>
                    <a:pt x="2160368" y="578292"/>
                  </a:lnTo>
                  <a:lnTo>
                    <a:pt x="2125291" y="607235"/>
                  </a:lnTo>
                  <a:lnTo>
                    <a:pt x="2089103" y="634837"/>
                  </a:lnTo>
                  <a:lnTo>
                    <a:pt x="2051841" y="661062"/>
                  </a:lnTo>
                  <a:lnTo>
                    <a:pt x="2013543" y="685871"/>
                  </a:lnTo>
                  <a:lnTo>
                    <a:pt x="1974249" y="709226"/>
                  </a:lnTo>
                  <a:lnTo>
                    <a:pt x="1933995" y="731089"/>
                  </a:lnTo>
                  <a:lnTo>
                    <a:pt x="1892819" y="751421"/>
                  </a:lnTo>
                  <a:lnTo>
                    <a:pt x="1850761" y="770185"/>
                  </a:lnTo>
                  <a:lnTo>
                    <a:pt x="1807857" y="787343"/>
                  </a:lnTo>
                  <a:lnTo>
                    <a:pt x="1764146" y="802856"/>
                  </a:lnTo>
                  <a:lnTo>
                    <a:pt x="1719667" y="816686"/>
                  </a:lnTo>
                  <a:lnTo>
                    <a:pt x="1674456" y="828797"/>
                  </a:lnTo>
                  <a:lnTo>
                    <a:pt x="1628553" y="839148"/>
                  </a:lnTo>
                  <a:lnTo>
                    <a:pt x="1581995" y="847703"/>
                  </a:lnTo>
                  <a:lnTo>
                    <a:pt x="1534820" y="854423"/>
                  </a:lnTo>
                  <a:lnTo>
                    <a:pt x="1487067" y="859270"/>
                  </a:lnTo>
                  <a:lnTo>
                    <a:pt x="1438773" y="862206"/>
                  </a:lnTo>
                  <a:lnTo>
                    <a:pt x="1389977" y="863193"/>
                  </a:lnTo>
                  <a:lnTo>
                    <a:pt x="2185517" y="863193"/>
                  </a:lnTo>
                  <a:lnTo>
                    <a:pt x="2246474" y="819940"/>
                  </a:lnTo>
                  <a:lnTo>
                    <a:pt x="2281793" y="792473"/>
                  </a:lnTo>
                  <a:lnTo>
                    <a:pt x="2316216" y="763935"/>
                  </a:lnTo>
                  <a:lnTo>
                    <a:pt x="2349716" y="734350"/>
                  </a:lnTo>
                  <a:lnTo>
                    <a:pt x="2382269" y="703743"/>
                  </a:lnTo>
                  <a:lnTo>
                    <a:pt x="2413850" y="672140"/>
                  </a:lnTo>
                  <a:lnTo>
                    <a:pt x="2444434" y="639566"/>
                  </a:lnTo>
                  <a:lnTo>
                    <a:pt x="2473997" y="606044"/>
                  </a:lnTo>
                  <a:lnTo>
                    <a:pt x="2502513" y="571601"/>
                  </a:lnTo>
                  <a:lnTo>
                    <a:pt x="2529958" y="536261"/>
                  </a:lnTo>
                  <a:lnTo>
                    <a:pt x="2556307" y="500050"/>
                  </a:lnTo>
                  <a:lnTo>
                    <a:pt x="2581534" y="462992"/>
                  </a:lnTo>
                  <a:lnTo>
                    <a:pt x="2605615" y="425111"/>
                  </a:lnTo>
                  <a:lnTo>
                    <a:pt x="2628526" y="386434"/>
                  </a:lnTo>
                  <a:lnTo>
                    <a:pt x="2650241" y="346985"/>
                  </a:lnTo>
                  <a:lnTo>
                    <a:pt x="2670735" y="306790"/>
                  </a:lnTo>
                  <a:lnTo>
                    <a:pt x="2689983" y="265872"/>
                  </a:lnTo>
                  <a:lnTo>
                    <a:pt x="2707962" y="224257"/>
                  </a:lnTo>
                  <a:lnTo>
                    <a:pt x="2724644" y="181970"/>
                  </a:lnTo>
                  <a:lnTo>
                    <a:pt x="2740007" y="139037"/>
                  </a:lnTo>
                  <a:lnTo>
                    <a:pt x="2754025" y="95481"/>
                  </a:lnTo>
                  <a:lnTo>
                    <a:pt x="2766672" y="51328"/>
                  </a:lnTo>
                  <a:lnTo>
                    <a:pt x="2777925" y="6603"/>
                  </a:lnTo>
                  <a:lnTo>
                    <a:pt x="277936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7681" y="0"/>
              <a:ext cx="1510665" cy="499745"/>
            </a:xfrm>
            <a:custGeom>
              <a:avLst/>
              <a:gdLst/>
              <a:ahLst/>
              <a:cxnLst/>
              <a:rect l="l" t="t" r="r" b="b"/>
              <a:pathLst>
                <a:path w="1510665" h="499745">
                  <a:moveTo>
                    <a:pt x="336181" y="0"/>
                  </a:moveTo>
                  <a:lnTo>
                    <a:pt x="0" y="0"/>
                  </a:lnTo>
                  <a:lnTo>
                    <a:pt x="18379" y="40209"/>
                  </a:lnTo>
                  <a:lnTo>
                    <a:pt x="39515" y="80372"/>
                  </a:lnTo>
                  <a:lnTo>
                    <a:pt x="62772" y="119187"/>
                  </a:lnTo>
                  <a:lnTo>
                    <a:pt x="88070" y="156577"/>
                  </a:lnTo>
                  <a:lnTo>
                    <a:pt x="115333" y="192465"/>
                  </a:lnTo>
                  <a:lnTo>
                    <a:pt x="144484" y="226774"/>
                  </a:lnTo>
                  <a:lnTo>
                    <a:pt x="175446" y="259427"/>
                  </a:lnTo>
                  <a:lnTo>
                    <a:pt x="208140" y="290348"/>
                  </a:lnTo>
                  <a:lnTo>
                    <a:pt x="242490" y="319458"/>
                  </a:lnTo>
                  <a:lnTo>
                    <a:pt x="278418" y="346682"/>
                  </a:lnTo>
                  <a:lnTo>
                    <a:pt x="315847" y="371942"/>
                  </a:lnTo>
                  <a:lnTo>
                    <a:pt x="354700" y="395162"/>
                  </a:lnTo>
                  <a:lnTo>
                    <a:pt x="394899" y="416264"/>
                  </a:lnTo>
                  <a:lnTo>
                    <a:pt x="436367" y="435172"/>
                  </a:lnTo>
                  <a:lnTo>
                    <a:pt x="479027" y="451808"/>
                  </a:lnTo>
                  <a:lnTo>
                    <a:pt x="522801" y="466096"/>
                  </a:lnTo>
                  <a:lnTo>
                    <a:pt x="567611" y="477959"/>
                  </a:lnTo>
                  <a:lnTo>
                    <a:pt x="613382" y="487319"/>
                  </a:lnTo>
                  <a:lnTo>
                    <a:pt x="660034" y="494100"/>
                  </a:lnTo>
                  <a:lnTo>
                    <a:pt x="707492" y="498225"/>
                  </a:lnTo>
                  <a:lnTo>
                    <a:pt x="755677" y="499618"/>
                  </a:lnTo>
                  <a:lnTo>
                    <a:pt x="803794" y="498225"/>
                  </a:lnTo>
                  <a:lnTo>
                    <a:pt x="851182" y="494100"/>
                  </a:lnTo>
                  <a:lnTo>
                    <a:pt x="897765" y="487319"/>
                  </a:lnTo>
                  <a:lnTo>
                    <a:pt x="943465" y="477959"/>
                  </a:lnTo>
                  <a:lnTo>
                    <a:pt x="988206" y="466096"/>
                  </a:lnTo>
                  <a:lnTo>
                    <a:pt x="1031910" y="451808"/>
                  </a:lnTo>
                  <a:lnTo>
                    <a:pt x="1074501" y="435172"/>
                  </a:lnTo>
                  <a:lnTo>
                    <a:pt x="1115900" y="416264"/>
                  </a:lnTo>
                  <a:lnTo>
                    <a:pt x="1156032" y="395162"/>
                  </a:lnTo>
                  <a:lnTo>
                    <a:pt x="1194818" y="371942"/>
                  </a:lnTo>
                  <a:lnTo>
                    <a:pt x="1232182" y="346682"/>
                  </a:lnTo>
                  <a:lnTo>
                    <a:pt x="1268048" y="319458"/>
                  </a:lnTo>
                  <a:lnTo>
                    <a:pt x="1302336" y="290348"/>
                  </a:lnTo>
                  <a:lnTo>
                    <a:pt x="1334972" y="259427"/>
                  </a:lnTo>
                  <a:lnTo>
                    <a:pt x="1365876" y="226774"/>
                  </a:lnTo>
                  <a:lnTo>
                    <a:pt x="1382369" y="207327"/>
                  </a:lnTo>
                  <a:lnTo>
                    <a:pt x="755677" y="207327"/>
                  </a:lnTo>
                  <a:lnTo>
                    <a:pt x="707522" y="205172"/>
                  </a:lnTo>
                  <a:lnTo>
                    <a:pt x="660590" y="198829"/>
                  </a:lnTo>
                  <a:lnTo>
                    <a:pt x="615065" y="188485"/>
                  </a:lnTo>
                  <a:lnTo>
                    <a:pt x="571134" y="174326"/>
                  </a:lnTo>
                  <a:lnTo>
                    <a:pt x="529076" y="156577"/>
                  </a:lnTo>
                  <a:lnTo>
                    <a:pt x="488794" y="135305"/>
                  </a:lnTo>
                  <a:lnTo>
                    <a:pt x="450755" y="110816"/>
                  </a:lnTo>
                  <a:lnTo>
                    <a:pt x="415051" y="83255"/>
                  </a:lnTo>
                  <a:lnTo>
                    <a:pt x="381868" y="52808"/>
                  </a:lnTo>
                  <a:lnTo>
                    <a:pt x="351391" y="19661"/>
                  </a:lnTo>
                  <a:lnTo>
                    <a:pt x="336181" y="0"/>
                  </a:lnTo>
                  <a:close/>
                </a:path>
                <a:path w="1510665" h="499745">
                  <a:moveTo>
                    <a:pt x="1510088" y="0"/>
                  </a:moveTo>
                  <a:lnTo>
                    <a:pt x="1174583" y="0"/>
                  </a:lnTo>
                  <a:lnTo>
                    <a:pt x="1159384" y="19661"/>
                  </a:lnTo>
                  <a:lnTo>
                    <a:pt x="1128930" y="52808"/>
                  </a:lnTo>
                  <a:lnTo>
                    <a:pt x="1095776" y="83255"/>
                  </a:lnTo>
                  <a:lnTo>
                    <a:pt x="1060109" y="110816"/>
                  </a:lnTo>
                  <a:lnTo>
                    <a:pt x="1022114" y="135305"/>
                  </a:lnTo>
                  <a:lnTo>
                    <a:pt x="981882" y="156577"/>
                  </a:lnTo>
                  <a:lnTo>
                    <a:pt x="939884" y="174326"/>
                  </a:lnTo>
                  <a:lnTo>
                    <a:pt x="896021" y="188485"/>
                  </a:lnTo>
                  <a:lnTo>
                    <a:pt x="850575" y="198829"/>
                  </a:lnTo>
                  <a:lnTo>
                    <a:pt x="803732" y="205172"/>
                  </a:lnTo>
                  <a:lnTo>
                    <a:pt x="755677" y="207327"/>
                  </a:lnTo>
                  <a:lnTo>
                    <a:pt x="1382369" y="207327"/>
                  </a:lnTo>
                  <a:lnTo>
                    <a:pt x="1422186" y="156577"/>
                  </a:lnTo>
                  <a:lnTo>
                    <a:pt x="1447436" y="119187"/>
                  </a:lnTo>
                  <a:lnTo>
                    <a:pt x="1470648" y="80372"/>
                  </a:lnTo>
                  <a:lnTo>
                    <a:pt x="1491744" y="40209"/>
                  </a:lnTo>
                  <a:lnTo>
                    <a:pt x="151008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38337" y="4316323"/>
            <a:ext cx="645795" cy="645795"/>
          </a:xfrm>
          <a:custGeom>
            <a:avLst/>
            <a:gdLst/>
            <a:ahLst/>
            <a:cxnLst/>
            <a:rect l="l" t="t" r="r" b="b"/>
            <a:pathLst>
              <a:path w="645794" h="645795">
                <a:moveTo>
                  <a:pt x="369316" y="0"/>
                </a:moveTo>
                <a:lnTo>
                  <a:pt x="277164" y="0"/>
                </a:lnTo>
                <a:lnTo>
                  <a:pt x="277164" y="210934"/>
                </a:lnTo>
                <a:lnTo>
                  <a:pt x="127419" y="61912"/>
                </a:lnTo>
                <a:lnTo>
                  <a:pt x="62623" y="126707"/>
                </a:lnTo>
                <a:lnTo>
                  <a:pt x="212369" y="276440"/>
                </a:lnTo>
                <a:lnTo>
                  <a:pt x="0" y="276440"/>
                </a:lnTo>
                <a:lnTo>
                  <a:pt x="0" y="368592"/>
                </a:lnTo>
                <a:lnTo>
                  <a:pt x="212369" y="368592"/>
                </a:lnTo>
                <a:lnTo>
                  <a:pt x="62623" y="518337"/>
                </a:lnTo>
                <a:lnTo>
                  <a:pt x="127419" y="583133"/>
                </a:lnTo>
                <a:lnTo>
                  <a:pt x="277164" y="434111"/>
                </a:lnTo>
                <a:lnTo>
                  <a:pt x="277164" y="645756"/>
                </a:lnTo>
                <a:lnTo>
                  <a:pt x="369316" y="645756"/>
                </a:lnTo>
                <a:lnTo>
                  <a:pt x="369316" y="434111"/>
                </a:lnTo>
                <a:lnTo>
                  <a:pt x="519049" y="583133"/>
                </a:lnTo>
                <a:lnTo>
                  <a:pt x="583844" y="518337"/>
                </a:lnTo>
                <a:lnTo>
                  <a:pt x="434822" y="368592"/>
                </a:lnTo>
                <a:lnTo>
                  <a:pt x="645756" y="368592"/>
                </a:lnTo>
                <a:lnTo>
                  <a:pt x="645756" y="276440"/>
                </a:lnTo>
                <a:lnTo>
                  <a:pt x="434822" y="276440"/>
                </a:lnTo>
                <a:lnTo>
                  <a:pt x="583844" y="126707"/>
                </a:lnTo>
                <a:lnTo>
                  <a:pt x="519049" y="61912"/>
                </a:lnTo>
                <a:lnTo>
                  <a:pt x="369316" y="210934"/>
                </a:lnTo>
                <a:lnTo>
                  <a:pt x="369316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59237" y="1212037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13804"/>
                </a:moveTo>
                <a:lnTo>
                  <a:pt x="285115" y="213804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804"/>
                </a:lnTo>
                <a:lnTo>
                  <a:pt x="0" y="213804"/>
                </a:lnTo>
                <a:lnTo>
                  <a:pt x="0" y="284353"/>
                </a:lnTo>
                <a:lnTo>
                  <a:pt x="213741" y="284353"/>
                </a:lnTo>
                <a:lnTo>
                  <a:pt x="213741" y="495300"/>
                </a:lnTo>
                <a:lnTo>
                  <a:pt x="285115" y="495300"/>
                </a:lnTo>
                <a:lnTo>
                  <a:pt x="285115" y="284353"/>
                </a:lnTo>
                <a:lnTo>
                  <a:pt x="495300" y="284353"/>
                </a:lnTo>
                <a:lnTo>
                  <a:pt x="495300" y="21380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3555"/>
            <a:ext cx="2584450" cy="407034"/>
          </a:xfrm>
          <a:custGeom>
            <a:avLst/>
            <a:gdLst/>
            <a:ahLst/>
            <a:cxnLst/>
            <a:rect l="l" t="t" r="r" b="b"/>
            <a:pathLst>
              <a:path w="2584450" h="407034">
                <a:moveTo>
                  <a:pt x="2151430" y="0"/>
                </a:moveTo>
                <a:lnTo>
                  <a:pt x="2082944" y="4069"/>
                </a:lnTo>
                <a:lnTo>
                  <a:pt x="2024258" y="15038"/>
                </a:lnTo>
                <a:lnTo>
                  <a:pt x="1974133" y="31046"/>
                </a:lnTo>
                <a:lnTo>
                  <a:pt x="1931329" y="50235"/>
                </a:lnTo>
                <a:lnTo>
                  <a:pt x="1894605" y="70745"/>
                </a:lnTo>
                <a:lnTo>
                  <a:pt x="1862721" y="90716"/>
                </a:lnTo>
                <a:lnTo>
                  <a:pt x="1829587" y="111309"/>
                </a:lnTo>
                <a:lnTo>
                  <a:pt x="1798548" y="126439"/>
                </a:lnTo>
                <a:lnTo>
                  <a:pt x="1763594" y="135766"/>
                </a:lnTo>
                <a:lnTo>
                  <a:pt x="1718716" y="138950"/>
                </a:lnTo>
                <a:lnTo>
                  <a:pt x="1673939" y="135766"/>
                </a:lnTo>
                <a:lnTo>
                  <a:pt x="1639157" y="126439"/>
                </a:lnTo>
                <a:lnTo>
                  <a:pt x="1608156" y="111309"/>
                </a:lnTo>
                <a:lnTo>
                  <a:pt x="1574723" y="90716"/>
                </a:lnTo>
                <a:lnTo>
                  <a:pt x="1543086" y="70745"/>
                </a:lnTo>
                <a:lnTo>
                  <a:pt x="1506428" y="50235"/>
                </a:lnTo>
                <a:lnTo>
                  <a:pt x="1463571" y="31046"/>
                </a:lnTo>
                <a:lnTo>
                  <a:pt x="1413334" y="15038"/>
                </a:lnTo>
                <a:lnTo>
                  <a:pt x="1354538" y="4069"/>
                </a:lnTo>
                <a:lnTo>
                  <a:pt x="1286001" y="0"/>
                </a:lnTo>
                <a:lnTo>
                  <a:pt x="1217514" y="4069"/>
                </a:lnTo>
                <a:lnTo>
                  <a:pt x="1158828" y="15038"/>
                </a:lnTo>
                <a:lnTo>
                  <a:pt x="1108701" y="31046"/>
                </a:lnTo>
                <a:lnTo>
                  <a:pt x="1065895" y="50235"/>
                </a:lnTo>
                <a:lnTo>
                  <a:pt x="1029168" y="70745"/>
                </a:lnTo>
                <a:lnTo>
                  <a:pt x="997282" y="90716"/>
                </a:lnTo>
                <a:lnTo>
                  <a:pt x="964150" y="111309"/>
                </a:lnTo>
                <a:lnTo>
                  <a:pt x="933111" y="126439"/>
                </a:lnTo>
                <a:lnTo>
                  <a:pt x="898157" y="135766"/>
                </a:lnTo>
                <a:lnTo>
                  <a:pt x="853281" y="138950"/>
                </a:lnTo>
                <a:lnTo>
                  <a:pt x="808812" y="135766"/>
                </a:lnTo>
                <a:lnTo>
                  <a:pt x="773994" y="126439"/>
                </a:lnTo>
                <a:lnTo>
                  <a:pt x="742820" y="111309"/>
                </a:lnTo>
                <a:lnTo>
                  <a:pt x="709284" y="90716"/>
                </a:lnTo>
                <a:lnTo>
                  <a:pt x="677647" y="70745"/>
                </a:lnTo>
                <a:lnTo>
                  <a:pt x="640990" y="50235"/>
                </a:lnTo>
                <a:lnTo>
                  <a:pt x="598133" y="31046"/>
                </a:lnTo>
                <a:lnTo>
                  <a:pt x="547896" y="15038"/>
                </a:lnTo>
                <a:lnTo>
                  <a:pt x="489099" y="4069"/>
                </a:lnTo>
                <a:lnTo>
                  <a:pt x="420563" y="0"/>
                </a:lnTo>
                <a:lnTo>
                  <a:pt x="352327" y="4069"/>
                </a:lnTo>
                <a:lnTo>
                  <a:pt x="293711" y="15038"/>
                </a:lnTo>
                <a:lnTo>
                  <a:pt x="243535" y="31046"/>
                </a:lnTo>
                <a:lnTo>
                  <a:pt x="200619" y="50235"/>
                </a:lnTo>
                <a:lnTo>
                  <a:pt x="163782" y="70745"/>
                </a:lnTo>
                <a:lnTo>
                  <a:pt x="131846" y="90716"/>
                </a:lnTo>
                <a:lnTo>
                  <a:pt x="98715" y="111309"/>
                </a:lnTo>
                <a:lnTo>
                  <a:pt x="67676" y="126439"/>
                </a:lnTo>
                <a:lnTo>
                  <a:pt x="32722" y="135766"/>
                </a:lnTo>
                <a:lnTo>
                  <a:pt x="0" y="138088"/>
                </a:lnTo>
                <a:lnTo>
                  <a:pt x="0" y="406049"/>
                </a:lnTo>
                <a:lnTo>
                  <a:pt x="56384" y="402657"/>
                </a:lnTo>
                <a:lnTo>
                  <a:pt x="115204" y="391555"/>
                </a:lnTo>
                <a:lnTo>
                  <a:pt x="165505" y="375372"/>
                </a:lnTo>
                <a:lnTo>
                  <a:pt x="208485" y="356009"/>
                </a:lnTo>
                <a:lnTo>
                  <a:pt x="245346" y="335365"/>
                </a:lnTo>
                <a:lnTo>
                  <a:pt x="277286" y="315340"/>
                </a:lnTo>
                <a:lnTo>
                  <a:pt x="310406" y="294747"/>
                </a:lnTo>
                <a:lnTo>
                  <a:pt x="341366" y="279617"/>
                </a:lnTo>
                <a:lnTo>
                  <a:pt x="376105" y="270290"/>
                </a:lnTo>
                <a:lnTo>
                  <a:pt x="420563" y="267106"/>
                </a:lnTo>
                <a:lnTo>
                  <a:pt x="465439" y="270290"/>
                </a:lnTo>
                <a:lnTo>
                  <a:pt x="500394" y="279617"/>
                </a:lnTo>
                <a:lnTo>
                  <a:pt x="531433" y="294747"/>
                </a:lnTo>
                <a:lnTo>
                  <a:pt x="564564" y="315340"/>
                </a:lnTo>
                <a:lnTo>
                  <a:pt x="596450" y="335365"/>
                </a:lnTo>
                <a:lnTo>
                  <a:pt x="633177" y="356009"/>
                </a:lnTo>
                <a:lnTo>
                  <a:pt x="675983" y="375372"/>
                </a:lnTo>
                <a:lnTo>
                  <a:pt x="726109" y="391555"/>
                </a:lnTo>
                <a:lnTo>
                  <a:pt x="784795" y="402657"/>
                </a:lnTo>
                <a:lnTo>
                  <a:pt x="853281" y="406780"/>
                </a:lnTo>
                <a:lnTo>
                  <a:pt x="921817" y="402657"/>
                </a:lnTo>
                <a:lnTo>
                  <a:pt x="980614" y="391555"/>
                </a:lnTo>
                <a:lnTo>
                  <a:pt x="1030851" y="375372"/>
                </a:lnTo>
                <a:lnTo>
                  <a:pt x="1073708" y="356009"/>
                </a:lnTo>
                <a:lnTo>
                  <a:pt x="1110366" y="335365"/>
                </a:lnTo>
                <a:lnTo>
                  <a:pt x="1142002" y="315340"/>
                </a:lnTo>
                <a:lnTo>
                  <a:pt x="1175539" y="294747"/>
                </a:lnTo>
                <a:lnTo>
                  <a:pt x="1206712" y="279617"/>
                </a:lnTo>
                <a:lnTo>
                  <a:pt x="1241530" y="270290"/>
                </a:lnTo>
                <a:lnTo>
                  <a:pt x="1286001" y="267106"/>
                </a:lnTo>
                <a:lnTo>
                  <a:pt x="1330874" y="270290"/>
                </a:lnTo>
                <a:lnTo>
                  <a:pt x="1365827" y="279617"/>
                </a:lnTo>
                <a:lnTo>
                  <a:pt x="1396865" y="294747"/>
                </a:lnTo>
                <a:lnTo>
                  <a:pt x="1429994" y="315340"/>
                </a:lnTo>
                <a:lnTo>
                  <a:pt x="1461883" y="335365"/>
                </a:lnTo>
                <a:lnTo>
                  <a:pt x="1498611" y="356009"/>
                </a:lnTo>
                <a:lnTo>
                  <a:pt x="1541417" y="375372"/>
                </a:lnTo>
                <a:lnTo>
                  <a:pt x="1591544" y="391555"/>
                </a:lnTo>
                <a:lnTo>
                  <a:pt x="1650230" y="402657"/>
                </a:lnTo>
                <a:lnTo>
                  <a:pt x="1718716" y="406780"/>
                </a:lnTo>
                <a:lnTo>
                  <a:pt x="1787203" y="402657"/>
                </a:lnTo>
                <a:lnTo>
                  <a:pt x="1845891" y="391555"/>
                </a:lnTo>
                <a:lnTo>
                  <a:pt x="1896019" y="375372"/>
                </a:lnTo>
                <a:lnTo>
                  <a:pt x="1938827" y="356009"/>
                </a:lnTo>
                <a:lnTo>
                  <a:pt x="1975553" y="335365"/>
                </a:lnTo>
                <a:lnTo>
                  <a:pt x="2007438" y="315340"/>
                </a:lnTo>
                <a:lnTo>
                  <a:pt x="2040974" y="294747"/>
                </a:lnTo>
                <a:lnTo>
                  <a:pt x="2072147" y="279617"/>
                </a:lnTo>
                <a:lnTo>
                  <a:pt x="2106964" y="270290"/>
                </a:lnTo>
                <a:lnTo>
                  <a:pt x="2151430" y="267106"/>
                </a:lnTo>
                <a:lnTo>
                  <a:pt x="2196311" y="270290"/>
                </a:lnTo>
                <a:lnTo>
                  <a:pt x="2231267" y="279617"/>
                </a:lnTo>
                <a:lnTo>
                  <a:pt x="2262307" y="294747"/>
                </a:lnTo>
                <a:lnTo>
                  <a:pt x="2295435" y="315340"/>
                </a:lnTo>
                <a:lnTo>
                  <a:pt x="2327320" y="335365"/>
                </a:lnTo>
                <a:lnTo>
                  <a:pt x="2364046" y="356009"/>
                </a:lnTo>
                <a:lnTo>
                  <a:pt x="2406854" y="375372"/>
                </a:lnTo>
                <a:lnTo>
                  <a:pt x="2456982" y="391555"/>
                </a:lnTo>
                <a:lnTo>
                  <a:pt x="2515670" y="402657"/>
                </a:lnTo>
                <a:lnTo>
                  <a:pt x="2584157" y="406780"/>
                </a:lnTo>
                <a:lnTo>
                  <a:pt x="2584157" y="138950"/>
                </a:lnTo>
                <a:lnTo>
                  <a:pt x="2539695" y="135766"/>
                </a:lnTo>
                <a:lnTo>
                  <a:pt x="2504954" y="126439"/>
                </a:lnTo>
                <a:lnTo>
                  <a:pt x="2473993" y="111309"/>
                </a:lnTo>
                <a:lnTo>
                  <a:pt x="2440876" y="90716"/>
                </a:lnTo>
                <a:lnTo>
                  <a:pt x="2408933" y="70745"/>
                </a:lnTo>
                <a:lnTo>
                  <a:pt x="2372071" y="50235"/>
                </a:lnTo>
                <a:lnTo>
                  <a:pt x="2329090" y="31046"/>
                </a:lnTo>
                <a:lnTo>
                  <a:pt x="2278790" y="15038"/>
                </a:lnTo>
                <a:lnTo>
                  <a:pt x="2219970" y="4069"/>
                </a:lnTo>
                <a:lnTo>
                  <a:pt x="215143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67282"/>
            <a:ext cx="2584450" cy="407034"/>
          </a:xfrm>
          <a:custGeom>
            <a:avLst/>
            <a:gdLst/>
            <a:ahLst/>
            <a:cxnLst/>
            <a:rect l="l" t="t" r="r" b="b"/>
            <a:pathLst>
              <a:path w="2584450" h="407035">
                <a:moveTo>
                  <a:pt x="2151430" y="0"/>
                </a:moveTo>
                <a:lnTo>
                  <a:pt x="2082944" y="4069"/>
                </a:lnTo>
                <a:lnTo>
                  <a:pt x="2024258" y="15038"/>
                </a:lnTo>
                <a:lnTo>
                  <a:pt x="1974133" y="31046"/>
                </a:lnTo>
                <a:lnTo>
                  <a:pt x="1931329" y="50235"/>
                </a:lnTo>
                <a:lnTo>
                  <a:pt x="1894605" y="70745"/>
                </a:lnTo>
                <a:lnTo>
                  <a:pt x="1862721" y="90716"/>
                </a:lnTo>
                <a:lnTo>
                  <a:pt x="1829587" y="111315"/>
                </a:lnTo>
                <a:lnTo>
                  <a:pt x="1798548" y="126444"/>
                </a:lnTo>
                <a:lnTo>
                  <a:pt x="1763594" y="135768"/>
                </a:lnTo>
                <a:lnTo>
                  <a:pt x="1718716" y="138950"/>
                </a:lnTo>
                <a:lnTo>
                  <a:pt x="1673939" y="135768"/>
                </a:lnTo>
                <a:lnTo>
                  <a:pt x="1639157" y="126444"/>
                </a:lnTo>
                <a:lnTo>
                  <a:pt x="1608156" y="111315"/>
                </a:lnTo>
                <a:lnTo>
                  <a:pt x="1574723" y="90716"/>
                </a:lnTo>
                <a:lnTo>
                  <a:pt x="1543086" y="70745"/>
                </a:lnTo>
                <a:lnTo>
                  <a:pt x="1506428" y="50235"/>
                </a:lnTo>
                <a:lnTo>
                  <a:pt x="1463571" y="31046"/>
                </a:lnTo>
                <a:lnTo>
                  <a:pt x="1413334" y="15038"/>
                </a:lnTo>
                <a:lnTo>
                  <a:pt x="1354538" y="4069"/>
                </a:lnTo>
                <a:lnTo>
                  <a:pt x="1286001" y="0"/>
                </a:lnTo>
                <a:lnTo>
                  <a:pt x="1217514" y="4069"/>
                </a:lnTo>
                <a:lnTo>
                  <a:pt x="1158828" y="15038"/>
                </a:lnTo>
                <a:lnTo>
                  <a:pt x="1108701" y="31046"/>
                </a:lnTo>
                <a:lnTo>
                  <a:pt x="1065895" y="50235"/>
                </a:lnTo>
                <a:lnTo>
                  <a:pt x="1029168" y="70745"/>
                </a:lnTo>
                <a:lnTo>
                  <a:pt x="997282" y="90716"/>
                </a:lnTo>
                <a:lnTo>
                  <a:pt x="964150" y="111315"/>
                </a:lnTo>
                <a:lnTo>
                  <a:pt x="933111" y="126444"/>
                </a:lnTo>
                <a:lnTo>
                  <a:pt x="898157" y="135768"/>
                </a:lnTo>
                <a:lnTo>
                  <a:pt x="853281" y="138950"/>
                </a:lnTo>
                <a:lnTo>
                  <a:pt x="808812" y="135768"/>
                </a:lnTo>
                <a:lnTo>
                  <a:pt x="773994" y="126444"/>
                </a:lnTo>
                <a:lnTo>
                  <a:pt x="742820" y="111315"/>
                </a:lnTo>
                <a:lnTo>
                  <a:pt x="709284" y="90716"/>
                </a:lnTo>
                <a:lnTo>
                  <a:pt x="677647" y="70745"/>
                </a:lnTo>
                <a:lnTo>
                  <a:pt x="640990" y="50235"/>
                </a:lnTo>
                <a:lnTo>
                  <a:pt x="598133" y="31046"/>
                </a:lnTo>
                <a:lnTo>
                  <a:pt x="547896" y="15038"/>
                </a:lnTo>
                <a:lnTo>
                  <a:pt x="489099" y="4069"/>
                </a:lnTo>
                <a:lnTo>
                  <a:pt x="420563" y="0"/>
                </a:lnTo>
                <a:lnTo>
                  <a:pt x="352327" y="4069"/>
                </a:lnTo>
                <a:lnTo>
                  <a:pt x="293711" y="15038"/>
                </a:lnTo>
                <a:lnTo>
                  <a:pt x="243535" y="31046"/>
                </a:lnTo>
                <a:lnTo>
                  <a:pt x="200619" y="50235"/>
                </a:lnTo>
                <a:lnTo>
                  <a:pt x="163782" y="70745"/>
                </a:lnTo>
                <a:lnTo>
                  <a:pt x="131846" y="90716"/>
                </a:lnTo>
                <a:lnTo>
                  <a:pt x="98715" y="111315"/>
                </a:lnTo>
                <a:lnTo>
                  <a:pt x="67676" y="126444"/>
                </a:lnTo>
                <a:lnTo>
                  <a:pt x="32722" y="135768"/>
                </a:lnTo>
                <a:lnTo>
                  <a:pt x="0" y="138088"/>
                </a:lnTo>
                <a:lnTo>
                  <a:pt x="0" y="406049"/>
                </a:lnTo>
                <a:lnTo>
                  <a:pt x="56384" y="402657"/>
                </a:lnTo>
                <a:lnTo>
                  <a:pt x="115204" y="391555"/>
                </a:lnTo>
                <a:lnTo>
                  <a:pt x="165505" y="375372"/>
                </a:lnTo>
                <a:lnTo>
                  <a:pt x="208485" y="356009"/>
                </a:lnTo>
                <a:lnTo>
                  <a:pt x="245346" y="335365"/>
                </a:lnTo>
                <a:lnTo>
                  <a:pt x="277286" y="315340"/>
                </a:lnTo>
                <a:lnTo>
                  <a:pt x="310406" y="294741"/>
                </a:lnTo>
                <a:lnTo>
                  <a:pt x="341366" y="279612"/>
                </a:lnTo>
                <a:lnTo>
                  <a:pt x="376105" y="270288"/>
                </a:lnTo>
                <a:lnTo>
                  <a:pt x="420563" y="267106"/>
                </a:lnTo>
                <a:lnTo>
                  <a:pt x="465439" y="270288"/>
                </a:lnTo>
                <a:lnTo>
                  <a:pt x="500394" y="279612"/>
                </a:lnTo>
                <a:lnTo>
                  <a:pt x="531433" y="294741"/>
                </a:lnTo>
                <a:lnTo>
                  <a:pt x="564564" y="315340"/>
                </a:lnTo>
                <a:lnTo>
                  <a:pt x="596450" y="335365"/>
                </a:lnTo>
                <a:lnTo>
                  <a:pt x="633177" y="356009"/>
                </a:lnTo>
                <a:lnTo>
                  <a:pt x="675983" y="375372"/>
                </a:lnTo>
                <a:lnTo>
                  <a:pt x="726109" y="391555"/>
                </a:lnTo>
                <a:lnTo>
                  <a:pt x="784795" y="402657"/>
                </a:lnTo>
                <a:lnTo>
                  <a:pt x="853281" y="406780"/>
                </a:lnTo>
                <a:lnTo>
                  <a:pt x="921817" y="402657"/>
                </a:lnTo>
                <a:lnTo>
                  <a:pt x="980614" y="391555"/>
                </a:lnTo>
                <a:lnTo>
                  <a:pt x="1030851" y="375372"/>
                </a:lnTo>
                <a:lnTo>
                  <a:pt x="1073708" y="356009"/>
                </a:lnTo>
                <a:lnTo>
                  <a:pt x="1110366" y="335365"/>
                </a:lnTo>
                <a:lnTo>
                  <a:pt x="1142002" y="315340"/>
                </a:lnTo>
                <a:lnTo>
                  <a:pt x="1175539" y="294741"/>
                </a:lnTo>
                <a:lnTo>
                  <a:pt x="1206712" y="279612"/>
                </a:lnTo>
                <a:lnTo>
                  <a:pt x="1241530" y="270288"/>
                </a:lnTo>
                <a:lnTo>
                  <a:pt x="1286001" y="267106"/>
                </a:lnTo>
                <a:lnTo>
                  <a:pt x="1330874" y="270288"/>
                </a:lnTo>
                <a:lnTo>
                  <a:pt x="1365827" y="279612"/>
                </a:lnTo>
                <a:lnTo>
                  <a:pt x="1396865" y="294741"/>
                </a:lnTo>
                <a:lnTo>
                  <a:pt x="1429994" y="315340"/>
                </a:lnTo>
                <a:lnTo>
                  <a:pt x="1461883" y="335365"/>
                </a:lnTo>
                <a:lnTo>
                  <a:pt x="1498611" y="356009"/>
                </a:lnTo>
                <a:lnTo>
                  <a:pt x="1541417" y="375372"/>
                </a:lnTo>
                <a:lnTo>
                  <a:pt x="1591544" y="391555"/>
                </a:lnTo>
                <a:lnTo>
                  <a:pt x="1650230" y="402657"/>
                </a:lnTo>
                <a:lnTo>
                  <a:pt x="1718716" y="406780"/>
                </a:lnTo>
                <a:lnTo>
                  <a:pt x="1787203" y="402657"/>
                </a:lnTo>
                <a:lnTo>
                  <a:pt x="1845891" y="391555"/>
                </a:lnTo>
                <a:lnTo>
                  <a:pt x="1896019" y="375372"/>
                </a:lnTo>
                <a:lnTo>
                  <a:pt x="1938827" y="356009"/>
                </a:lnTo>
                <a:lnTo>
                  <a:pt x="1975553" y="335365"/>
                </a:lnTo>
                <a:lnTo>
                  <a:pt x="2007438" y="315340"/>
                </a:lnTo>
                <a:lnTo>
                  <a:pt x="2040974" y="294741"/>
                </a:lnTo>
                <a:lnTo>
                  <a:pt x="2072147" y="279612"/>
                </a:lnTo>
                <a:lnTo>
                  <a:pt x="2106964" y="270288"/>
                </a:lnTo>
                <a:lnTo>
                  <a:pt x="2151430" y="267106"/>
                </a:lnTo>
                <a:lnTo>
                  <a:pt x="2196311" y="270288"/>
                </a:lnTo>
                <a:lnTo>
                  <a:pt x="2231267" y="279612"/>
                </a:lnTo>
                <a:lnTo>
                  <a:pt x="2262307" y="294741"/>
                </a:lnTo>
                <a:lnTo>
                  <a:pt x="2295435" y="315340"/>
                </a:lnTo>
                <a:lnTo>
                  <a:pt x="2327320" y="335365"/>
                </a:lnTo>
                <a:lnTo>
                  <a:pt x="2364046" y="356009"/>
                </a:lnTo>
                <a:lnTo>
                  <a:pt x="2406854" y="375372"/>
                </a:lnTo>
                <a:lnTo>
                  <a:pt x="2456982" y="391555"/>
                </a:lnTo>
                <a:lnTo>
                  <a:pt x="2515670" y="402657"/>
                </a:lnTo>
                <a:lnTo>
                  <a:pt x="2584157" y="406780"/>
                </a:lnTo>
                <a:lnTo>
                  <a:pt x="2584157" y="138950"/>
                </a:lnTo>
                <a:lnTo>
                  <a:pt x="2539695" y="135768"/>
                </a:lnTo>
                <a:lnTo>
                  <a:pt x="2504954" y="126444"/>
                </a:lnTo>
                <a:lnTo>
                  <a:pt x="2473993" y="111315"/>
                </a:lnTo>
                <a:lnTo>
                  <a:pt x="2440876" y="90716"/>
                </a:lnTo>
                <a:lnTo>
                  <a:pt x="2408933" y="70745"/>
                </a:lnTo>
                <a:lnTo>
                  <a:pt x="2372071" y="50235"/>
                </a:lnTo>
                <a:lnTo>
                  <a:pt x="2329090" y="31046"/>
                </a:lnTo>
                <a:lnTo>
                  <a:pt x="2278790" y="15038"/>
                </a:lnTo>
                <a:lnTo>
                  <a:pt x="2219970" y="4069"/>
                </a:lnTo>
                <a:lnTo>
                  <a:pt x="215143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93256" y="8067586"/>
            <a:ext cx="95250" cy="1350645"/>
          </a:xfrm>
          <a:custGeom>
            <a:avLst/>
            <a:gdLst/>
            <a:ahLst/>
            <a:cxnLst/>
            <a:rect l="l" t="t" r="r" b="b"/>
            <a:pathLst>
              <a:path w="95250" h="1350645">
                <a:moveTo>
                  <a:pt x="0" y="0"/>
                </a:moveTo>
                <a:lnTo>
                  <a:pt x="0" y="1350618"/>
                </a:lnTo>
                <a:lnTo>
                  <a:pt x="94691" y="1350618"/>
                </a:lnTo>
                <a:lnTo>
                  <a:pt x="94691" y="0"/>
                </a:lnTo>
                <a:lnTo>
                  <a:pt x="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96637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99889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03267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07916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-719" y="5581434"/>
            <a:ext cx="1656714" cy="3314700"/>
            <a:chOff x="-719" y="5581434"/>
            <a:chExt cx="1656714" cy="3314700"/>
          </a:xfrm>
        </p:grpSpPr>
        <p:sp>
          <p:nvSpPr>
            <p:cNvPr id="16" name="object 16"/>
            <p:cNvSpPr/>
            <p:nvPr/>
          </p:nvSpPr>
          <p:spPr>
            <a:xfrm>
              <a:off x="-719" y="5581434"/>
              <a:ext cx="1656714" cy="3314700"/>
            </a:xfrm>
            <a:custGeom>
              <a:avLst/>
              <a:gdLst/>
              <a:ahLst/>
              <a:cxnLst/>
              <a:rect l="l" t="t" r="r" b="b"/>
              <a:pathLst>
                <a:path w="1656714" h="3314700">
                  <a:moveTo>
                    <a:pt x="0" y="0"/>
                  </a:moveTo>
                  <a:lnTo>
                    <a:pt x="0" y="281520"/>
                  </a:lnTo>
                  <a:lnTo>
                    <a:pt x="48326" y="282353"/>
                  </a:lnTo>
                  <a:lnTo>
                    <a:pt x="96233" y="284832"/>
                  </a:lnTo>
                  <a:lnTo>
                    <a:pt x="143692" y="288930"/>
                  </a:lnTo>
                  <a:lnTo>
                    <a:pt x="190676" y="294621"/>
                  </a:lnTo>
                  <a:lnTo>
                    <a:pt x="237158" y="301876"/>
                  </a:lnTo>
                  <a:lnTo>
                    <a:pt x="283111" y="310668"/>
                  </a:lnTo>
                  <a:lnTo>
                    <a:pt x="328508" y="320970"/>
                  </a:lnTo>
                  <a:lnTo>
                    <a:pt x="373322" y="332755"/>
                  </a:lnTo>
                  <a:lnTo>
                    <a:pt x="417524" y="345996"/>
                  </a:lnTo>
                  <a:lnTo>
                    <a:pt x="461089" y="360664"/>
                  </a:lnTo>
                  <a:lnTo>
                    <a:pt x="503989" y="376733"/>
                  </a:lnTo>
                  <a:lnTo>
                    <a:pt x="546196" y="394175"/>
                  </a:lnTo>
                  <a:lnTo>
                    <a:pt x="587683" y="412963"/>
                  </a:lnTo>
                  <a:lnTo>
                    <a:pt x="628424" y="433069"/>
                  </a:lnTo>
                  <a:lnTo>
                    <a:pt x="668391" y="454467"/>
                  </a:lnTo>
                  <a:lnTo>
                    <a:pt x="707556" y="477129"/>
                  </a:lnTo>
                  <a:lnTo>
                    <a:pt x="745893" y="501028"/>
                  </a:lnTo>
                  <a:lnTo>
                    <a:pt x="783375" y="526136"/>
                  </a:lnTo>
                  <a:lnTo>
                    <a:pt x="819973" y="552426"/>
                  </a:lnTo>
                  <a:lnTo>
                    <a:pt x="855662" y="579870"/>
                  </a:lnTo>
                  <a:lnTo>
                    <a:pt x="890413" y="608442"/>
                  </a:lnTo>
                  <a:lnTo>
                    <a:pt x="924200" y="638113"/>
                  </a:lnTo>
                  <a:lnTo>
                    <a:pt x="956995" y="668857"/>
                  </a:lnTo>
                  <a:lnTo>
                    <a:pt x="988771" y="700647"/>
                  </a:lnTo>
                  <a:lnTo>
                    <a:pt x="1019502" y="733454"/>
                  </a:lnTo>
                  <a:lnTo>
                    <a:pt x="1049158" y="767252"/>
                  </a:lnTo>
                  <a:lnTo>
                    <a:pt x="1077715" y="802013"/>
                  </a:lnTo>
                  <a:lnTo>
                    <a:pt x="1105143" y="837711"/>
                  </a:lnTo>
                  <a:lnTo>
                    <a:pt x="1131417" y="874316"/>
                  </a:lnTo>
                  <a:lnTo>
                    <a:pt x="1156508" y="911803"/>
                  </a:lnTo>
                  <a:lnTo>
                    <a:pt x="1180390" y="950144"/>
                  </a:lnTo>
                  <a:lnTo>
                    <a:pt x="1203036" y="989312"/>
                  </a:lnTo>
                  <a:lnTo>
                    <a:pt x="1224417" y="1029279"/>
                  </a:lnTo>
                  <a:lnTo>
                    <a:pt x="1244508" y="1070017"/>
                  </a:lnTo>
                  <a:lnTo>
                    <a:pt x="1263280" y="1111500"/>
                  </a:lnTo>
                  <a:lnTo>
                    <a:pt x="1280707" y="1153701"/>
                  </a:lnTo>
                  <a:lnTo>
                    <a:pt x="1296762" y="1196591"/>
                  </a:lnTo>
                  <a:lnTo>
                    <a:pt x="1311416" y="1240144"/>
                  </a:lnTo>
                  <a:lnTo>
                    <a:pt x="1324644" y="1284332"/>
                  </a:lnTo>
                  <a:lnTo>
                    <a:pt x="1336417" y="1329128"/>
                  </a:lnTo>
                  <a:lnTo>
                    <a:pt x="1346709" y="1374505"/>
                  </a:lnTo>
                  <a:lnTo>
                    <a:pt x="1355492" y="1420435"/>
                  </a:lnTo>
                  <a:lnTo>
                    <a:pt x="1362739" y="1466891"/>
                  </a:lnTo>
                  <a:lnTo>
                    <a:pt x="1368423" y="1513845"/>
                  </a:lnTo>
                  <a:lnTo>
                    <a:pt x="1372516" y="1561270"/>
                  </a:lnTo>
                  <a:lnTo>
                    <a:pt x="1374993" y="1609140"/>
                  </a:lnTo>
                  <a:lnTo>
                    <a:pt x="1375824" y="1657426"/>
                  </a:lnTo>
                  <a:lnTo>
                    <a:pt x="1374993" y="1705710"/>
                  </a:lnTo>
                  <a:lnTo>
                    <a:pt x="1372516" y="1753578"/>
                  </a:lnTo>
                  <a:lnTo>
                    <a:pt x="1368423" y="1801002"/>
                  </a:lnTo>
                  <a:lnTo>
                    <a:pt x="1362739" y="1847955"/>
                  </a:lnTo>
                  <a:lnTo>
                    <a:pt x="1355492" y="1894410"/>
                  </a:lnTo>
                  <a:lnTo>
                    <a:pt x="1346709" y="1940338"/>
                  </a:lnTo>
                  <a:lnTo>
                    <a:pt x="1336417" y="1985714"/>
                  </a:lnTo>
                  <a:lnTo>
                    <a:pt x="1324644" y="2030509"/>
                  </a:lnTo>
                  <a:lnTo>
                    <a:pt x="1311416" y="2074696"/>
                  </a:lnTo>
                  <a:lnTo>
                    <a:pt x="1296762" y="2118249"/>
                  </a:lnTo>
                  <a:lnTo>
                    <a:pt x="1280707" y="2161138"/>
                  </a:lnTo>
                  <a:lnTo>
                    <a:pt x="1263280" y="2203338"/>
                  </a:lnTo>
                  <a:lnTo>
                    <a:pt x="1244508" y="2244821"/>
                  </a:lnTo>
                  <a:lnTo>
                    <a:pt x="1224417" y="2285559"/>
                  </a:lnTo>
                  <a:lnTo>
                    <a:pt x="1203036" y="2325525"/>
                  </a:lnTo>
                  <a:lnTo>
                    <a:pt x="1180390" y="2364692"/>
                  </a:lnTo>
                  <a:lnTo>
                    <a:pt x="1156508" y="2403033"/>
                  </a:lnTo>
                  <a:lnTo>
                    <a:pt x="1131417" y="2440520"/>
                  </a:lnTo>
                  <a:lnTo>
                    <a:pt x="1105143" y="2477125"/>
                  </a:lnTo>
                  <a:lnTo>
                    <a:pt x="1077715" y="2512822"/>
                  </a:lnTo>
                  <a:lnTo>
                    <a:pt x="1049158" y="2547583"/>
                  </a:lnTo>
                  <a:lnTo>
                    <a:pt x="1019502" y="2581381"/>
                  </a:lnTo>
                  <a:lnTo>
                    <a:pt x="988771" y="2614189"/>
                  </a:lnTo>
                  <a:lnTo>
                    <a:pt x="956995" y="2645978"/>
                  </a:lnTo>
                  <a:lnTo>
                    <a:pt x="924200" y="2676722"/>
                  </a:lnTo>
                  <a:lnTo>
                    <a:pt x="890413" y="2706394"/>
                  </a:lnTo>
                  <a:lnTo>
                    <a:pt x="855662" y="2734966"/>
                  </a:lnTo>
                  <a:lnTo>
                    <a:pt x="819973" y="2762410"/>
                  </a:lnTo>
                  <a:lnTo>
                    <a:pt x="783375" y="2788700"/>
                  </a:lnTo>
                  <a:lnTo>
                    <a:pt x="745893" y="2813808"/>
                  </a:lnTo>
                  <a:lnTo>
                    <a:pt x="707556" y="2837707"/>
                  </a:lnTo>
                  <a:lnTo>
                    <a:pt x="668391" y="2860369"/>
                  </a:lnTo>
                  <a:lnTo>
                    <a:pt x="628424" y="2881767"/>
                  </a:lnTo>
                  <a:lnTo>
                    <a:pt x="587683" y="2901874"/>
                  </a:lnTo>
                  <a:lnTo>
                    <a:pt x="546196" y="2920662"/>
                  </a:lnTo>
                  <a:lnTo>
                    <a:pt x="503989" y="2938105"/>
                  </a:lnTo>
                  <a:lnTo>
                    <a:pt x="461089" y="2954174"/>
                  </a:lnTo>
                  <a:lnTo>
                    <a:pt x="417524" y="2968842"/>
                  </a:lnTo>
                  <a:lnTo>
                    <a:pt x="373322" y="2982083"/>
                  </a:lnTo>
                  <a:lnTo>
                    <a:pt x="328508" y="2993868"/>
                  </a:lnTo>
                  <a:lnTo>
                    <a:pt x="283111" y="3004170"/>
                  </a:lnTo>
                  <a:lnTo>
                    <a:pt x="237158" y="3012963"/>
                  </a:lnTo>
                  <a:lnTo>
                    <a:pt x="190676" y="3020218"/>
                  </a:lnTo>
                  <a:lnTo>
                    <a:pt x="143692" y="3025908"/>
                  </a:lnTo>
                  <a:lnTo>
                    <a:pt x="96233" y="3030007"/>
                  </a:lnTo>
                  <a:lnTo>
                    <a:pt x="48326" y="3032486"/>
                  </a:lnTo>
                  <a:lnTo>
                    <a:pt x="0" y="3033318"/>
                  </a:lnTo>
                  <a:lnTo>
                    <a:pt x="0" y="3314115"/>
                  </a:lnTo>
                  <a:lnTo>
                    <a:pt x="47997" y="3313434"/>
                  </a:lnTo>
                  <a:lnTo>
                    <a:pt x="95656" y="3311401"/>
                  </a:lnTo>
                  <a:lnTo>
                    <a:pt x="142957" y="3308035"/>
                  </a:lnTo>
                  <a:lnTo>
                    <a:pt x="189883" y="3303356"/>
                  </a:lnTo>
                  <a:lnTo>
                    <a:pt x="236415" y="3297380"/>
                  </a:lnTo>
                  <a:lnTo>
                    <a:pt x="282534" y="3290127"/>
                  </a:lnTo>
                  <a:lnTo>
                    <a:pt x="328223" y="3281614"/>
                  </a:lnTo>
                  <a:lnTo>
                    <a:pt x="373462" y="3271862"/>
                  </a:lnTo>
                  <a:lnTo>
                    <a:pt x="418234" y="3260886"/>
                  </a:lnTo>
                  <a:lnTo>
                    <a:pt x="462519" y="3248707"/>
                  </a:lnTo>
                  <a:lnTo>
                    <a:pt x="506301" y="3235343"/>
                  </a:lnTo>
                  <a:lnTo>
                    <a:pt x="549559" y="3220811"/>
                  </a:lnTo>
                  <a:lnTo>
                    <a:pt x="592276" y="3205131"/>
                  </a:lnTo>
                  <a:lnTo>
                    <a:pt x="634434" y="3188320"/>
                  </a:lnTo>
                  <a:lnTo>
                    <a:pt x="676013" y="3170398"/>
                  </a:lnTo>
                  <a:lnTo>
                    <a:pt x="716996" y="3151382"/>
                  </a:lnTo>
                  <a:lnTo>
                    <a:pt x="757364" y="3131292"/>
                  </a:lnTo>
                  <a:lnTo>
                    <a:pt x="797099" y="3110144"/>
                  </a:lnTo>
                  <a:lnTo>
                    <a:pt x="836182" y="3087958"/>
                  </a:lnTo>
                  <a:lnTo>
                    <a:pt x="874595" y="3064753"/>
                  </a:lnTo>
                  <a:lnTo>
                    <a:pt x="912319" y="3040546"/>
                  </a:lnTo>
                  <a:lnTo>
                    <a:pt x="949337" y="3015356"/>
                  </a:lnTo>
                  <a:lnTo>
                    <a:pt x="985629" y="2989202"/>
                  </a:lnTo>
                  <a:lnTo>
                    <a:pt x="1021178" y="2962101"/>
                  </a:lnTo>
                  <a:lnTo>
                    <a:pt x="1055964" y="2934073"/>
                  </a:lnTo>
                  <a:lnTo>
                    <a:pt x="1089970" y="2905135"/>
                  </a:lnTo>
                  <a:lnTo>
                    <a:pt x="1123177" y="2875306"/>
                  </a:lnTo>
                  <a:lnTo>
                    <a:pt x="1155567" y="2844605"/>
                  </a:lnTo>
                  <a:lnTo>
                    <a:pt x="1187121" y="2813049"/>
                  </a:lnTo>
                  <a:lnTo>
                    <a:pt x="1217821" y="2780658"/>
                  </a:lnTo>
                  <a:lnTo>
                    <a:pt x="1247648" y="2747449"/>
                  </a:lnTo>
                  <a:lnTo>
                    <a:pt x="1276584" y="2713441"/>
                  </a:lnTo>
                  <a:lnTo>
                    <a:pt x="1304612" y="2678653"/>
                  </a:lnTo>
                  <a:lnTo>
                    <a:pt x="1331711" y="2643103"/>
                  </a:lnTo>
                  <a:lnTo>
                    <a:pt x="1357864" y="2606809"/>
                  </a:lnTo>
                  <a:lnTo>
                    <a:pt x="1383053" y="2569789"/>
                  </a:lnTo>
                  <a:lnTo>
                    <a:pt x="1407258" y="2532063"/>
                  </a:lnTo>
                  <a:lnTo>
                    <a:pt x="1430463" y="2493648"/>
                  </a:lnTo>
                  <a:lnTo>
                    <a:pt x="1452647" y="2454563"/>
                  </a:lnTo>
                  <a:lnTo>
                    <a:pt x="1473794" y="2414827"/>
                  </a:lnTo>
                  <a:lnTo>
                    <a:pt x="1493883" y="2374457"/>
                  </a:lnTo>
                  <a:lnTo>
                    <a:pt x="1512898" y="2333472"/>
                  </a:lnTo>
                  <a:lnTo>
                    <a:pt x="1530820" y="2291890"/>
                  </a:lnTo>
                  <a:lnTo>
                    <a:pt x="1547629" y="2249731"/>
                  </a:lnTo>
                  <a:lnTo>
                    <a:pt x="1563309" y="2207012"/>
                  </a:lnTo>
                  <a:lnTo>
                    <a:pt x="1577840" y="2163751"/>
                  </a:lnTo>
                  <a:lnTo>
                    <a:pt x="1591203" y="2119968"/>
                  </a:lnTo>
                  <a:lnTo>
                    <a:pt x="1603382" y="2075680"/>
                  </a:lnTo>
                  <a:lnTo>
                    <a:pt x="1614357" y="2030906"/>
                  </a:lnTo>
                  <a:lnTo>
                    <a:pt x="1624109" y="1985665"/>
                  </a:lnTo>
                  <a:lnTo>
                    <a:pt x="1632621" y="1939974"/>
                  </a:lnTo>
                  <a:lnTo>
                    <a:pt x="1639874" y="1893852"/>
                  </a:lnTo>
                  <a:lnTo>
                    <a:pt x="1645849" y="1847318"/>
                  </a:lnTo>
                  <a:lnTo>
                    <a:pt x="1650529" y="1800390"/>
                  </a:lnTo>
                  <a:lnTo>
                    <a:pt x="1653894" y="1753087"/>
                  </a:lnTo>
                  <a:lnTo>
                    <a:pt x="1655927" y="1705426"/>
                  </a:lnTo>
                  <a:lnTo>
                    <a:pt x="1656608" y="1657426"/>
                  </a:lnTo>
                  <a:lnTo>
                    <a:pt x="1655927" y="1609425"/>
                  </a:lnTo>
                  <a:lnTo>
                    <a:pt x="1653894" y="1561761"/>
                  </a:lnTo>
                  <a:lnTo>
                    <a:pt x="1650529" y="1514453"/>
                  </a:lnTo>
                  <a:lnTo>
                    <a:pt x="1645849" y="1467520"/>
                  </a:lnTo>
                  <a:lnTo>
                    <a:pt x="1639874" y="1420980"/>
                  </a:lnTo>
                  <a:lnTo>
                    <a:pt x="1632621" y="1374851"/>
                  </a:lnTo>
                  <a:lnTo>
                    <a:pt x="1624109" y="1329152"/>
                  </a:lnTo>
                  <a:lnTo>
                    <a:pt x="1614357" y="1283902"/>
                  </a:lnTo>
                  <a:lnTo>
                    <a:pt x="1603382" y="1239118"/>
                  </a:lnTo>
                  <a:lnTo>
                    <a:pt x="1591203" y="1194819"/>
                  </a:lnTo>
                  <a:lnTo>
                    <a:pt x="1577840" y="1151024"/>
                  </a:lnTo>
                  <a:lnTo>
                    <a:pt x="1563309" y="1107750"/>
                  </a:lnTo>
                  <a:lnTo>
                    <a:pt x="1547629" y="1065018"/>
                  </a:lnTo>
                  <a:lnTo>
                    <a:pt x="1530820" y="1022844"/>
                  </a:lnTo>
                  <a:lnTo>
                    <a:pt x="1512898" y="981248"/>
                  </a:lnTo>
                  <a:lnTo>
                    <a:pt x="1493883" y="940248"/>
                  </a:lnTo>
                  <a:lnTo>
                    <a:pt x="1473794" y="899862"/>
                  </a:lnTo>
                  <a:lnTo>
                    <a:pt x="1452647" y="860109"/>
                  </a:lnTo>
                  <a:lnTo>
                    <a:pt x="1430463" y="821007"/>
                  </a:lnTo>
                  <a:lnTo>
                    <a:pt x="1407258" y="782574"/>
                  </a:lnTo>
                  <a:lnTo>
                    <a:pt x="1383053" y="744830"/>
                  </a:lnTo>
                  <a:lnTo>
                    <a:pt x="1357864" y="707793"/>
                  </a:lnTo>
                  <a:lnTo>
                    <a:pt x="1331711" y="671480"/>
                  </a:lnTo>
                  <a:lnTo>
                    <a:pt x="1304612" y="635911"/>
                  </a:lnTo>
                  <a:lnTo>
                    <a:pt x="1276584" y="601104"/>
                  </a:lnTo>
                  <a:lnTo>
                    <a:pt x="1247648" y="567077"/>
                  </a:lnTo>
                  <a:lnTo>
                    <a:pt x="1217821" y="533849"/>
                  </a:lnTo>
                  <a:lnTo>
                    <a:pt x="1187121" y="501439"/>
                  </a:lnTo>
                  <a:lnTo>
                    <a:pt x="1155567" y="469864"/>
                  </a:lnTo>
                  <a:lnTo>
                    <a:pt x="1123177" y="439144"/>
                  </a:lnTo>
                  <a:lnTo>
                    <a:pt x="1089970" y="409296"/>
                  </a:lnTo>
                  <a:lnTo>
                    <a:pt x="1055964" y="380339"/>
                  </a:lnTo>
                  <a:lnTo>
                    <a:pt x="1021178" y="352292"/>
                  </a:lnTo>
                  <a:lnTo>
                    <a:pt x="985629" y="325172"/>
                  </a:lnTo>
                  <a:lnTo>
                    <a:pt x="949337" y="299000"/>
                  </a:lnTo>
                  <a:lnTo>
                    <a:pt x="912319" y="273792"/>
                  </a:lnTo>
                  <a:lnTo>
                    <a:pt x="874595" y="249567"/>
                  </a:lnTo>
                  <a:lnTo>
                    <a:pt x="836182" y="226345"/>
                  </a:lnTo>
                  <a:lnTo>
                    <a:pt x="797099" y="204142"/>
                  </a:lnTo>
                  <a:lnTo>
                    <a:pt x="757364" y="182978"/>
                  </a:lnTo>
                  <a:lnTo>
                    <a:pt x="716996" y="162872"/>
                  </a:lnTo>
                  <a:lnTo>
                    <a:pt x="676013" y="143841"/>
                  </a:lnTo>
                  <a:lnTo>
                    <a:pt x="634434" y="125904"/>
                  </a:lnTo>
                  <a:lnTo>
                    <a:pt x="592276" y="109080"/>
                  </a:lnTo>
                  <a:lnTo>
                    <a:pt x="549559" y="93387"/>
                  </a:lnTo>
                  <a:lnTo>
                    <a:pt x="506301" y="78843"/>
                  </a:lnTo>
                  <a:lnTo>
                    <a:pt x="462519" y="65467"/>
                  </a:lnTo>
                  <a:lnTo>
                    <a:pt x="418234" y="53277"/>
                  </a:lnTo>
                  <a:lnTo>
                    <a:pt x="373462" y="42292"/>
                  </a:lnTo>
                  <a:lnTo>
                    <a:pt x="328223" y="32530"/>
                  </a:lnTo>
                  <a:lnTo>
                    <a:pt x="282534" y="24011"/>
                  </a:lnTo>
                  <a:lnTo>
                    <a:pt x="236415" y="16751"/>
                  </a:lnTo>
                  <a:lnTo>
                    <a:pt x="189883" y="10769"/>
                  </a:lnTo>
                  <a:lnTo>
                    <a:pt x="142957" y="6085"/>
                  </a:lnTo>
                  <a:lnTo>
                    <a:pt x="95656" y="2717"/>
                  </a:lnTo>
                  <a:lnTo>
                    <a:pt x="47997" y="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9" y="6501587"/>
              <a:ext cx="738505" cy="1477010"/>
            </a:xfrm>
            <a:custGeom>
              <a:avLst/>
              <a:gdLst/>
              <a:ahLst/>
              <a:cxnLst/>
              <a:rect l="l" t="t" r="r" b="b"/>
              <a:pathLst>
                <a:path w="738505" h="1477009">
                  <a:moveTo>
                    <a:pt x="0" y="0"/>
                  </a:moveTo>
                  <a:lnTo>
                    <a:pt x="0" y="263512"/>
                  </a:lnTo>
                  <a:lnTo>
                    <a:pt x="48649" y="265961"/>
                  </a:lnTo>
                  <a:lnTo>
                    <a:pt x="95894" y="273151"/>
                  </a:lnTo>
                  <a:lnTo>
                    <a:pt x="141497" y="284845"/>
                  </a:lnTo>
                  <a:lnTo>
                    <a:pt x="185217" y="300805"/>
                  </a:lnTo>
                  <a:lnTo>
                    <a:pt x="226816" y="320793"/>
                  </a:lnTo>
                  <a:lnTo>
                    <a:pt x="266053" y="344573"/>
                  </a:lnTo>
                  <a:lnTo>
                    <a:pt x="302689" y="371908"/>
                  </a:lnTo>
                  <a:lnTo>
                    <a:pt x="336486" y="402559"/>
                  </a:lnTo>
                  <a:lnTo>
                    <a:pt x="367203" y="436290"/>
                  </a:lnTo>
                  <a:lnTo>
                    <a:pt x="394601" y="472864"/>
                  </a:lnTo>
                  <a:lnTo>
                    <a:pt x="418441" y="512043"/>
                  </a:lnTo>
                  <a:lnTo>
                    <a:pt x="438483" y="553589"/>
                  </a:lnTo>
                  <a:lnTo>
                    <a:pt x="454488" y="597266"/>
                  </a:lnTo>
                  <a:lnTo>
                    <a:pt x="466217" y="642836"/>
                  </a:lnTo>
                  <a:lnTo>
                    <a:pt x="473430" y="690063"/>
                  </a:lnTo>
                  <a:lnTo>
                    <a:pt x="475887" y="738708"/>
                  </a:lnTo>
                  <a:lnTo>
                    <a:pt x="473430" y="787351"/>
                  </a:lnTo>
                  <a:lnTo>
                    <a:pt x="466217" y="834575"/>
                  </a:lnTo>
                  <a:lnTo>
                    <a:pt x="454488" y="880145"/>
                  </a:lnTo>
                  <a:lnTo>
                    <a:pt x="438483" y="923821"/>
                  </a:lnTo>
                  <a:lnTo>
                    <a:pt x="418441" y="965367"/>
                  </a:lnTo>
                  <a:lnTo>
                    <a:pt x="394601" y="1004546"/>
                  </a:lnTo>
                  <a:lnTo>
                    <a:pt x="367203" y="1041120"/>
                  </a:lnTo>
                  <a:lnTo>
                    <a:pt x="336486" y="1074851"/>
                  </a:lnTo>
                  <a:lnTo>
                    <a:pt x="302689" y="1105503"/>
                  </a:lnTo>
                  <a:lnTo>
                    <a:pt x="266053" y="1132839"/>
                  </a:lnTo>
                  <a:lnTo>
                    <a:pt x="226816" y="1156620"/>
                  </a:lnTo>
                  <a:lnTo>
                    <a:pt x="185217" y="1176609"/>
                  </a:lnTo>
                  <a:lnTo>
                    <a:pt x="141497" y="1192569"/>
                  </a:lnTo>
                  <a:lnTo>
                    <a:pt x="95894" y="1204263"/>
                  </a:lnTo>
                  <a:lnTo>
                    <a:pt x="48649" y="1211454"/>
                  </a:lnTo>
                  <a:lnTo>
                    <a:pt x="0" y="1213904"/>
                  </a:lnTo>
                  <a:lnTo>
                    <a:pt x="0" y="1476692"/>
                  </a:lnTo>
                  <a:lnTo>
                    <a:pt x="48592" y="1475122"/>
                  </a:lnTo>
                  <a:lnTo>
                    <a:pt x="96335" y="1470477"/>
                  </a:lnTo>
                  <a:lnTo>
                    <a:pt x="143131" y="1462853"/>
                  </a:lnTo>
                  <a:lnTo>
                    <a:pt x="188885" y="1452349"/>
                  </a:lnTo>
                  <a:lnTo>
                    <a:pt x="233499" y="1439062"/>
                  </a:lnTo>
                  <a:lnTo>
                    <a:pt x="276878" y="1423089"/>
                  </a:lnTo>
                  <a:lnTo>
                    <a:pt x="318924" y="1404527"/>
                  </a:lnTo>
                  <a:lnTo>
                    <a:pt x="359542" y="1383474"/>
                  </a:lnTo>
                  <a:lnTo>
                    <a:pt x="398634" y="1360027"/>
                  </a:lnTo>
                  <a:lnTo>
                    <a:pt x="436105" y="1334283"/>
                  </a:lnTo>
                  <a:lnTo>
                    <a:pt x="471857" y="1306340"/>
                  </a:lnTo>
                  <a:lnTo>
                    <a:pt x="505795" y="1276295"/>
                  </a:lnTo>
                  <a:lnTo>
                    <a:pt x="537822" y="1244245"/>
                  </a:lnTo>
                  <a:lnTo>
                    <a:pt x="567841" y="1210288"/>
                  </a:lnTo>
                  <a:lnTo>
                    <a:pt x="595755" y="1174520"/>
                  </a:lnTo>
                  <a:lnTo>
                    <a:pt x="621470" y="1137040"/>
                  </a:lnTo>
                  <a:lnTo>
                    <a:pt x="644887" y="1097945"/>
                  </a:lnTo>
                  <a:lnTo>
                    <a:pt x="665910" y="1057332"/>
                  </a:lnTo>
                  <a:lnTo>
                    <a:pt x="684444" y="1015297"/>
                  </a:lnTo>
                  <a:lnTo>
                    <a:pt x="700390" y="971940"/>
                  </a:lnTo>
                  <a:lnTo>
                    <a:pt x="713654" y="927356"/>
                  </a:lnTo>
                  <a:lnTo>
                    <a:pt x="724138" y="881644"/>
                  </a:lnTo>
                  <a:lnTo>
                    <a:pt x="731747" y="834900"/>
                  </a:lnTo>
                  <a:lnTo>
                    <a:pt x="736382" y="787222"/>
                  </a:lnTo>
                  <a:lnTo>
                    <a:pt x="737949" y="738708"/>
                  </a:lnTo>
                  <a:lnTo>
                    <a:pt x="736382" y="690188"/>
                  </a:lnTo>
                  <a:lnTo>
                    <a:pt x="731747" y="642499"/>
                  </a:lnTo>
                  <a:lnTo>
                    <a:pt x="724138" y="595739"/>
                  </a:lnTo>
                  <a:lnTo>
                    <a:pt x="713654" y="550005"/>
                  </a:lnTo>
                  <a:lnTo>
                    <a:pt x="700390" y="505395"/>
                  </a:lnTo>
                  <a:lnTo>
                    <a:pt x="684444" y="462008"/>
                  </a:lnTo>
                  <a:lnTo>
                    <a:pt x="665910" y="419940"/>
                  </a:lnTo>
                  <a:lnTo>
                    <a:pt x="644887" y="379290"/>
                  </a:lnTo>
                  <a:lnTo>
                    <a:pt x="621470" y="340156"/>
                  </a:lnTo>
                  <a:lnTo>
                    <a:pt x="595755" y="302635"/>
                  </a:lnTo>
                  <a:lnTo>
                    <a:pt x="567841" y="266825"/>
                  </a:lnTo>
                  <a:lnTo>
                    <a:pt x="537822" y="232825"/>
                  </a:lnTo>
                  <a:lnTo>
                    <a:pt x="505795" y="200733"/>
                  </a:lnTo>
                  <a:lnTo>
                    <a:pt x="471857" y="170645"/>
                  </a:lnTo>
                  <a:lnTo>
                    <a:pt x="436105" y="142660"/>
                  </a:lnTo>
                  <a:lnTo>
                    <a:pt x="398634" y="116875"/>
                  </a:lnTo>
                  <a:lnTo>
                    <a:pt x="359542" y="93390"/>
                  </a:lnTo>
                  <a:lnTo>
                    <a:pt x="318924" y="72301"/>
                  </a:lnTo>
                  <a:lnTo>
                    <a:pt x="276878" y="53706"/>
                  </a:lnTo>
                  <a:lnTo>
                    <a:pt x="233499" y="37703"/>
                  </a:lnTo>
                  <a:lnTo>
                    <a:pt x="188885" y="24391"/>
                  </a:lnTo>
                  <a:lnTo>
                    <a:pt x="143131" y="13867"/>
                  </a:lnTo>
                  <a:lnTo>
                    <a:pt x="96335" y="6228"/>
                  </a:lnTo>
                  <a:lnTo>
                    <a:pt x="48592" y="1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2938" rIns="0" bIns="0" rtlCol="0">
            <a:spAutoFit/>
          </a:bodyPr>
          <a:lstStyle/>
          <a:p>
            <a:pPr marL="1134110" marR="5080" indent="-10795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Благодаря</a:t>
            </a:r>
            <a:r>
              <a:rPr spc="-840" dirty="0"/>
              <a:t> </a:t>
            </a:r>
            <a:r>
              <a:rPr spc="25" dirty="0"/>
              <a:t>за </a:t>
            </a:r>
            <a:r>
              <a:rPr spc="75" dirty="0"/>
              <a:t>вниманието</a:t>
            </a:r>
            <a:r>
              <a:rPr spc="75" dirty="0">
                <a:latin typeface="Roboto"/>
                <a:cs typeface="Roboto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По избор</PresentationFormat>
  <Paragraphs>25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Lucida Sans Unicode</vt:lpstr>
      <vt:lpstr>Roboto</vt:lpstr>
      <vt:lpstr>Tahoma</vt:lpstr>
      <vt:lpstr>Office Theme</vt:lpstr>
      <vt:lpstr>Пожарна и аварийна    безопасност</vt:lpstr>
      <vt:lpstr>Въведение</vt:lpstr>
      <vt:lpstr>Значение на пожарната безопасност</vt:lpstr>
      <vt:lpstr>Мерки за предотвратяване на пожари</vt:lpstr>
      <vt:lpstr>Аварийни процедури при пожари</vt:lpstr>
      <vt:lpstr>Технологии за безопасност при авария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User</cp:lastModifiedBy>
  <cp:revision>1</cp:revision>
  <dcterms:created xsi:type="dcterms:W3CDTF">2025-06-10T22:41:39Z</dcterms:created>
  <dcterms:modified xsi:type="dcterms:W3CDTF">2025-06-10T22:42:38Z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2025-06-10T00:00:00Z</vt:filetime>
  </property>
  <property fmtid="{D5CDD505-2E9C-101B-9397-08002B2CF9AE}" pid="5" name="Producer">
    <vt:lpwstr>GPL Ghostscript 10.04.0</vt:lpwstr>
  </property>
</Properties>
</file>