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33468" autoAdjust="0"/>
  </p:normalViewPr>
  <p:slideViewPr>
    <p:cSldViewPr>
      <p:cViewPr varScale="1">
        <p:scale>
          <a:sx n="167" d="100"/>
          <a:sy n="167" d="100"/>
        </p:scale>
        <p:origin x="-199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горния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Контейнер за 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6BB37F-B6B4-4BE3-AE75-AEB2790786D4}" type="datetimeFigureOut">
              <a:rPr lang="bg-BG" smtClean="0"/>
              <a:t>11.6.2025 г.</a:t>
            </a:fld>
            <a:endParaRPr lang="bg-BG"/>
          </a:p>
        </p:txBody>
      </p:sp>
      <p:sp>
        <p:nvSpPr>
          <p:cNvPr id="4" name="Контейнер за изображение на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bg-BG"/>
          </a:p>
        </p:txBody>
      </p:sp>
      <p:sp>
        <p:nvSpPr>
          <p:cNvPr id="5" name="Контейнер за бележ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bg-BG"/>
          </a:p>
        </p:txBody>
      </p:sp>
      <p:sp>
        <p:nvSpPr>
          <p:cNvPr id="6" name="Контейнер за долния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7" name="Контейнер за номер н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417BC-BFF4-4A37-BA47-0BDD07D64B1A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431324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Контейнер за номер н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E417BC-BFF4-4A37-BA47-0BDD07D64B1A}" type="slidenum">
              <a:rPr lang="bg-BG" smtClean="0"/>
              <a:t>3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26705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Заглавен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2933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0" y="2925286"/>
            <a:ext cx="9144000" cy="1588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514600" y="236220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65400" y="3045460"/>
            <a:ext cx="4013200" cy="428625"/>
          </a:xfrm>
        </p:spPr>
        <p:txBody>
          <a:bodyPr tIns="0" anchor="t">
            <a:noAutofit/>
          </a:bodyPr>
          <a:lstStyle>
            <a:lvl1pPr marL="0" indent="0" algn="ctr">
              <a:buNone/>
              <a:defRPr sz="1600" b="0" i="0" cap="none" spc="0" baseline="0">
                <a:solidFill>
                  <a:schemeClr val="bg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65400" y="2397760"/>
            <a:ext cx="4013200" cy="599440"/>
          </a:xfrm>
          <a:noFill/>
          <a:ln>
            <a:noFill/>
          </a:ln>
        </p:spPr>
        <p:txBody>
          <a:bodyPr bIns="0" anchor="b"/>
          <a:lstStyle>
            <a:lvl1pPr>
              <a:defRPr>
                <a:effectLst>
                  <a:glow rad="88900">
                    <a:schemeClr val="tx1">
                      <a:alpha val="60000"/>
                    </a:schemeClr>
                  </a:glow>
                </a:effectLst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 bwMode="black"/>
        <p:txBody>
          <a:bodyPr/>
          <a:lstStyle/>
          <a:p>
            <a:fld id="{1A05CDF4-1F17-44C6-AE93-56C98033CA21}" type="datetimeFigureOut">
              <a:rPr lang="bg-BG" smtClean="0"/>
              <a:t>11.6.2025 г.</a:t>
            </a:fld>
            <a:endParaRPr lang="bg-BG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738450-F290-49BB-A1F3-CA17D88EDC0B}" type="slidenum">
              <a:rPr lang="bg-BG" smtClean="0"/>
              <a:t>‹#›</a:t>
            </a:fld>
            <a:endParaRPr lang="bg-BG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лавие и вертикален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CDF4-1F17-44C6-AE93-56C98033CA21}" type="datetimeFigureOut">
              <a:rPr lang="bg-BG" smtClean="0"/>
              <a:t>11.6.2025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8450-F290-49BB-A1F3-CA17D88EDC0B}" type="slidenum">
              <a:rPr lang="bg-BG" smtClean="0"/>
              <a:t>‹#›</a:t>
            </a:fld>
            <a:endParaRPr lang="bg-B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но заглавие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 rot="5400000">
            <a:off x="4267200" y="3429000"/>
            <a:ext cx="6858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 bwMode="hidden">
          <a:xfrm>
            <a:off x="0" y="1"/>
            <a:ext cx="7696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629400" cy="5029200"/>
          </a:xfrm>
        </p:spPr>
        <p:txBody>
          <a:bodyPr vert="eaVert"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CDF4-1F17-44C6-AE93-56C98033CA21}" type="datetimeFigureOut">
              <a:rPr lang="bg-BG" smtClean="0"/>
              <a:t>11.6.2025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738450-F290-49BB-A1F3-CA17D88EDC0B}" type="slidenum">
              <a:rPr lang="bg-BG" smtClean="0"/>
              <a:t>‹#›</a:t>
            </a:fld>
            <a:endParaRPr lang="bg-BG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39000" y="914401"/>
            <a:ext cx="926980" cy="5029200"/>
          </a:xfrm>
        </p:spPr>
        <p:txBody>
          <a:bodyPr vert="eaVert"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лавие и съдърж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Content Placeholder 30"/>
          <p:cNvSpPr>
            <a:spLocks noGrp="1"/>
          </p:cNvSpPr>
          <p:nvPr>
            <p:ph sz="quarter" idx="13"/>
          </p:nvPr>
        </p:nvSpPr>
        <p:spPr>
          <a:xfrm>
            <a:off x="457200" y="2020824"/>
            <a:ext cx="8229600" cy="4075176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A05CDF4-1F17-44C6-AE93-56C98033CA21}" type="datetimeFigureOut">
              <a:rPr lang="bg-BG" smtClean="0"/>
              <a:t>11.6.2025 г.</a:t>
            </a:fld>
            <a:endParaRPr lang="bg-BG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C7738450-F290-49BB-A1F3-CA17D88EDC0B}" type="slidenum">
              <a:rPr lang="bg-BG" smtClean="0"/>
              <a:t>‹#›</a:t>
            </a:fld>
            <a:endParaRPr lang="bg-BG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лавка на секция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3922776"/>
            <a:ext cx="9144000" cy="29352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0" y="3921760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514600" y="3368040"/>
            <a:ext cx="4114800" cy="112776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pPr algn="ctr" defTabSz="914400" rtl="0" eaLnBrk="1" latinLnBrk="0" hangingPunct="1">
              <a:spcBef>
                <a:spcPts val="400"/>
              </a:spcBef>
              <a:buNone/>
            </a:pPr>
            <a:endParaRPr lang="en-US" sz="1800" b="1" kern="1200" cap="all" spc="0" baseline="0" smtClean="0">
              <a:solidFill>
                <a:schemeClr val="bg1"/>
              </a:solidFill>
              <a:latin typeface="+mj-lt"/>
              <a:ea typeface="+mj-ea"/>
              <a:cs typeface="Tunga" pitchFamily="2"/>
            </a:endParaRP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black">
          <a:xfrm>
            <a:off x="2529052" y="3367246"/>
            <a:ext cx="4085897" cy="706821"/>
          </a:xfrm>
          <a:prstGeom prst="rect">
            <a:avLst/>
          </a:prstGeom>
          <a:noFill/>
          <a:ln w="98425" cmpd="thinThick">
            <a:noFill/>
            <a:miter lim="800000"/>
          </a:ln>
        </p:spPr>
        <p:txBody>
          <a:bodyPr vert="horz" lIns="91440" tIns="45720" rIns="91440" bIns="0" rtlCol="0" anchor="b" anchorCtr="0">
            <a:normAutofit/>
          </a:bodyPr>
          <a:lstStyle>
            <a:lvl1pPr>
              <a:defRPr kumimoji="0" lang="en-US" sz="1800" b="1" i="0" u="none" strike="noStrike" kern="1200" cap="all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ea typeface="+mj-ea"/>
                <a:cs typeface="Tunga" pitchFamily="2"/>
              </a:defRPr>
            </a:lvl1pPr>
          </a:lstStyle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 bwMode="black">
          <a:xfrm>
            <a:off x="2518542" y="4084577"/>
            <a:ext cx="4106917" cy="397094"/>
          </a:xfrm>
        </p:spPr>
        <p:txBody>
          <a:bodyPr tIns="0" anchor="t" anchorCtr="0">
            <a:normAutofit/>
          </a:bodyPr>
          <a:lstStyle>
            <a:lvl1pPr marL="0" indent="0" algn="ctr">
              <a:buNone/>
              <a:def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Tahoma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bg-BG" smtClean="0"/>
              <a:t>Щракнете за редакция стил подзагл. обр.</a:t>
            </a:r>
            <a:endParaRPr lang="en-US" dirty="0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CDF4-1F17-44C6-AE93-56C98033CA21}" type="datetimeFigureOut">
              <a:rPr lang="bg-BG" smtClean="0"/>
              <a:t>11.6.2025 г.</a:t>
            </a:fld>
            <a:endParaRPr lang="bg-BG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738450-F290-49BB-A1F3-CA17D88EDC0B}" type="slidenum">
              <a:rPr lang="bg-BG" smtClean="0"/>
              <a:t>‹#›</a:t>
            </a:fld>
            <a:endParaRPr lang="bg-BG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е съдържани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020824"/>
            <a:ext cx="4023360" cy="4005072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5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020824"/>
            <a:ext cx="4023360" cy="4005072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A05CDF4-1F17-44C6-AE93-56C98033CA21}" type="datetimeFigureOut">
              <a:rPr lang="bg-BG" smtClean="0"/>
              <a:t>11.6.2025 г.</a:t>
            </a:fld>
            <a:endParaRPr lang="bg-BG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738450-F290-49BB-A1F3-CA17D88EDC0B}" type="slidenum">
              <a:rPr lang="bg-BG" smtClean="0"/>
              <a:t>‹#›</a:t>
            </a:fld>
            <a:endParaRPr lang="bg-BG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ntent Placeholder 30"/>
          <p:cNvSpPr>
            <a:spLocks noGrp="1"/>
          </p:cNvSpPr>
          <p:nvPr>
            <p:ph sz="quarter" idx="13"/>
          </p:nvPr>
        </p:nvSpPr>
        <p:spPr>
          <a:xfrm>
            <a:off x="457201" y="2819400"/>
            <a:ext cx="4023360" cy="3209544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24" name="Content Placeholder 30"/>
          <p:cNvSpPr>
            <a:spLocks noGrp="1"/>
          </p:cNvSpPr>
          <p:nvPr>
            <p:ph sz="quarter" idx="14"/>
          </p:nvPr>
        </p:nvSpPr>
        <p:spPr>
          <a:xfrm>
            <a:off x="4663440" y="2816352"/>
            <a:ext cx="4023360" cy="3209544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kern="1200" cap="none" spc="200" baseline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5"/>
          </p:nvPr>
        </p:nvSpPr>
        <p:spPr>
          <a:xfrm>
            <a:off x="4663440" y="2020824"/>
            <a:ext cx="4023360" cy="704088"/>
          </a:xfrm>
          <a:noFill/>
          <a:ln w="98425" cmpd="thinThick">
            <a:noFill/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1" i="0" kern="1200" cap="none" spc="200" baseline="0" dirty="0" smtClean="0">
                <a:solidFill>
                  <a:schemeClr val="tx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 algn="ctr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Tx/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A05CDF4-1F17-44C6-AE93-56C98033CA21}" type="datetimeFigureOut">
              <a:rPr lang="bg-BG" smtClean="0"/>
              <a:t>11.6.2025 г.</a:t>
            </a:fld>
            <a:endParaRPr lang="bg-BG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7738450-F290-49BB-A1F3-CA17D88EDC0B}" type="slidenum">
              <a:rPr lang="bg-BG" smtClean="0"/>
              <a:t>‹#›</a:t>
            </a:fld>
            <a:endParaRPr lang="bg-BG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18" name="Title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Само заглав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CDF4-1F17-44C6-AE93-56C98033CA21}" type="datetimeFigureOut">
              <a:rPr lang="bg-BG" smtClean="0"/>
              <a:t>11.6.2025 г.</a:t>
            </a:fld>
            <a:endParaRPr lang="bg-BG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738450-F290-49BB-A1F3-CA17D88EDC0B}" type="slidenum">
              <a:rPr lang="bg-BG" smtClean="0"/>
              <a:t>‹#›</a:t>
            </a:fld>
            <a:endParaRPr lang="bg-B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разе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5CDF4-1F17-44C6-AE93-56C98033CA21}" type="datetimeFigureOut">
              <a:rPr lang="bg-BG" smtClean="0"/>
              <a:t>11.6.2025 г.</a:t>
            </a:fld>
            <a:endParaRPr lang="bg-BG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7738450-F290-49BB-A1F3-CA17D88EDC0B}" type="slidenum">
              <a:rPr lang="bg-BG" smtClean="0"/>
              <a:t>‹#›</a:t>
            </a:fld>
            <a:endParaRPr lang="bg-BG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Съдържание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0"/>
          <p:cNvSpPr>
            <a:spLocks noGrp="1"/>
          </p:cNvSpPr>
          <p:nvPr>
            <p:ph sz="quarter" idx="14"/>
          </p:nvPr>
        </p:nvSpPr>
        <p:spPr>
          <a:xfrm>
            <a:off x="1485900" y="1914525"/>
            <a:ext cx="6172200" cy="3510915"/>
          </a:xfrm>
        </p:spPr>
        <p:txBody>
          <a:bodyPr/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7360" y="5513832"/>
            <a:ext cx="5669280" cy="548640"/>
          </a:xfrm>
        </p:spPr>
        <p:txBody>
          <a:bodyPr vert="horz" lIns="91440" tIns="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accent1"/>
              </a:buClr>
              <a:buFont typeface="Arial" pitchFamily="34" charset="0"/>
              <a:buNone/>
              <a:defRPr lang="en-US" sz="1400" b="0" i="0" kern="1200" cap="none" spc="0" baseline="0" smtClean="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1A05CDF4-1F17-44C6-AE93-56C98033CA21}" type="datetimeFigureOut">
              <a:rPr lang="bg-BG" smtClean="0"/>
              <a:t>11.6.2025 г.</a:t>
            </a:fld>
            <a:endParaRPr lang="bg-BG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7738450-F290-49BB-A1F3-CA17D88EDC0B}" type="slidenum">
              <a:rPr lang="bg-BG" smtClean="0"/>
              <a:t>‹#›</a:t>
            </a:fld>
            <a:endParaRPr lang="bg-BG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Картина с на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52209" y="2026918"/>
            <a:ext cx="5439582" cy="3263750"/>
          </a:xfrm>
          <a:solidFill>
            <a:schemeClr val="tx1"/>
          </a:solidFill>
          <a:ln w="69850" cmpd="dbl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>
            <a:lvl1pPr marL="0" indent="0" algn="ctr" defTabSz="914400" rtl="0" eaLnBrk="1" latinLnBrk="0" hangingPunct="1">
              <a:spcBef>
                <a:spcPts val="400"/>
              </a:spcBef>
              <a:buNone/>
              <a:defRPr lang="en-US" sz="1800" b="0" kern="1200" cap="none" spc="0" baseline="0" dirty="0">
                <a:solidFill>
                  <a:schemeClr val="bg1"/>
                </a:solidFill>
                <a:latin typeface="+mj-lt"/>
                <a:ea typeface="+mj-ea"/>
                <a:cs typeface="Tunga" pitchFamily="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bg-BG" smtClean="0"/>
              <a:t>Щракнете върху иконата, за да добавите картина</a:t>
            </a:r>
            <a:endParaRPr lang="en-US" dirty="0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3"/>
          </p:nvPr>
        </p:nvSpPr>
        <p:spPr>
          <a:xfrm>
            <a:off x="1737360" y="5516880"/>
            <a:ext cx="5669280" cy="548640"/>
          </a:xfrm>
        </p:spPr>
        <p:txBody>
          <a:bodyPr vert="horz" lIns="91440" tIns="0" rIns="9144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1400" b="0" i="0" kern="1200" cap="none" spc="30" baseline="0" smtClean="0">
                <a:solidFill>
                  <a:schemeClr val="tx2"/>
                </a:solidFill>
                <a:latin typeface="+mn-lt"/>
                <a:ea typeface="+mn-ea"/>
                <a:cs typeface="Tahoma" pitchFamily="34" charset="0"/>
              </a:defRPr>
            </a:lvl1pPr>
            <a:lvl2pPr marL="171450" indent="1588">
              <a:buNone/>
              <a:defRPr>
                <a:solidFill>
                  <a:schemeClr val="bg2"/>
                </a:solidFill>
              </a:defRPr>
            </a:lvl2pPr>
            <a:lvl3pPr marL="344488" indent="6350">
              <a:buNone/>
              <a:defRPr>
                <a:solidFill>
                  <a:schemeClr val="bg2"/>
                </a:solidFill>
              </a:defRPr>
            </a:lvl3pPr>
            <a:lvl4pPr marL="515938" indent="3175">
              <a:buNone/>
              <a:defRPr>
                <a:solidFill>
                  <a:schemeClr val="bg2"/>
                </a:solidFill>
              </a:defRPr>
            </a:lvl4pPr>
            <a:lvl5pPr marL="688975" indent="-1588">
              <a:buNone/>
              <a:defRPr>
                <a:solidFill>
                  <a:schemeClr val="bg2"/>
                </a:solidFill>
              </a:defRPr>
            </a:lvl5pPr>
          </a:lstStyle>
          <a:p>
            <a:pPr marL="0" lvl="0" indent="0" algn="ctr" defTabSz="914400" rtl="0" eaLnBrk="1" latinLnBrk="0" hangingPunct="1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Font typeface="Arial" pitchFamily="34" charset="0"/>
              <a:buNone/>
            </a:pPr>
            <a:r>
              <a:rPr lang="bg-BG" smtClean="0"/>
              <a:t>Щракнете, за да редактирате стиловете на текста в образеца</a:t>
            </a:r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</p:spPr>
        <p:txBody>
          <a:bodyPr/>
          <a:lstStyle/>
          <a:p>
            <a:r>
              <a:rPr lang="bg-BG" smtClean="0"/>
              <a:t>Редакт. стил загл. образец</a:t>
            </a:r>
            <a:endParaRPr lang="en-US"/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4"/>
          </p:nvPr>
        </p:nvSpPr>
        <p:spPr>
          <a:xfrm>
            <a:off x="2981325" y="273180"/>
            <a:ext cx="3181350" cy="292100"/>
          </a:xfrm>
        </p:spPr>
        <p:txBody>
          <a:bodyPr/>
          <a:lstStyle/>
          <a:p>
            <a:fld id="{1A05CDF4-1F17-44C6-AE93-56C98033CA21}" type="datetimeFigureOut">
              <a:rPr lang="bg-BG" smtClean="0"/>
              <a:t>11.6.2025 г.</a:t>
            </a:fld>
            <a:endParaRPr lang="bg-BG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5"/>
          </p:nvPr>
        </p:nvSpPr>
        <p:spPr>
          <a:xfrm>
            <a:off x="4038600" y="6172200"/>
            <a:ext cx="1066800" cy="304800"/>
          </a:xfrm>
        </p:spPr>
        <p:txBody>
          <a:bodyPr/>
          <a:lstStyle/>
          <a:p>
            <a:fld id="{C7738450-F290-49BB-A1F3-CA17D88EDC0B}" type="slidenum">
              <a:rPr lang="bg-BG" smtClean="0"/>
              <a:t>‹#›</a:t>
            </a:fld>
            <a:endParaRPr lang="bg-BG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6"/>
          </p:nvPr>
        </p:nvSpPr>
        <p:spPr>
          <a:xfrm>
            <a:off x="1447800" y="6486525"/>
            <a:ext cx="6248400" cy="292100"/>
          </a:xfrm>
        </p:spPr>
        <p:txBody>
          <a:bodyPr/>
          <a:lstStyle/>
          <a:p>
            <a:endParaRPr lang="bg-BG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hidden">
          <a:xfrm>
            <a:off x="0" y="1335973"/>
            <a:ext cx="9144000" cy="5522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19301"/>
            <a:ext cx="8229600" cy="41173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bg-BG" smtClean="0"/>
              <a:t>Щракнете, за да редактирате стиловете на текста в образеца</a:t>
            </a:r>
          </a:p>
          <a:p>
            <a:pPr lvl="1"/>
            <a:r>
              <a:rPr lang="bg-BG" smtClean="0"/>
              <a:t>Второ ниво</a:t>
            </a:r>
          </a:p>
          <a:p>
            <a:pPr lvl="2"/>
            <a:r>
              <a:rPr lang="bg-BG" smtClean="0"/>
              <a:t>Трето ниво</a:t>
            </a:r>
          </a:p>
          <a:p>
            <a:pPr lvl="3"/>
            <a:r>
              <a:rPr lang="bg-BG" smtClean="0"/>
              <a:t>Четвърто ниво</a:t>
            </a:r>
          </a:p>
          <a:p>
            <a:pPr lvl="4"/>
            <a:r>
              <a:rPr lang="bg-BG" smtClean="0"/>
              <a:t>Пето ниво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81325" y="273180"/>
            <a:ext cx="318135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 b="0" cap="all" spc="300" baseline="0">
                <a:solidFill>
                  <a:schemeClr val="tx1"/>
                </a:solidFill>
              </a:defRPr>
            </a:lvl1pPr>
          </a:lstStyle>
          <a:p>
            <a:fld id="{1A05CDF4-1F17-44C6-AE93-56C98033CA21}" type="datetimeFigureOut">
              <a:rPr lang="bg-BG" smtClean="0"/>
              <a:t>11.6.2025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7800" y="6486525"/>
            <a:ext cx="6248400" cy="2921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100" b="0" cap="all" spc="300" baseline="0">
                <a:solidFill>
                  <a:schemeClr val="tx1"/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8600" y="6172200"/>
            <a:ext cx="1066800" cy="304800"/>
          </a:xfrm>
          <a:prstGeom prst="rect">
            <a:avLst/>
          </a:prstGeom>
          <a:ln>
            <a:noFill/>
          </a:ln>
        </p:spPr>
        <p:txBody>
          <a:bodyPr vert="horz" lIns="0" tIns="0" rIns="0" bIns="0" rtlCol="0" anchor="ctr">
            <a:normAutofit/>
          </a:bodyPr>
          <a:lstStyle>
            <a:lvl1pPr algn="ctr">
              <a:defRPr sz="1200" b="1">
                <a:solidFill>
                  <a:schemeClr val="tx1"/>
                </a:solidFill>
              </a:defRPr>
            </a:lvl1pPr>
          </a:lstStyle>
          <a:p>
            <a:fld id="{C7738450-F290-49BB-A1F3-CA17D88EDC0B}" type="slidenum">
              <a:rPr lang="bg-BG" smtClean="0"/>
              <a:t>‹#›</a:t>
            </a:fld>
            <a:endParaRPr lang="bg-B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1331436"/>
            <a:ext cx="9144000" cy="1588"/>
          </a:xfrm>
          <a:prstGeom prst="line">
            <a:avLst/>
          </a:prstGeom>
          <a:ln w="12700">
            <a:solidFill>
              <a:schemeClr val="tx2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975360"/>
            <a:ext cx="4114800" cy="701040"/>
          </a:xfrm>
          <a:prstGeom prst="rect">
            <a:avLst/>
          </a:prstGeom>
          <a:solidFill>
            <a:schemeClr val="tx1"/>
          </a:solidFill>
          <a:ln w="76200" cmpd="thinThick">
            <a:solidFill>
              <a:schemeClr val="tx1"/>
            </a:solidFill>
            <a:miter lim="800000"/>
          </a:ln>
        </p:spPr>
        <p:txBody>
          <a:bodyPr vert="horz" lIns="91440" tIns="45720" rIns="91440" bIns="45720" rtlCol="0" anchor="ctr" anchorCtr="0">
            <a:normAutofit/>
          </a:bodyPr>
          <a:lstStyle/>
          <a:p>
            <a:r>
              <a:rPr lang="bg-BG" smtClean="0"/>
              <a:t>Редакт. стил загл. образец</a:t>
            </a:r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ts val="400"/>
        </a:spcBef>
        <a:buNone/>
        <a:defRPr sz="1800" b="1" kern="1200" cap="all" spc="0" baseline="0">
          <a:solidFill>
            <a:schemeClr val="bg1">
              <a:lumMod val="75000"/>
              <a:lumOff val="25000"/>
            </a:schemeClr>
          </a:solidFill>
          <a:effectLst/>
          <a:latin typeface="+mj-lt"/>
          <a:ea typeface="+mj-ea"/>
          <a:cs typeface="Tunga" pitchFamily="2"/>
        </a:defRPr>
      </a:lvl1pPr>
    </p:titleStyle>
    <p:bodyStyle>
      <a:lvl1pPr marL="0" indent="0" algn="ctr" defTabSz="914400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FontTx/>
        <a:buNone/>
        <a:defRPr sz="2000" b="0" i="0" kern="1200" cap="none" spc="30" baseline="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Tahoma" pitchFamily="34" charset="0"/>
        </a:defRPr>
      </a:lvl2pPr>
      <a:lvl3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600" kern="1200">
          <a:solidFill>
            <a:schemeClr val="tx1"/>
          </a:solidFill>
          <a:latin typeface="+mn-lt"/>
          <a:ea typeface="+mn-ea"/>
          <a:cs typeface="Tahoma" pitchFamily="34" charset="0"/>
        </a:defRPr>
      </a:lvl3pPr>
      <a:lvl4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Tahoma" pitchFamily="34" charset="0"/>
        </a:defRPr>
      </a:lvl4pPr>
      <a:lvl5pPr marL="0" indent="0" algn="ctr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Tx/>
        <a:buNone/>
        <a:defRPr sz="1400" kern="1200" baseline="0">
          <a:solidFill>
            <a:schemeClr val="tx1"/>
          </a:solidFill>
          <a:latin typeface="+mn-lt"/>
          <a:ea typeface="+mn-ea"/>
          <a:cs typeface="Tahoma" pitchFamily="34" charset="0"/>
        </a:defRPr>
      </a:lvl5pPr>
      <a:lvl6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0" indent="0" algn="ctr" defTabSz="914400" rtl="0" eaLnBrk="1" latinLnBrk="0" hangingPunct="1">
        <a:lnSpc>
          <a:spcPct val="100000"/>
        </a:lnSpc>
        <a:spcBef>
          <a:spcPts val="1200"/>
        </a:spcBef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лавие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dirty="0" smtClean="0"/>
              <a:t>Пожарна Безопасност</a:t>
            </a:r>
            <a:endParaRPr lang="bg-BG" dirty="0"/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Debugthugs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953941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Екипа ни</a:t>
            </a:r>
            <a:endParaRPr lang="bg-BG" dirty="0"/>
          </a:p>
        </p:txBody>
      </p:sp>
      <p:sp>
        <p:nvSpPr>
          <p:cNvPr id="3" name="AutoShape 2" descr="data:image/jpeg;base64,/9j/4AAQSkZJRgABAQAAAQABAAD/4gIoSUNDX1BST0ZJTEUAAQEAAAIYAAAAAAQwAABtbnRyUkdCIFhZWiAAAAAAAAAAAAAAAABhY3NwAAAAAAAAAAAAAAAAAAAAAAAAAAAAAAAAAAAAAQAA9tYAAQAAAADTLQAAAAAAAAAAAAAAAAAAAAAAAAAAAAAAAAAAAAAAAAAAAAAAAAAAAAAAAAAAAAAAAAAAAAlkZXNjAAAA8AAAAHRyWFlaAAABZAAAABRnWFlaAAABeAAAABRiWFlaAAABjAAAABRyVFJDAAABoAAAAChnVFJDAAABoAAAAChiVFJDAAABoAAAACh3dHB0AAAByAAAABRjcHJ0AAAB3AAAADxtbHVjAAAAAAAAAAEAAAAMZW5VUwAAAFgAAAAcAHMAUgBHAEIAAAAAAAAAAAAAAAAAAAAAAAAAAAAAAAAAAAAAAAAAAAAAAAAAAAAAAAAAAAAAAAAAAAAAAAAAAAAAAAAAAAAAAAAAAAAAAAAAAAAAAAAAAFhZWiAAAAAAAABvogAAOPUAAAOQWFlaIAAAAAAAAGKZAAC3hQAAGNpYWVogAAAAAAAAJKAAAA+EAAC2z3BhcmEAAAAAAAQAAAACZmYAAPKnAAANWQAAE9AAAApbAAAAAAAAAABYWVogAAAAAAAA9tYAAQAAAADTLW1sdWMAAAAAAAAAAQAAAAxlblVTAAAAIAAAABwARwBvAG8AZwBsAGUAIABJAG4AYwAuACAAMgAwADEANv/bAEMACAYGBwYFCAcHBwkJCAoMFA0MCwsMGRITDxQdGh8eHRocHCAkLicgIiwjHBwoNyksMDE0NDQfJzk9ODI8LjM0Mv/bAEMBCQkJDAsMGA0NGDIhHCEyMjIyMjIyMjIyMjIyMjIyMjIyMjIyMjIyMjIyMjIyMjIyMjIyMjIyMjIyMjIyMjIyMv/AABEIAaQBpAMBIgACEQEDEQH/xAAcAAABBQEBAQAAAAAAAAAAAAAEAQIDBQYABwj/xABOEAABAwIEAwQHBgMFBgMHBQABAAIDBBEFEiExBkFREyJhcQcUIzJCgZEVM1KhscFictEkQ1OC4RZjc4OSohc0RSUmNTaEk5REVFXC8f/EABoBAAMBAQEBAAAAAAAAAAAAAAABAgMEBQb/xAAmEQEBAAICAgICAwADAQAAAAAAAQIRAxIhMQRBEyIUMlEFFSNh/9oADAMBAAIRAxEAPwA5cQn2XWWK0dgusnWXWQRtlwCeAElkAiUBcGpwFkGQBOsuThqg3WSjXdKlAugiWSgXSgJzRqgG5Utk+ySyQMsuspLXS2QEYCXKn5U4NRuGiyrsqlypMqAjyrsuilypLICPKlsngJcqC0jypMqlyrsqDRFqaWqYtSZSUBCWKMxorKmltwgBC2yTKiHRqKx8EbJE4WSW0U1kmUFIaDligqaVlTEWPNiNWPG7XdQjXNtsm5U9wAKaeR5dTVFhUR6no8fiClLV1ZRCpY0tdkmjN45Pwn+iZS1Bna5krRHURm0jOnj5JhxZquyqYtTCEwZay5OypCNEyJddfRIuQZ4N09pUIKe1ATtPeUzTqhwQpWHVMhbDdSDdQMdqpRuhJ7uXkuXX0F1yAGLUlk46hMJsoWWySyUG6cBcoIyy5PslyIBlktk8NtyS5UKRpwGidl8E4M0QRtk6yWyUDTdBuATrJLJwCREslypbJ1kgYGpwalAS5dUHKS104NSgJwCQNyrg1OtqnAIBmVNy+CmtouygoCHKlyqXKkyphHlXZVLlXZUghsuspS1JlQEeVMc1T5dUhagKnEcTpMMEZq3ljZDYENuh2Y3hc4vHXQ+RNlV8fN/s9EP4nKg4tp4aXiCWKGNkbGwxHK0WF8gJRt6Hx/i48uO9t42WKYXjmjf/ACuBT8rgNivLX0dZTxiV0UrI3Na4P5WdtqtPhWB1Vbw0MRo8ZlZUmQsbA7M1rnD4QepS2fJ8KYzcrVWukLVX8Nz1FZgzJamR75c7mku30VtlVODPC45aQZboKto3vy1EHdqY/cPJw/CVZkAKASRTOIZI1xHIIToFTTNqoc4GV7Tlew7tKksmVdI9spq6Ye2As9n+K3p5pYJmVMIljPdPXcHofFUNHJHR6JxCcEDQdzLKNwtujjHfYKGSLdPZBkoNkpYQm2KYTNdqpmkAoYbqVpTIU1yJYbtQLDqionaILSUm1tVya4Xt5LkDSlficjGEmrj0Gz4SEjMUztBFTROPTMWlSPGZQGlY46sYfNoUKFNrpMubJA8D8EwUnrsgsfU5fNpBQBoKZw79NER/KpGUlOwWbHbyJCBod9oRNHtY5meJjKmbX0mntreDhZVb6bMwtbNOwH8MhTRBVt2xCY/zta79kBc+tU52qIv+pPbI12z2nyKoX09VIAH1ELhe/epxf8lL2JJ1hpz5AtQF4NU9uyzrmTRysdHSXA37OoI/VTtqZ2D7mub5Pa5AXZPUJQqSKunMjryVLANu1gvf6Kf7QePeqYP87HNSC2ATrKqgxZkg1fSH+WYD9UT6/pfsSR/BI1yQFpRuhXVrG+9FO3zjTo66md3TLlPRzSEgLSqvqsUpqWB7zKxwbvqqpvFUcr2tiYLE9652Rs409ha6gdVwMc4PeAQbIQ1rX0Zc9wa5w7visNjuLTOnJa8hzdCg27+16VtRIx1RG3KQLE79VO3E6OR9o5mu8l4sa+R8hLnkk8yUZHjU7GinheWtO5HNV1o29Ul4hooHSsfK0Oj5dUZhlbHiNI2ZhHkvFG1T3VBzPJPUrY8OY2aaiY1jte0sfJTZYHox0KUNWPj4pjFcWSOs3OtVHXQTRsex7XB3Q7IGk2VdlTwAnZdEbCDKUmS+qnLV2RAQFtk2yIyJC1AYXj/3KIeLlUcXf/OEvczhvY93r3W6LU8UT0dNiWHtxCHtKSZkkUvVoPxDxCpuLX4ZJxBC3DZxNVyTMfJVZu60ANa1o+l1Net8TLWMgn0gPeMKw9sw7B8j3SGHLlO1tug2CPo8UxWnwKnoPse+HihzsrNbNOUuv9UFx1WS09BBh/bwPklOectk7WR/i51u6P4QtcWGP0cnS1sO/wD6qDzv6Tc+2a4Tu/h6J7t3yPcfqrrKqvhJn/uxSHrmP5q4IsCFpHm8396CrGl1JIB0WdwiGq+0S+UVA7tn9p7ofm+Dwstbluo200UbszGBp8E9stIreCrqylfTymtp2kg/fxD4h+IeKuci7JbZPYVTHxyxtkjdmY4XBHNLso56f7Pq7sH9mnde3KN/+qlNk9wksfeCcY7qGN2R4KsAwObmQFc+KygMatXR35Id9PdGwADCnAEInsddkoh12T2JELLomO64Q+CmbHYJ7LVKToFydlNguS2NVXGkeBuF3qr1ZBL8kEqjA8ckzsnj4VbFvgkyoVFXkdzaUmUjkVa5BzSdmOiArbLrKx7Fp5Bd2DPwpbIC0JbI31ZnRL6qwo2AYGu65zMyNFKLp3qnQpBVupInjvRMPm0KM4VSk39XjBGtwLK39Ud1XClcNb3QFcKdrAcrntsOTyqo1sjnkx1MuYMNw43VjJWgXF72JDhbWyytdI2B0k0LrtcSC3mkatxWslkkMTn5tcxJ5oSSqY2Nr4zlkb+aHrJe2mzg/DrdAdvY2dqtJjsttZS44aimih0zsPu5tVT4jWsfVc/aa6qqEpjkEjTYjYoStne+QPJ+aqYFctDXd1yaXOYQQUPFUZ2hr9wN1M3vezcdTsU9FKIjt2zehCsaKTJA1o/EqSKVwNju02Vvh7xJDc/iU5RWNTzFzqx2U67ougxipp3sLHuLOiAp6lklZLc2AzapW/cse07u0ss7FPYcKxykxKhZI17RI1tnt53VqyRjwCHtN9rFeJmrlw7snwyOa9+9leYVxRJ20VPViMsc6wlLNvNT6D1PL4LreCy8Lpw8k5O8dCxzh+6l9Zq2PuwPLfCf+oRsmismkc7Kl+0K8ZQGSjxJY5dLitVG0ucCf+T/AEKYWNVh1JXgCqpo5su2dt7Kul4SwOXegY0/wOLU1mPtaBn7O/ix7f2U8eOwubdzI/8A7lv1Clrhy54+qrJuBcGd7gqIz1El/wBVzuFpW0zqeLHMQZCW5ezc7M0jpZW7MZpZNm/9MjT+6cMQgkJFpRb+G6NL/kZ+rUGGYeMLw2Gi7TtBFfvWtfVEEDMmOq4L2zlvmwhM9ZgvbtmX80Mssrld0Ra4TMqc2RjtntPk5Oy33QlHlXBqkLbclwagBq2kFTRTRdW3b4OGxVNTP7WnY87kK/rKllFQyTyG1hlYPxOOwCz1M3JAxvMDVOFRAarKhOeNzTyVc1WWGNvI7omUFGG4UZp0eGWXdmCp2pWGl8FzaXwVn2YKc2IJ7CuFKnilKtGxJ/ZBLsFM+C1vJcnV1PJLUksuABZcnsBMq4hLZLbwWiDUiVdZCoSyWy5ckRQ1LZICnBIODU4NSBOGyAUBPASDdOCA4BJJGCxw1BI5FNmf2cLnAi7RdZyo4upqdmYPY6QE5g5waGonkKTiWaSGulEXaNcxlr2WOq8VkldnDSH2s6x3R+MY+/EKySWOVoz6OA2KoX3ebnW6vHEGtqMxOY79UxwI13b1Ca5luh8FwOXQEW6LVLi3m1RvjJ5XHRSi5e0JHl2c2bp5oKgy3LJzHgVM1zyLg95uo8VM059HMv5pjmNGlspQWkj/AGoEzOfveamoKjJFI1zjpqhGZoZC0+65MJLcwGx0SNNBOWscb995sr7CD2tRTtcO4NwVmo9bFXtJVtgbc9NDzUZxeNS4298tbPI3RjDlYAnUVPJNHG0+9msCoBP63M2IXDC67ytA7s81P2GgaSfFyyvpc8tNw/VuFGymqHXfH3rnmCtCadzdhcb3XnlbXXmY+F1u8AbeS3nDGIGuo8ktzJHvdQdiQsd0KY6Mnqrwsb0CYYmH4QqSoHRnxUEjHcxfzC0Zhj/CEw08TvhCQZd1JC89+GM+bQmtpIWXyMDfK4WnNBC7ko/s2K/NIM6KYZrtlmaf4ZXJwimab+t1Dv5nXV+7C4zzTDhemj0BQuiq3OBFWPJ8TSpo5cYj2xIEdHQtVt9luHxJPs5/mgAW12MNH3lK+3WIj9ClfiWLEaepMPUMLv1KOFC9IaF45XTClfBPVzNnrKiSd7fdvo1v8oRIjyi1lY+pvHwJRQyOPRGxoFGwkq8oYDFDdw7xTKehbEbnUo8DZK0acAnWTmtunBqkEyJwangXSgIBWtUgHeCVjdk/KnAEkhGba65ESM1HkuQGbttokLbqZd8l16ZbD5UhaiLLrJdRsNlXZfBEFrTrZLbVHUthw2ycGqbKlDEuo7IQCE4BTBicGBHQ+yDLZD4jVeo0T57Xy72RNTIKeEyFpcBqbKiruIsKmpJWdoHAizmnQqepyqbFeK4IYw+M52vZlLByPVeeV1UyqqnSta4F+pv1U2LOh9aeKWUuiOyrQ0k2KqYmV7XO0zWTmRBrdQUQ2PugZdUskYyjKPmVQASNAdYBNEWpcjRTOPK6ngopHHvNISuWlTEDG3ZTlhABbEXA8yrePDWgXyogUobpZReRf41F2T9+zyjwSOh7U3y2PMLRMgs0tsLHklbSx391T+QfiZwUbjbS45KOahcICMuuZa5tLELd1PdQRyd0i3NH5C/EwpidEMpFlJHe9ibDqtbU4FG9ugDnKjqMKlgc7oOVlU5JU3CxBTOY251F9Lq3pq0PJDTcBuXxPRrenmqllNI518jrc0c31eJtwHl491rfcCm6qpE3fkfFC0XLTq4bXW54Zkkpaoblrhss1hdTG6UdwE20c/8AQLX4VJHFU5CA5zG3e5uwKxzq9ba3cX6i6auY8mnaXNs4hJdPH0zddddISkuqB10t0y6UFKg9ckululoOuuukuuSMqWyaE4G6AUCw0TrXSCycLX3QChqcFzTonADqgHgWT2jRNGpUjRYII4CycAm3AXB4ugCG7BOUIlA6J4kCDLJuPJcmPde3kuRsmeXXRXqE3+G76JDQzD4HfRd+mGw10iJ9Tm/AfokNJMPgcPkgth1yl9XkHJJ2EnRIbhqcEvYvHwlKI3/hKBsgKcNknZv/AAlODH9EDapxyq7CkPtDGT9F5ni9f207s7YnO/xGjKXLdcYRvNODle4D6LyyrLXyOuMtvFZ+60noBUND5LtNtduakpw59/BMaA425+KMiY2Npc4WvyVGaWlniXbKxpcOMzBmGijoYO2lD3i/QLSRxtZGAAss8m/HjsFHQMa0CwNlM2BrUToFG52qx221EZj0smGMBTXCjedUGZay7muJSXQEzdgpS61ihg7RODkhBkT7nVFRwMlPfY0lAwqxp73Czyp6lAVuDOJL4xo7kAqiShjgeBUgBm+Wy3kcfaRgISuw0GGST3sovYi9/BGPJ9VOfH9xiGT01PP7KVmce6dlreHs4eBK+7Ha6HU36rE4tHG2UtLLPGo8PJGcOz1EcoDHmzdQtcvMYvYu0YXRR3BNrBPIVZhMLzknmI92zGg/UqzeVfGyyNKbZLdJdaaTty5ddJdT1VsvzXXKTN4JMyOpnXXZlHmXZuqnqaTOu7SyiL00vRobT9oUnaoYyappkRobF+sWSirsgDJ4qMy25o0NrdtZ4qZtXpuqAzkc0oqiOaWiaL1kEaKIzkOVRHV6e8pHVF23BS0FiavLqXWHiqKs42oaZ5jhlM0g0sDoqbiCvmNOYo35c2hKw9VTOw6aJkrw4yNvojUb8OEyvl6D/tXic/tIn5WHYNbcLkFwtJStwYCedjH9o7Rx1suR1dP8fFnH4/xIx5tiuIgfzuXDibido7uMV/zcf6L6fc2FsdzGy1vwhdFDTvjB7CPyLQtpzb8PJ6PmIcY8VR/+s1fz/wD8S/7ecUsP/wAZm+Yb/RfTEUVJPEXeqxCxLSDG3RBVNJQiYZ8Pp3N5nsmn9ks+aYex1j51/wDETihv/q5Pmxh/ZL/4lcTt/wDUIj5wMX0BHhuESWZJhlIS64BMDNx8lUzUfCxkLHwYSC3RwdCwEfkic8qMrjj5rxhnpQ4mH/6mkd507VK30o8Sbn1B3nTj+q9YGE8KEa0mDv1/A1EMwDg+VpLsPwcj+Rqr8s/xlOXD/XksfpTx8e9BhzvOD/VFM9KeOD3sOwx3/Ld/VemDhbhFxIGF4UBe4sB/VWn+yfBz2DNhWHnTkP8AVVMtr74X7eTjjWbiGjqKetoaWBrW5rwh1/zXnOJlomdk28V79i/CGB0mDVrsNwymiqXROsWPs49Oa+fqkEVbg9urXbdCpxu61wylnhBC23L6olrc7u5q0fEo+7ctuTzOm6Jpo+0cByvsqyvhpPa3w6EBoI5KzcbNUUEXZwgWsnP0C566sJqGueQd1EXm6QnvJLhSst0hSpDqgGrrXSpQgiBSMFzZNU0IubWslTgynivurCCKxUFNGLBWUTAW2tqsrWkWFHBcNKs3UYkhc0C19EJQnLYdFdwtc5t9NVjfZ2vEuJqM0uJvjtoHaeSP4cozHnnN3R9mR5Eq548oLV0bmMsXN1KZgjHxYIA0fFmI8lv3/Vz9f2a/h2AT0meSohGUkHPIG5VeepQvYHDEqI+dQ3+qyeEYPLXufRmZ0TnkO06FPxT0TTVFQ4x4lGGtHdvBb9FXDyfSOTjan7NYdq2jP/1Df6pfsgnaqpD/APUNWVh9CdRJE1/23ELgH7g/1RH/AIH1H/8AOR//AGT/AFXVPLmu40P2NMfdlpz/AM9qX7CrORhPlK1Zl/oUqotXY/GAesLv6oWt9DuIUrA9uPwkE21jcP3S1RtrjgdaPhjP/MCa7A68f3P/AHLF0voixitacmNU/Zj4vaAfqtTQ8A8W4fAyGDiuHs2iwD4C+31S3/o2nOC1w3hIHmonYVWDeEqsxqm9IvDsTqiOSixSnYLv7OEBwHlug+G/SFTY7UChq4zSVx91jnXZIeYaevgnjZaO1i7dRVA0LEz1WYfCrYapHBX1hd1K+mlB91QPa9u7Vfll1E+FrtxojpD7s497r66KMlWdfR5AXN2VURbdTZpUu3HVNSrkj0QPspmvuwqCylZ7pUUM7j0jWQOLjbXdZjEJoppYjD3xkDS49VrcdoxUwdnnLcx3CoMSwBmHUMFb6w55dJkDSNNkus3t1/Gs35dQwTPp8wglcCdHBu65XdJi8+H0UFPHRVMgawHM2SwN9dFybt6vfoZIZBmZKXAW6qV2aJpeHXaDqgMNmgLRE91zpZWbXl3aC7bAd1KYbeNkEo5BHU1kbnDKJMw+amlLXkhrA/qAhnUczq2aSGZjMzAbeKdT0tRA4OklYRclx6hRyceWV0mBponGFzm6ZJL6ry3H6GkOOVOebsXue4nMd+gXr7aWYtcJnRuzC1wvLOMsHdJxJPJmIBsSAy/Ja8eGr5eV/wApjfxbjPmkpny08bXtiL2uzHfUfNI+hpu5/achf8JtcefmpPsYROa50/c3JY3UBDyYe0zZGTR2yNdmJ3uuiafMW5RNJhcLCwGs0cLtfbQ/mnOp2xtLRXmUtOjG7H81H9iylrbVMbhvlGtvkn/YEzSS6aMBu/7o0rvn9VNVgw19KxkjntdDltmvfdeZYgx0NZJniyOznT5r0gUroqug7Jwka1znBw1GUOWMx6leMaqXvG7y5TZqvf8A+HztllVDGZwNLDn4q4wylLpAbd0KHD6N1TJG21lqI6ZtOwNYAozr6HDEO4WbfYKqrK0tNmaoyvfIPZsHmQqqShkeddL9Fk3DnEi1/e18lMzEInc0j8M7mtnKvloJ479y7fArTUZ21cR1cLvjCID2OHdddZpkMgdufIhWFOXxkDkpshzKrkWXFMiddoT3LNoQImAd4IbbVK2pDOdkjX8DQCCrSINDdTZZumxWFzQwvAcrOKtDiBoRfRZZY1e40NKAZAGlX1Lo2yztBO2Xa2ZaGn90eSxyOs5xZB6xK1jR3uSoGudQYbe1w+J23XNqtfjMXt4pTawOqzVKRUuZRFgdaRwIPQqt+EVs8Co5H9lI4BsrWhwJ6LS1ZJdKx8jmBuhJ2812H0cUU7A9w7sbWsHNFVcc7pZn9wRgWBJOvyU8Eu6WfJLlILoZWdixmvughx2KLqKllNCZX3yjpqqGKF76djqoyAs2jA+isTTOnomxumeCbWJF7L0cL4cvJj52kqphPQNmZexLSEBiju3o2Z3f3h/RDQvFFPJSPmJYXAFwOyJnnw6o7OmbWAOuXNF90s8pPbOY2+oCp3yM9myXJHzAbeyvKEtMIIldJvYnpdVr6OnpGvnfVWYPeIZeyscP7L1Vj4XF7CNDa3NYe77GrE7hnF2tF9rleM+l/gWKngHE2FR9jJG8GpbGLWPJ46eK9ruHDRAYxQRYnhNXQzi8dRE5jvmFXXr+weccJYs/HOG6Stf985pZL/O3Qq9ym2qxvonYW4TidIbn1essL+X+i3botV1Y3c2xvi6ClqZZEmNMMdkzlB1EYfGQQs1UMySELWyM7qzNc20zlOS8bsFZInpCNVm1MUjRYJtk74dFJK6sbmmYOqr+LWiPC8Ni5l73/krWQZqto6BV3Gf/AJrCoR/hE/VwQ6Pjz9ltTwNMDBdgyta3WMnkFyuKCKR0LiBWWzkeyYLLktvSepesRgjvQD5rpahjgAyWMXOtiqyPDp5L3Fh4qGbCppWOETSXtN7O0BXfcMY+dwyuWWqKmqS+d8LJA8tF+4y+nndK+pFSwxGOVncLb5DYqrhwyqpKlkuSQuFswbeyMxGoq5nsbTslaDu7IRZZ9p9x0ZcMl/WriKSKCFoJDNNb3WK4q4bm4gr2VNJXQxMc22rir+kbXQ1YbI/t2Se9drrN+oRzqAAi0THed0OXn4pnOt9PM2ejWuDiTidMOWx1XO9Gta55YcTpxYb5CvT20Q2dTRkb6OKeKCB3vQ5fJxTcP/WcLyl3o1q2OBGK097jXI5Sj0aVr2Pk+1onEXzHK5epfZtPYWzi38SlZTMZE6MEkO5lB/8AW8Ty2H0d1AgpXHEog2N5f7pFx0/JedcWUr6fiWricc4ze8NivpIUMYYG53lvS68c9JWF9hxAyZrbMczS6zz26/jfFw4f6stgFH7J8pGjdArSSO7DyReHUgp8Ea8ixkcXfJC1MzA3KN1jXpYKqWIZzZxCiczRSTSgEoR07yNg0eKTUkgQ7tuSZNMR70oH0QclTYaSgp6tT2iZ+TNsFNG2Mi1lWOqrkfsi6WUPtZPQWUUYT3jVRxPCkJBkA6rJcO9Xe+IkDZVFR2jLiy28cDIcGMztzssXVz55n26oxvkZeFU6SVjjqR5KeHEJI9nn6qdoDzZwuFPFTQk/dt+iu2M9VYYZiM75WtZKQeWq9MwPEHVEXYz5e1aNCOa8/oaCN+UsGV3VarDqWop7P7S5G11z8kjXFd453aW9rqgwakc/iWmbGb5nBzQVqJR63Quu25yqq4She7HGyEAGHMVjPVRyXXl6I6CR7Q9zcsjNNPiQr5qmenkkfJZkZFgR7yninkD++fMFPfTvq43tEQLb6G9tVHDhnjXNM/O1W2sqQ4OvqBzC6fE6uFuYSnO/l0U0sLYp3NPdsdQEHVRCSbRhLbaW1XVhbMnRlZcfCGnla+Zr5W5gTd2u6sosFpsQcyoaXsi5sKgpMPJmiAAF3e6tOBk7jW2aNrI5pLdufDPLD0YyKOKNsTWAtGlipQWN7jbDwCQht+hKjcWsJO5XNlyXGF7SXFsrXajkFH6w2+V9mnkCmdt3WlwcA7oNlDJDZkjn98ZSR9FF5srJ1KvMPRfaSTiN7R3TiGn/AHLePYAdlg/RLHN6jjDwwBj6y+Yu816I+OTmGH/Ovc4Z/wCccmeX7AXN6KMsui3slH9w4+TgUPI6Rm9HVHyZf91dxEqB7O6QstiTbTlaSbEIYge1paxo6+ruWQxPFad1Q4hlRb/gOWWTfjRkJEGcWg5RVR8qdya7FYeUFZ/+O5ZNhicgPtSL/wDbVn/47lK3EGEf+VrT5U7lOgQa1yreKD2/FdBCASGxxiw/muijXxMmLxRYgT/wCunfS1dbFWyYLib52Ob32stttzT024c5jlutTh8ZNG1ximOYuN21GXmeS5ZuYNnldJHgOKtaTtmI/QrkdXT/ACMXvtwuzAc1kpqhz4R/apHVH4QbBqhhmidG8TzVBkHu2fYLv/FXhfnbLtGX1cEnaxj42/VYGGpBqR20sjoM2ozfupp6/Dw/LDSOfru+Q2ReIfyG5EjHbPB8inWCwcFbEyujlpXPhv3cjnXF/wCi2dHUiqp2yDQ7OHQ81GWOmuHJ2FLly5S0cuXLkBR47xJQcPxNfVucXO2YwXKwPFuOYTxTT0EuHzh0jZSySJws9vS4Vd6SMVf/ALRyU5AcwANItyWWwDD3/wC08BGrB3rrnzz34dE4NY9msxpraalihbsxlrLGz1FiVreJnEvWMlHeUNcJ4V9bLUPb7Jwb4qjmpsQkvmqz8itJKAeSDe1o+EFVKMptl5sPnvdzy/r3lCKJwPM683LSyAa+zZ9EI6HMb2DfILTsx6K9sMxeDGNB4q4pWljQ61ncwomQ5TojI43XCnKtcZodAbjVPBtMF0cZay6Y6/aDksq2jSVLz/s69w+FeeVM7myFzjlHVek4XCarD5YSLhzbLBY3hBjqHNeSMp5KeOzZcs+wUNQDqJR81bUjpJHABgk8AVmpaJ7vdsbC2y6iNfRztMTnN81vcZY55nXpeDzRtnDJs0duTxstlBIGvbaxb1C82w3jMCJtPilJ2rb2uRr8itphM7J2Z4Ju2pne6fiafwuC5OSadGOW2qhYMhcBoeSi4Sop3YlUzs0YCQHFS0erQ081e8OwSRYeAG5c7iS6y5blpHNf1SglshY/3up2R0OZjO6y9zpcbp0jQWm7O7f8OqIomMETiL5hvddnF+3hwq80k7pDNkaHE7O1ClpYauAEWjdmPNSvMj9A913cgntpZJW967AfqtZgvsSGle2ftpAHPPMckYb5T1TYY44RkaST46p+XdGXGW0J5beKa2IMY4DQJ7ty21vFNtG9mVzs1l59w/bVUawtjBB7rOpOhVfitb2dDU5DYCF7r2/hKLfF7SxhzNHum+iExx7YsBxBwyXbSyEX/lKy1ZdTwVYT0TMLeDe1dvNUyOv1W4f7yy/o4hEPAmGaWMjXP+ritQ9fRcX9I4cr5QPGqjNxtopnDVREKygase5tO65J+aw9U727iL7rbYgbUrlhqg+1Kw5XXwGZ3AbpM7uqS6aSsHRo9r3X3Rj6t9LQz1Ad91E59id7BAtOqfiMfbYLVwiaOF0keQPkdlaCdNShNZyh4n4nxDJUeowGjD2tllY090E26rUV2IPgw6Wa77RtzADqsTgXDuMUuNRetmWkgY/7t8ukxA+Fo94c7rcTNcG7K4h3rmVrAXO90HfrquVbLIc5uuT0NvRaymfFKS1jut7KvdHK8/dvutRUVDcokLWOb1I2QLsVZHsGD5Benj2rytaZ/wBUnPdy8+qc2gqXaZVdfbZdcNF7C+iHPEG/fPyKfXIUEzCatzxZov43C0FKcRpBMYmRyPLW3aHX7yq/td0h0fdvVXVBK80p7BjpJCbkhYckjbi3Fnhxq+xPrrh2hOlrIzO38Q+qoZpjmLgwtd8VyohPITu36LCTbp76aPOz8Q+q4Pa7ZwPzWe7SWPXtAL8gFKx7nOD8z83UNRZo5nt5R6RYC3jCofbQNDyf0QfBAklxV5e3SNuYHzVz6VPYVlNJqTJH3id9FS+jqUzYlW3O0Qt9VyZT9np43fEuOJG6rITNAJ0C2nEWrrLHzN1uknD0rZW2uhJAj5RohXtRGmgjmXTey8VO5qQCyraNOjhA/wBUXDFrdNhZm3RQytG+inapHHQaocm8gO6Ic0vbcIfIWuF0qvTecOwj1Rx52QeOYQyoa85dUvD07g5rOR0WgrIRJGT4Llt/ZWU8PJKrDuxkLSPqmQ0o0u36LSYrTsLjprdVTIiw7LomTHqKw+kjdJlkiZIw8nBbPCMJpqY9rTx9lm3aDoVnMNaO0bcBbWg1Y0LLkrSY+FrSttIwAc1qWvNPC1sTLizW+SzNPpMzw1Vnwxihro5YamYTyROzXHLwKxww7Z6Yc2N14XsAmcCZA8kHuhTwxCHOdAHG9uicHSP2GQdSlawA3JzHqV6OOGOLjcDb7tnz5Luzc733fIKQJQb8ltCI1oaLAJSEq5PQMLQeSrZo5opndjE0t3zX1Vk94YLuOiy2MccYdhNU6nlgne5u5AAXNz8HabisZb4ixFS6YMY3M2Uaam5+YQfEkbafhLFXSBr3ClkJNrfCsfWeknDYGvkwwXqjyqItD5kFZLHfSpimI4bU4ZLR0jYqhhY/V17HoVx8fxrburywyk9PSuDoOw4PweO1rUrD9dVdvC8owL0mPbQ09A+jbTSxsbFE8NuxwGmpOyPrOOsXp5uyfFE1xF2kAWkHgV6+Ocxx05sfj5Z3w9DIuUzJ4Ly2X0gYvm95mXpaxChn4zxp0eeOraW87DUIvNi6J/x/LXpGKgin+Sw0rXukNmkoUVGN11O2omr43xPF2OZLr9Ag4vXqqqNOJLy/xPy/qseTkldPD8O4+LVmY382FRvOTVwNvAXUbsBxsO7ksQbzDpbomLhmqc289dHG7k5gN/mue8uMdH8b/wCqw41h8MuSSfIehYVNNjWDVlK2nM0dSHSNMkB7udoO2uiOm4RpKhhbU1cj+psBfzWC4twI8MzxSUr5J6OXQCQWcxw5XTw5McrqOfl4MsfMbjDKehrcXgrIgKd8DHxNgkc0ENI0tr+i0MlEXN1C8wwbEsRw8tdDDSVUemXtS12W+vdcdV6Vh2Pw1NJTySiMNk0OTXI7oVeWWqj8Vs3IBmwu79uS5aCaEZwQLi2hHNcjsx6NLWYfTU1JNJDUXe1vuSPu0+CoRFA6BksVG2ouO+S5xyu5iwVdPiOV/fpYw7exzJtNiUctUxs7RDBrnLLjyXpY2z7cGc36WUbXGZo+zoWNP+6P7oYz1LCfYws/5TQnmuwcAZ5nPHxe+U8YlgIjblpJJCL5jk36c07kjqWKtgZJT9vE2Uh+aTs2jQdFqqfHKSQkMhka3kclrrzvtZG3yZmMOxJspoZm7yvJI2DT+pWecla4Wxs6rFYzM9zY25iMtib3CGbiko9zI3yas9A4tmdqLckayQpYYyQs8trb7Snf7zgfknR1T/H5Ksa4myJZchVcEysj6WWPqaSgktcta4LOejCwrK+7Tfs2/qtb6RYHSYHS1Afk7J1vO/JUvBYj+0a6WNuVvZMbpsuLkmsnr8OX/jodjp7SZ/gslUiziFqsXN5XlZmcXcVlWnH6Vrxohnt1R0jShXpbaUG8WTQpntso+aaErHHYIuGle913GzUFSyMbVNzmwTcaxiakic2mZd3U8kHPS+ayMWYNUFURtbN3dllcKr8dnr45jNmgzd4EaWWtlu6cNAJzbKbLFY3a/wCH3Mic2WW+QdFf4jVCGHOPcd1WCn4oo8LnZQMjdNNf2rmbR+C0lZiTKrh4PHvZgAsLj5a/SprHNkkJ8UKI7k3F1G2VznG6Mp25wHDa6tnoTQxFrgWha/DmWhab6qipIgHNWhpm5Y1nlVjJpOyo6qUGzo4HuHnlQXoojk7KqlcCb216lSV9Q2LDnM5z3j/7SSr70eYW/D+HWPkFnTHNr0T4MN5I5cpjxXf21YDzysl7Mndx+SkGy5eh0jy9kawNTlyS6uAqa9wYxzibABcSvPuJ+PThE09FLQCQbNLZMp8NErdHJutLiuKjK2np3gyONnn8K8248qoaxrJ4Y/uT2b5Pxoqsr5YYPbXjfIwP72+oWXjq6TGiIpZexZA4l+b4mrHLktmno8HDMb2YuvBDrjQ9VWTSdtDldqQrvEYQx72B2ZoPdPUKktklI5FZx3Z445YnUrxLQGIz1HatfqM1wW8rBXeER1IilgMU01PI0mzv7tw2cFm5M1PMZWDTYrVYFiLGQNfLMyEuBGZ5tbxV9q5seLDG7gttNJPDn7N3aR2vfTOP6prKOqbIHMp5A4dWqNtNiU4uaxrovhe11w5TsoJd318jvANup7SOuZyQTQx4jSzh9PThpvmbtp+avaegqap5nxKSniPwtYBc/RUsbZYm9x7SfGP/AFUwdWnZkR8wUrltNsrYMf2cbWsnp4g3q8J8tXSZdaiN7jyDrrGF1aBfsIz/ACpjcTMLrTGSPysVl0lHW1sH4i9zA1j2AAWuWHVUmPYWMfohTukzPbqH5QLFCNxqijbc1AcfFpJUc3F3ZttTiR1udsq0wxwxqbhl9MdQPqOHscdR1sQa+M6B438QvT7Mqo4S0hjviAt+i8qx7E56vFo6+pjsbBov4K3wDEmV+PUMfZsgM0zWvcxmtibHUrSzflnc5h+uT1CPGKejBpp7SGI2a5p+GwI/VcsvT4YadskdRP7QSOG99jb9lyz3i0/DhWiy1JPuEeN0wx1Oa1jqPNXwDtmj8kobIXaPyr1Hy+2edSVhA+8tz7pTvs+pMYaGyEnoFoJI3lv3hcUrIXN1DwUjUkeAV821NMT1siDw7Wx+/DIB4q+jqqiPRj3DySurKp5N5HFTqmqIqJ8bmkts7LbVFiAgAmRgRmWeUNvG93yTm0so3jePMKoihWC3O/kESw6JewLdTYeCezJfvF1vBGyis4swp+McPmCFpdKy0jGjnZY/gimlpZcRE12lrWtykbar068ByezkJtuSgcYijjh7ZrLPdoXFtiVzck35dvByanVhcSPef5qjkHeKt66Que7kqqUbrmyd/H/UDKNEJIxHvZcXQ8gGUpLV0o5KGyJlbd26iyW5qkX2gkp8yliia9hbMAT4p42THboCaMxUwGRjTZH0Na0VTJSzMR1VO42Fk+B5bY+Kmza5k0svDmH4gZsQbGYpnd4tbsUM5k5jEWXLBH7rUbhtYcgaduiJnHajQWWW17Z8RubLcjQq1pGXtyT3UgcBcIuCmMVt7ItKLKkY2wKtIjYW5IGnFo0ZD3iB1NljasTT4a7Fsbo4D91DEZJPNx/ovRYY2wxNjYAGtFgByXlmNOx+KBx4eiqHzyTCMvgsCxjRzJ8VS/YvpErh7Z07Qd+1rLfou/4uH67ed8rk/bq9vdLHGO+9rf5jZCzYvhsA9rX0rPOVq8cb6PeKJ9arEaOLrnlc9St9G1v/ADnEkDOojjH7ldXWuXvHpk3GvDtOSJMWp7j8JLkP9v4djr20+HV5OYEF7ARZYOLgHh6L7/HKqbwZZo/IKyo8M4fwJkk+G+vS1DWlzA+R2VzvEI6puaLjCbHcBpRU0vFMrYnOyMbUttd34Q5oOvmvLuJsQxen4khrao/2yNsct3vBuQF65U/Z3HuDuw2sjloazLnawuylj7aOafiHgvF8RoOKMKxSWgxSGGZtO63aVrR2bm8iHHU3UXFUzWNTx7ikuGgStpZjNe7y3M9vhqq3D8UizkSAgydBclMmpsIks6KgcZ/ibTyubAf+rvIiFtSxmWER0bD8MLbH5u3UXCOzi+TcZ5FS0j3UpmmLImcjM7IfodUHXU+HVFQyVlYS4sbnZTwl3eHibBPbSQtdnlu934nuupPWIo/cH0CU44rL5md8QkzKeqo200eHyZAbl8koaXeYCdHRHK1vq9K0NFhduYhQSYgBrYDxJQ5xtrb2lbpzAVdYxvJyVfU7Zm5YvWnMYNmsYLBT5Dzqpis63E5ngPZI63VNNZM4d6V1v5ktYxcw5rNxqWOt8cx+iJbURjR4e7zasX27x/fkf5knrUzfdqHfIo/U/wAfPG0c3DZfvWS/J7gpocKwGUaGXN1e/MP2WIbiNUw6TE+anbjtSw95jHeYSuONOcvPg2r8BaGA0dHRVV9mukc1x+R/qs/U4iynmkgfhtPDJGcrmOj1BUFLxRHGe+18Y5lpWkr6gYxwzNX03ZurqJgl7TICZodnDzbus8uF1fH+blcuubAcQ1DailB7GNne0ytsicFkbTYpRSNZmMcrHab7qpxXEZ8QdHDM8vYD3RsL9UbRvY3tJGsALO611yST4LSTWKOazPlmm5bXFpeZoyHPe59nbgFxK5VVJDDHTMFQ6QykXdzXLHo9KXF7GIgHe9lHipGRwZu8+Q+TUkldhdG3+0Yxh0RFt5AUBUca8L0vv4/TvI5Mbf8AQL07XyfVdR0lA/V0z2eanZSYYw37Vz/IFZF/pV4Vp/ce+c9WQOP6oWX01YVELQYZVPP8jWhZ21cxjeEQg+xo3O8S0hNZHUk9zDYm+JXnMvpxluRDgZ/5k4H6BV0/pwxgtPZYdh8f80jnJeT1HsQir3Nt7OMeCY7DqmQ6zgfNeJSemHiqfSKWjjJ5RwFxQ7uOuO677uqrjf8AwKTL+yNUfq92bg4uDJIXfJECipYR3mxjxdZeAGT0hYh7xxl9+TpMgSjgvjasF5oZQDznrP8AVPVG8Y96krsMpx7XEKaLzla1UOO4phlfQObQ18NS+N3fEcmbKvHpOBaynH/tDGcEpPCSpzFW3C9HhuHTVtPTcQ0eITzQ37CmicLZTvmOijLHwrHKb8JK1/fO6AecwsjKnV7rjmg3Czlx329PD0ieO6hZyGhGvAyqvq9Qp+1gXu7yaAXclDLOIWlxBPkoIsahv91IPkqiB4jOVMfHl1KClxw65IXBvWyEdibH6vLx5hVpUx2sntJFwnRMc4gKqbXQg/fAfNENqh73aix21RYrq11DTva1ptdHdrldYhZagxo0krfbBwPIlXs2IRTQiVtgSscsT9LSFzHuVq2JpjBWTo6q8jTfmtbTuz07T1WWfgRKwWbZGUVu1Dj8OqEVrg0IlndcaBqnDHtlocmXXHZtOcSpKcR00dQO0Jke8NsCT4lc4YtJ95KWj/eVAH6K9NHGd238zdPZTsaNGNHkF7fHxzHGR4fLnc8ts2cOqJD7Sph/7pFPTYVGzMZzJO4+6GNyAK/yN5hLkatNRn5UbcHhPvdufDtQP2Uv2TSMjc+WGMRtaS98sjnBreZKuLNHJeeelbiB1FhsOCU7yJaoZ57bhnJvzSy6yHN2sZivFTmVzoMDe90THFrKmXXnuxvwqneyWsmdPW1EtTM7UvleXH81Jg2EVNdOyGlgdNM7ZjRst9h/o0qYzHLiT45G/FTxS5D83WP5LDVrbxGCDmMAawfRRyyvYP2Wz4l4WdhMwlZBFHSHWJkRLg13RzjqSsZVN1Kzyy1dPU+N8OcmHbaudVydpYx5WjnuhZ6t5dvoeQ2U8zbcyqyaSz1Mu3Tj8TDi806SZxsweSGaWtva5aXkDVKH5Q6Q7NFh5qCI3eBuArxjh+TyTLKY4rVsmRoa3QeaXOeqF7Zn4koeS3NlNutlnZuvQ4+bHHCQSHlPEmm6ZHSVkjQWU0hB5nQKUYfVH3uzj83omFF+XxxwktzSmUcynDDnE96ob/laSovUXZ3B8oDfhOYBOYVjn8zCiWQsqadzwO8w2IC13AOaWonoZD7ORpj16PaW/rZZXCKcxTTs9ZjfnZo0a7LV8HxSMxKvFi1wpw8X5EG4Wlnh5meW89xhYMPqZap1MIXuljc5haBrcGxK22GcMyRQtfUjKWjuM8epRuNz1mH4/N9nU8bIawNqc4Nr5vev87q8ZUF/LdI5nlLtmjwyCSe3l1N91y1QY54uAFyNF3y/1k4vRjjsrsz5cPiv1e5x/IKyg9Ele773FYx4RUxP6rUu4or3WHrbG6bRsAUJxfEqh1hU1kngwH9l1eHF+yvh9D8IANRiNc/yY2NGM9F3D0Os8kzv+LVgfkEFX4rFQ3OI1nYX5Ty6/wDSCSs5Wcc4bESKSlnq3/id7Nn9UbhzHK/bbs4N4JpdXQ0Tj/HK55RraPhKgjzilo2NHxerAD6uXkFRxljdTdtO6GjYf8CPvf8AUVUTes1smerqJpn9ZHl36pdofTL7r2mo484Owy4jl7V7fgpomlUdb6YYhduG4G9x2D6uW3/a1eZMpmNGynaxotol3Occ+2lq/SbxXWFwiqIKNh2EEIuP8xVDV4ljWIkmrxSsmB5Pmdb6JgITo2vkdaNhceg1S3VTHGBW0TT72p8dVe8LSx4ZxBSzuNmG7HHwdonUnDOO12tPhdS4dcmUfmruk9G3EU/3zaemadzJKCfoEuto7yVaVsRimkZ0Oir3E37y0+J4JU0OGUxqZo5pmMySPjGhtss1Kwh+q4uTHVelw59sUbj3Cq+cXVg8d1BSi52WbdXOpw46i6ilwuOTVndKsdtkhNtU5dFpTS0Za0MLfmhJaRo0C0D3Bw1QksbD8KvsvelT6nF2bQ5mY7lFU9C2WZjI2N10u4KXso+X6o2ljEbmuCOxzKLWThundGwOiYTl3DVT1XCtYyR74Kl7IhqIyd1pqaq7o71/BFGTtQsbnTvlk8Lhmika19916BRaUzQqaOla6UENGivKduSMBZZ3ZSaTDUrR4HDko3Ske+bDyWep4n1EzImDvPNltIomwwsiYNGCy1+PjvLbl+Vyfro46hJZLZIvS7PN6mlJaydlXWuq7Foy+/QLwLi2udi3F1VI45gJMjfIL3LGagUWD1dQTbJGSCvnqnDpp56l2up1U5U8Zp696O8LZSYG+uLbTVByg9Gjktc6MkZ7n6qt4Zj7LhbDmW3iDvqrFzjY76LTG6iLPLE8Z4hjMFeyghou2wqeEGWVrQ57H3WCrsJrHNL6doqG/wAHvfML1ytmYDd7Q5YzG5sIJJqOxB8DZw+YUZYTPy6uH5PJw+nl2I0tZTt9rEYQ7YyC11TuYQ67szz0AstLjEeBtqvZT1Tr94tEpeD8ygWVlFC3+z0YB/FJ3kY/HVyfO5M/dVMdFWVrwOyLGfDpcBXtLh1NTRta+kic/wCJ8z9/kojilQ5thlb4NFk10s0sBLnXsbErT8Ll/JdrhgiisA+ghP8ABDmKWaWmkZ2c+IPe38DIQAqJrbgafNSgajqqnDiPyZVaMbhneAmq3Brb6ZQEw/Zl7D14+UjR+yDHdGS5J3cuDToPoqnHiW6NbBhLzqa75vaURDheGPDnMmka0C95IwdeiCjY5hvJo08uZU4e7L3m9nDtYp/jxLtVnhDaClrmSmpbcbAwXF1tcMgo2uq52VXbVlUBne8hvd/CG8l5wZjED2Nw13x806GqeDmza9eqzz4N+lY56bTF481FBKR7SllMTv5Xd5v5hdRS5mgWVVh2NRFr6WvLnwSsyuI95vMHxsVs8JwCkMLZoamqrGHXNBEGt+pXNnx3D23xy2SJo7Nq5W8jsOhLY3upWED3Za5gcuU9opgK/wBI9JSEsw2J1S78XYNiZ+7lmMS414kxdpZJWup4TvFTezH13KqpYQJ5CfxFcGdG/RdOVc0xDtpszi9xu47k6kqVsLG7BF09JPVSiGCJ8kh2YxuY/ktdhXo0xyuDX1LIqKE85z3v+kKZLT7SMUABsFJHDJK8MjY57jyaLlex4Z6MsFoyH1r5q1/4SezZ9BqtZR4dQYYzJQ0UNMOkbB+qucdZ3mn08Tw7gPiHEQHMoJIWH45zkH9VqaD0UGwOIYkB/BTsv+ZXpodc3ve6c3XlstJxyM7y1lqD0e8PUeUmidUP61Di78loKbDqSiaG01FTwgf4cYCLzhrgLHVK+dkTDI97WMG7iU7JEdsrTCwkDUnqLrg0XOVU1VxPSxZmU7RK78R0Cq5eJq+ZpayQMb/CNljlzYxrjwZ0dxbK6jpYH2zZswcOoWGnDJWiaA3jP5eascarJqnDR2srnuznUrLw1L6d5LTcH3mnYrh5c+2W3p8GFxmhbwULK3wRbJmTNuw/LomPjBWLr2r3BNd7pREkfRQOCD2GcbId5N0TK21yhzrZAQAOLtkbCHWtYpIow46q4p6QHKlboI6S9xuriKM2TIKTIVZRQaBY5VpDYIu9sjc2wCbly6AXPRUfEGLvw2UUcQtUvZnc78DT+6WGNyy0jkzmE3W94ajgIlmzh8zDlsPhCvj52Xlfo2xfscTloZXktluW3O5XqfmvQ48es08zkz75bde64pLrvndaszkuyaAEpKotMr6RKv1XhCps7WTuLx2liyYWXfE/VemelabLgMMX45RdeSVuKR0tOxjnWsNB1RZso9Owb0l0eH4LT0dZSzOlhbkzRuAFvmhcR9MtCy8dLhsjnbe0mFvyC8ZqMSmqiWg5GdAhsp8Vthx37Ta22MekPEcQcWiTKw7NjGVo/crMy1M9Yc0r3HzQzIthuEVHHlcByW8xk9I3svZ92I+FlKxjTfn0UpbaCEFvVK1gtdURrWWsSi8gbC1l7ByjiGZwba5UshzPtyGiQRgWsBdSxsyWJtm2F/1SADnpb80pOdyDiUMiBs6S9/whOvmsIozGPiJ1t43SMiAaHSeYA3KV78zQ0NytHwhBla4MOhzu/GUwl594kkJpGmyduTv9U0ua+w7p81MJW6DsWX+agbsW2v4p2oBvoUBM6Z7xlPZgDYAKwhq3VVJ6jNNNHGTdpY4913kqn+UKSA5ZM7j3W/qlcdzyPSGqbDR1L4KnuStOoIv81yvoaylliDqukjqJfxvFzZcsvwxXekwbhHFOIqqT1KC8bXHNM85WN+fM+S3+F+irDqQtfilS+rf/AIcfcZ/UreU1NBR0sVPA3soGNGVjRZSloDe6L9UY4ssuTfpX0OHUmGQdnQ0kVPGP8NlifnuiTnc494kjmpgR7o3HMppu1xJ0C0kZ7RZXOGUn/Vc2Ik2z38OikLgPEKM+bh5pkRgALk/Vug0UZGtra+K65a7W48EUFqKqOip5JpHWY0Xv+ywWJ8RSYnM4EOYy/dbfQI7jPESxsdG15sBmdbmsdG4F1wbri5uT6ju4OOe6uIwHDMTvzQVfXepEXciw9rKJ0nIC6w2KYk6sd3fdzLk9u2NNPW9vhzSDoXFUrnG5To5MuFQt5m5KGLzfVZ1vgnbK5jszTZysqWqbNZjyGv8AHYqmzrg+2t0l6X0zLjRAvbYpKbEe72c2o5OUktj3gbjqgwcgUBbbZEv3URFygEi0KvaF12Nv1VK0K0o32ACnIRfwkHVGsADeir6YG2Y7KYyFxtt4LDJY6NwzXbvzK7E8ApeKqLNCGxYpC3LFL/iD8DlX1ta2hw2Wpds2zR5kovB60slaQfFa8F1WPPjvF5xS1E2EYuyRwdHNBJZ7DuLHUL32iq2V1BBVsILZGg6LzD0oYZHF6rj8TLR1DhBU5R/efC75/srL0e8W0n2WMPrZhE6PvRvd06L0JNzbzfV09ENrLtiqp2OwucBT0ldUfxNgyt+rrJH12JyD2OHwxt/FNMTb5NH7qO8NalwG+y4XPugkeCzlRXzwa1mO0dIOYiY0H6uuUBHjGC1L6p78Rqq9tHA6olJkdks3YctzZOZp2y/pfxqBlRTYcDeSAdrOfwkjut/deLTyvqXGWTXvaeCsuIcVnxfFqioneXPkkMknmeXyVbEwyNd4WK6+PDflnaSNt3ItjBbX6JGMuFK1m7tbrpmKErY7DzUjG2CYy726BS6XaqSmOsMZ6XSNt0St1p7D4X/quaDfLrrog00Nm5pHb7BIDl9463TnANaIh03T4JmRNs6EOPNxIKkjAQ4HYeSfsL2RDTRzNAfGGHk9oyn+iV9DLbPARMzw94fJI9oQ4ucTc3SHV2v5JGk97fTQpdr33TBSN11uZF0l7lKQeoTB0ZDXNJ1Gykdq9QCw5J9zoRsnqApv12TSbfPmng3BJTdAM52b+qAmbUCFoZoSN1yr3OBNzqT4LkB9RnQNFidOa7tA0kbHomk6NuDtzKYX2On6LLTA55Ls3JNcWjVpv81wu8loJNt7KpxPiPA8EaTiWJwQu/ww4Oef8oT2NLLMfnyXNBc4G5PyXmuKemGhhcW4Rhk1S7YS1JyM+iwuMek7iLEszH4k2kiP93SDL+aNq6V7zXYlQYY0vrq2CmaP8R4Dj/l3WQxP0scOUGZtM6euk/3bcjSfMrwSoxB9RIXvkkmed3SOuoBM/OxxAaMzdvNF9LnHNvbuJax9ZiBlczIXNBy3vbTZUsUlnK1xlt6gu6gWPyVMW2Oy83P+z0MJqJcXxF0OA1bY3d/LosNTTvcwZitbWRdvSSs5uaQsNDI5shY4WLTlss7GuLSwVJdCwE7KXNmKqqeTRHRu8VnXRinulPmmXSg6qVHgqVkr2Dun5FQAp10AQZr7hKJWdChiVwOqAOiex7rAFXVFTt0dYnzVRQMaXXctDTuytbYWWedVIOFmNvzUYOZ6ikluFJTNzFY1cZ70i1Zo+HIImmxmqG/Qaq2wqa7ITfUtB/JYzj+s+08docNhNxG6x8yVr8PZkdGwfCAF04Y/rGGeXttarCoOI+GKvCqpzmslZma9guWObqHDyXl7OBOIaCodJTNjr6Vu0sEgbIB1ynUFevYIA5rG9dCqF0slDWPheS2RjiAQurDkuM04c8O1ZPEeK+KaGljpp5poJIm278Ia5zetystVcQ4pWX7auqHg9ZCvaIp48Qj7CoZFJfQxSi7Hjw6FUdd6OeGKpr80Vbh736tkglzMaf5Srlx/xlcLHkEtQSbvl+qvp6tuEejWR4v2+LVFyb69izb6lB8V+jfHMAaauOR2I4a73ammGoH8TeSrcdmNTw7hcDT3I4Wt/PVa4yfTOyxk8znXc73nalFUrO6+9/dQ3xo6iAN2aXymy68Im09g0/ZTBtm3zfVIy3SyfoDt4LVDmtsbgqRo7tz1+iaNNDoU699eaRp4rGGWx72hUsDTcyO+FRwNzNdlF8zU55ygRjYblAKbudmOt13wpo0AT2mwIy3HVAKNLXCmY50TrseW+WyiAuMu3ingAsy3uUgKMsVUWiVtpNs4Ov1UM0T4SS+7mfjtt/MobZXAImGpMRs7Vm3Uo0RjHZNRlOm5F08TGw0b/wBKldRtkHa02vPsxs7+X+iHGrdNbIPZz5S12rGHT8KVj2OP3IA55XKJ1ydeSVg3sNUwIbEx1mtcW5uTkyoYQMrbFo+JKMrW5799w0uoMxZqDZyAHI16rk8vjJ1jF/Oy5BPSZ/TPTxsvFggBtvJUf6Kqk9MOM1AzUmG0MMf+JJmIH1K8oqZY2VUxtncHm19hqh5aiWY3e8nw5LKYn0jfYz6Q8WxCMsqcZmcw7w0g7Fn5alZCTFS55dHExpO7j3ifmVVnVcrk0qYSJ5KiWUkveSoxm5pubqtJgPBWO8Q5ZKalMVK7epqe5GB1HVFyk9q6s6BYErecIej+rxIxYli8T6bCmd+0gyvqOjWje3itvgHA2DcNNbO5rMSxEf39Q32cZ/hZ+5VvW4hnzh0zppXCznn9Aufk5vqKmCtx1rTVlzW5WkAtHQW2VPkBV3iDe2p6eYfEzL9FVZNbLirpgd0VxssTj9C6ixEShtmTfqvQmsuPFDYjgjMUo3QnR27T0KlcumAp5LqxhdfmqySnnoKt9NUMLJGHUHn4ouF6jKNsasg4JyHjddTArNoeFINlGClBQZ+i5rbu0St1UkbQXIA6jYRbVXUTg1qrKYgNuUV2wsssvK5RfatcbKHEsVjwqgfI53ft3UFPXRUrC9zhdYjFq+pxzEG0lPcl7reSMcO1LLPUF8NwSYrjU2LTata6zL83L0bDo+/e3zVLguGNpKaKCMAMYN+p5laqhp7A6/JdLkyyajB3ZS1VnEdIX1z5Ix3hv/VWGFgiRoTsf7scNYz4XFj1UZMp274rdpfKUfDjVVFYOeJojuHhK2GOuZLFYZi0lvmqCnqDGcj/ACSVI2uE4xG+R8Du4x+w6ITGOGOH8Yzw1+HtjkOgmpz2bx46aH6LPmQxObIw6haGir2YtTNgc7LVxjuE/F4KplYjLHbB1foMY+pzYdxCwRHZtVCb/Vu6Ef6HMdo2l0FXQz2+BzjE4+WZb71+anc5r76aZSrfC8djqGinqQHN2F+S2x58oyvE8CruEOIMIaXVuEVMbB8bWZ2/Vt1Ua2v4/JfTtXlo3dpBI9rT8F9CsnjvC+CcTNfI9jKCtd7tVC3Rx6Pb+66cPk79s7xvEGDPe/VODC1+tkfjGBV3DmJvoMSiyyDVjm6skbyc08whI2lzms58/BdON7TcZ2aE0jcgL3G5d3WhDjMQS69/FOfIGTRlh7sZuE+X753etrdNLhl6JW+KaPqngaFAKLnQBLawXaXunNdZ9nWQbr3ISnQApXN729762UY0edHFA+xVNUOhdpbKd2k6FFTQsrR20FhNzB+I9D4+KrwL210UkMphlzDUEZXN6hIjL3zA3ab2LTuCpIAMxc73W7/0RNVEJx20RvIBz3ePH+IfmgGOu0/EDrbxQEkzw+QuAsOigLgE64PmU0BpD3O0DQmYdxuf9Vya4uv3TouQTOVItVzDo936qNS1WlZP/wAR36qJRGzhqp6Okqa6pbTUcEk879GxxtzEq14W4Yq+KcU9VgcIoIxnqahw7sLOvmeQXqUJpOH4HUGBwerRjuyTn76Y9XO3+QWefJ18KmO1NgXBVHw7GytxtsdXifvMpR3o4D1d+J3gtA7EKmqeHSykgbN2A+SrXSPld3jqjYWdzMuTPO5NJNHmd7jbMUgv1UGazkQw5goVofCztcNcw7xvJHzVW4ZXWVzRGzuz5PZY+aAqYjHKQVNVA8XvKwp7X1QLW2KLi02SBmNcNU3EFHl0jqmD2Uv7HwXmlRRVWGVj6OsidHMw7cj4hev0sltR81JiuDUPEdEIalmSdo9lM3dp/opyi8bp5FG7QFTgqbFsErsBqewrYrA+5IPdePAoFslisnRLsUCnghQsddSApHE2ZTxG6EzBKJi0aIVtaCpbG3xQ02JHZqr5JyeaAqKggHVLrsrTcXxJ5YWgm5V9wrgnqtOKmcf2mfX+VqqsAwN+J1IrqltqZju40/3h/ovTsNpWvjLnN2WsmmGeRsMIhaLjTqrSk0ATRECRpcIuGC+3mqZrXDg4SAjXvXRuKQdtS1dNzt2jVFh7LEaIupNq035x5fyQhiqCoMMkUmxa5AY5SikxSZrR3HHO3yKkiNqqojPJ5si+IWdrh+G1gGpYYnfLZCopDL/Z2hPglcx7ZY3Frm6ghDuPcK6mfyKDauqIxPDW18TbSN7k7R+L8XzVFFUOgqPmj8DxBtFXBk2tNUDJK3w6rsewh+H1py96F/ejeOYQTQQVIq8Nyk5ha48FmZqp9PM9mbukqbCat0T+zOrSdihsZYGzZm80y0NkoKLi/Bzg+IHJMzvUlTzjd/ReUY5gOJcNVr6DEISyZ3uvGrZG/iaV6FRzvgqI5WmxaVvMTwag414aNJWENkAvDOPeif18vBb8PNcbqsuTj2+biLKWezsj7e8wfUIjFMLqsFxWow6tYWVEDsrwdj0cPAodgzUcbj8DiCvSl7TccutEGg30TmOyHMTfXmmnbxSB2/IpkJlaGTuA0F0l9UtSS6QO3zAJpFjbe3NALa3PTwXBwB72vil2A0skJCAcSEg0SE3XbEJBLFUOicQ4XY73m8/NS1MGZpqIjmNrvA+IfiH7oR5zDdSQVJgAF+7e/wDKUghzgDMnT9yNrObu8VJJTtEzXMsInd5wHw/6ISeTPKT1TCB7XZtBouT85GlrrkGzlSc1VMer3fqn0lBWV0ojo6SeoedmxRlx/JfSuG+j7gygkzw4MKqY97PVOMhJ8tlpIJoaOYUlHBDBlbnlbCwNEbflzXN+X/G2nmnDmEScJcFw0dVH2WIVbjPUtPvN/C0+QVdM7O66vuIKh9VXPeT3b6Kgl0XNllutcZpGNDdWtL7SAm6qLqzw9w7MtUKQyDK4qWFyjqLCQhJE6zkBbQSFuUjcahEV8YkAmAHeF0BC46aqzhAmpXR82a/JKntUgWcpmEhy6VmV9kjQdlJjYZGtbrrcqwgmDbWKqGe8PBHwEnlsgLOqhpcSozS1kDZ4HDVruXiOhXm3EfBVVhWaqob1VDe5t78f83Vb9spi0B0U0FW/No6x/ZRYuZaeIxzckS1+YXXpGP8AA9BjOepw1zKKtOrmEezkPlyWBxLA8VwaVzKykka0C+dneaR5hR1azOUI59lDJPZCS1Q5ELoaepq5RHDE57iM1xtZPqrsc+e/OyPw3AZ8ScJZ80dNfn7z/JW+FcOwwlslRaaUcj7oWjihDdLWVSM8s/8AEdLRtjYyJjcrGizR0WjpI+zpyBuq6CG2uysoHHb5KtMhNMzPlB0KsGRZSNENTtuMw3KsYhmIH1SoHULdtLp9e7LUDTUMuiKOOyqcVqL9sQ7XZOEw7JR9qTHq8q8e31vhKoaBd9PK148lmmm1a51/iWq4btUevUrtRLERZBsjKMrUPG7Lui6yN0b3NPJCJgY2QEBa/CKhmM4U7D6o+2h1ieefgsMx+V4VlSVT6epZPEbObv4hSB0tDJR1diLEFD4m/M4eS0pnhxGFkjrDOO6VncYhdFIL+SZK2M2W84Uqu0p5YTqctx8lg4xcrT8KTdniLWE6O0QZnpN4XGO4E3HaNl66hZaUAayR8/mF4rCGuimYNtwvqPDHjs5Yni4zFrgdiOi8O484UbwpxI10AP2bW5nQ/wAJ5s+S7fj8n1XNy4a8xitx+6SwGnIpT3S5pHgk2IO67nOKmsWQu09xRt9ob66J0nehi0+FRtOVxGyQSJM/JISkP5IBw1+SS9wTmHRNzWGmiQEIBL3SFwItsnxN7STKDbooSb36oAuN4bS5JHWa42B5hBEAZw54zDbxT5iA5sX4R+aGLgST0SBrpSDqPzXJpe2/Ncg30QzFMXqJjBS0rIYzYZmtsR81aupY8NwuRjCXSP70sh3cVJTxxtcCxnetz2UGLyNZTGO93k3PgvP9N4wlf3pX3VRM26uakXkcqecWeQs61gVGUUlnWCFc3ROp3+0SMVUavKiDsrlPKLhCn37oCzhddoKPpJuzqGE+6e6fmqmB/dARjDrdTTH1sBa+/JBtFndVcA+tYeyS1yBlcqwx5ZOYSMsbb89UXCHMeb66KGKMb8kWyJ8t8t/E9EArngtsfqljYX/di5I3QdTiFJSaX9ZkA9xm1/EqjrsUr67uOeIoOUceg+aNBoanHKTDSWtPrNR+Bh7o8yqyfiCavyCpleA3ZrRYDwVRFG3TRECBp5o0NpDQYVVkl8FO4uOt4mq5wUUeDzCSOGIMaMuUNFrLPzR9nC4t6KQv7CNkcZYG5GuLnHvOPNGj2u8Wo6RlTHU0QDKaqGZjPwu+JoQsTbXub+anjLMUwmrweVusjO1gkG8cgF7g/kslRY9WUmRlXGKhlrXOjvqgmtidbTkjKcgnewBuqmhxWgrBlhlyy7dnJoVaQtyEmxB6IC3pRoCRYK2p2DMLKppLhrM1zfmFd0w16pBYs9nAXjTK0lYvFKq3a6+K1tbMIMLqHk27uUfNeb4lVZ3O1RCVsbr1K1PCjyMZA/ELLIwG8y03DbrY1GboqvpBxBR9lXTDo4qiLQHWW54opv7Y91tHarGTNyTFNIR3vFSwSkPF10rSCDZQ3yuQpqMJlDy+ie/KJe9ETyckxTNNS3cLSRmzwVVwvLmNc3326gq6rH+v4b64we1AyTtHXk5IfbPRHVW+ES9jXxPvbvKnabSEKwpTaZpTD0phMc9Qdg6zx80Lxhw/HxNwzPSWHrAb2tO48pBy+eybUVQbR0ct9ZGBv0VzHJalgN+9luqxy1ds8vL5XqacsfJdpD2nvMO45H81APeAXp/pZ4ZGG11PxBQx5YKkllQ0bNk6/wCZeayMaJGOaO67bwXqcefbHbkymqkksI4wDYZbqFp72o+akqXkSOHJosh2vs8bnTZaJS5mnmnPboonhzXbXvzTu0u2xSBrowDuR1THC3uklOc7VNcdjbUIB0biyRjuhunublrDyDe8oHu00U0kuaibJ8R7hKQDPdmc53MqEmwOmqRx3UV9UAtj0C5Mcbn3rLkB9RF74W63vbmVUV0znhwdod1dmqo6iMF0gabBVtUadt2whr3nnZedb4dEmmani7mbkeapKhvtCtfWUpbQh3istUR2lOihqCLCoiMkwRpbpshZW2ddJUG3zRgfmh6hha0EKeHWMIptJ6zSy2BLmtzaJBXU7+8rFpVZEwtOu91ZR95oSC0wee7pqZx0eMzR4qSenc6XK1pJPIIGBhhkZMz3mHMFY1GL52mKnh7EuHtHl13HwHRJSHtYaUFp9q/8Ddh5lVlfXVdScjn5IuUbNB8+qIIaVHNCC3XdAV7GgBSsia6TXZJkyqRo1QTjRjMLbLjC4I6CzrA7qWWKzcwFkyVD23Ba7YpkTnxRhhjjky+6XbhGzRa6KERWKALwcuFdTa6ulsT56KjrMOyucctw2RzfzV7h57OvpndJW/qlrGdnJWREatldY/5kjY6ahN8wbqiaPFMSw8jJO57B8EneCvPVmepyPLQe9uoYKSOU2c1MLTCOM6fMGV8Dor/E3ULfYVVUdZCJKeoY9vmsBRcPw1E5jc3Tqtxh2FUuF4cY4Y26736qQbxNMYMJZFmuZJNbeS85qpC55Wixid2Qx5jkDrgLLyHM4pwnU49sFoMCdkxiMqipR31b0Duyr4z4hKqbHiSLM2OQc2LDVkPfuvRsSjFRhbHjkFhZWZpXMO4TTpTg2ORyinjLbFF18XZPbYWCQME1IeZCY2HpJS11irjD6z1SqOfWCTuyDqFQascFYRP7RoSM/E6T1HEXMGsbu9G7q0qWncMwKknBrsHc3eakOZp/EzmEJSuzt1QG4J7TAaSX/DkLT81oRIBQUjuosszhp7fhupjG8bmvCtp5smC0bueewQSwxbCKfH+H6nDKr7udmVrubHciPIr5qqcNmwzEKvDatuWankII/iH9V9Qwyf2dmmpavK/TFw+Y3U3EFM2zXEQ1JB2PwO/ZdXx+TV0x5MdzbyWQtdcO1zc+iiYWtedLjZOksXteBYOF9OvNNYMxudyV6DlSzavIvZQk2Ukj7SOdpuoic2uwKAY52UC2qUOBXZO6420Cj0BSMjzrbqps1pm05+7LcpHio2WDw46hveQzpC5xceaRV0l43ZXCxvZRvdoiKhwnpxKPebugjYHQpHs5xBI8lyjJAOt1yY2+hYTmveyOp2gOCp4Jso62Wiw5oMWYi5OxXkbd6epp2yUdj1WWrqD21wN1uexBp7FU+IUwB0CNkx09P2QvdV07ARotBiEGhVJM2zSqER03RaLh/K6pdC7UPFis9BuFc4XL2FdG+9kqqhMRonUlU+MjZyjh03Gi1/E+H9vAysjbrlubLJMHeSIdCc1lDURFjiVLTjNudPBSVAzNOtkGDa7RSuOZl+YQpdZxClD+75oCF26Vre8kcnDRL7CdrrWR0Lw9oY7VANOiMh7rmu3TFOqKQ9m5zeirAbrUxw9vD3VnKyAwVDm8jsgI4XWlY4fC8H81acSwGmxecj3JGB+njYqo1aHW6K/4kk7QMcdXCFl/m1IKssa7CX5Rs66AgOVtxuEZRzD1SWMgWcQg2M/tDm8gbJhqcCd2lRpqAtVM7+yuOo0Wa4dp7Nz9Vb4nUthhy35JBkMYkBc7wWdkOqssUnzvPmqp5uUEJp9wrCmOapZ5oCnRtKbVTfNCnpdKO1wvKsdX0xhrn6blarC5c1MRoq/GqVpyzBBMzXwiSC4GqrKQd14V9ILtLfBVMbBHMehT0SqmbleQbKSklsSOilrYcjsyBa7JNcJ0LyCo9WnbLu09146t5od8HqWJOhafZu78Z6tKW+eIFTPaarC84++pHZvEsUm1XC7+0fPTae0jIRWJzGOjw2HYXJI+aosAqxFiFPKD3SbK5x0dpjtLTM17Ng0/mN0FWoieckDeoUWOYZFjWDVmGzAFlREWfyn4T9UK6sa2vggBu5trq3cNJ7H4dFUuqVj5Qmp5KSSejqW5ZoJC035EGxULDlmZz7y1npPwz7P40qZmNIirWtqWHlr735rJM+9bovV47vHbizmqSR13ONrC5TdCDY6pmYbFRud3rE36K0iInns5hzy3Q7nFxubBSQOLZC3m5p+aFzE6czpZLRpHksgJ+J5tfwQua1lPUuy5GD4RY+aFLigJI5uydrq13vBMnbkl0HdOxTHG+6lid2sZid7w2UkgzuGzlyY4FriCNlyA94b3ZragOWsw43YxoWRieJAx/MrT4W+7m2PyXkvQaSFt4rIGrhDtFY04vFbohpxd5HRIMpiMAAJtdZudup0W6qqXtYj1BWRr4TFIQRuqgVTdHItjiC0hDubZ11M11wih6FhrxiWD5HakNsshiFCaWpc2x3VzwrV5B2Z6q1xvDxIO1aN9UgxkbCwdD0SSuuCpZGdmXNQzr6pwBXDUpA5K4m5CiuijaS9wlB5JGC4TwOak08LM5yo1rSxo5a2QdNcSAq57ESw5wdRuEyGUEwbG4crbobEaEVUDnt0e3vBdSEEht7ORGMZ6GGB7Hd+QZsgOtkjnplGm2YO8irjG9KaB52kpYz+SpJJQa0g90uOxFleVzH1WB0EgFw2nLCfFrigKCCTK0N6lHQxh1U1zddVWwDML8wdldYXrWAW3OyA2lFStpsOD9NVmMZxAyVRjvoAtXiT2w4VENjZedVcueoc/xThBa0tMgIKDKlmN3qEmydEFUx7qJhcROxwOxQcB0U7XZXjzUm32DTWaB8PVWdTF21DLpfKdPJZvCZbNafkQtRSHtY3s/E1BMcdXuA1OyrywOJFtbq3qoTFUy23BVWHBs1zsU9hFVU+enN/eHJZ2UWd4hbV8IkjztFwVlcUhMFYW2tfVOhLSyZoUdRTer1LXuF43d146tO6p6SS3dVkzUKTWDYXYbWBnvRXDo3/iatLWzxUmLSVsrg97o2OhaOfd3VJhcwqgylnGbL7pPRF8QtZBU04/3DbIKpsGnkq8bZI9x3ut05w9p/KT+S8+4frGfaDWfEdit1O8RxVEh+FlgnAwXpH4Zm4g4UhxCiZnrMPzHIBq+L4h+68NgJ7UEuGVfVuFX9QHivCfSRwo3AsZOJUceWgrHOBaBpDMPeb5HcLs4OS/1c/Lj9vP7m581G+QWtbVJ2hJ3UTzcrtnpzJo5MszHcgbJclqksOze8Shc+Ugoqd/sjMNM7bWRfQQPeZHlxsL/moCmueQkvdI3EpokdG7M0pXFREpHpZxT0r4wZYwX89Fyq7nkVyB1e4YW9zqc3O2y1GFPcLG+wXLl5D0Gwo9YdVBMO+uXJEgygvPiszj8LA8kBcuTgZlw7xCUabLlydC5wV7m1YAOl16BlEuHuz62C5cpDEYlG1tQ8AbKnk0zLlyuAM7cqE6OsuXICRhs1SrlykxNGAZ2grQ0jR24ZycLFcuQSteTHijmNPdDrW+aJrHuL56hxzSSVPZEn4WtaCAOi5ckcCY9RQ/ZlPU2IlIBuPkrbAmCbhbK/UCSUD8iuXIDFyjscUqI2e6CbD5q8wNoNXGed1y5Aafil7mU0YabDKsG7vHVcuVQgdSAJNFDyXLkURNFopRq/yXLkjafC/uQejVqsL1LTc6hcuSJV4qxrauUALN1DQIJCOR0XLkwPwaR0zCH2tlvoqTihjWVrCBqQuXIClgNpLBW0WrVy5I4KonujrInNNjcK44r1rqPxpx+q5cgUHhQyYrTZdO8vQMWJGFvI5nVcuThVNhZ/sMYWb4wooMQwjHqWobmi9TM411D2i4IXLlpx/2Rl6fM17xxu5kC6Gc45iLrly9TH04r7c491EkXw9hNyQdFy5O+k0C7a6RpK5ckqFPNRFcuSWSy5cuQb//2Q==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sp>
        <p:nvSpPr>
          <p:cNvPr id="4" name="AutoShape 4" descr="data:image/jpeg;base64,/9j/4AAQSkZJRgABAQAAAQABAAD/4gIoSUNDX1BST0ZJTEUAAQEAAAIYAAAAAAQwAABtbnRyUkdCIFhZWiAAAAAAAAAAAAAAAABhY3NwAAAAAAAAAAAAAAAAAAAAAAAAAAAAAAAAAAAAAQAA9tYAAQAAAADTLQAAAAAAAAAAAAAAAAAAAAAAAAAAAAAAAAAAAAAAAAAAAAAAAAAAAAAAAAAAAAAAAAAAAAlkZXNjAAAA8AAAAHRyWFlaAAABZAAAABRnWFlaAAABeAAAABRiWFlaAAABjAAAABRyVFJDAAABoAAAAChnVFJDAAABoAAAAChiVFJDAAABoAAAACh3dHB0AAAByAAAABRjcHJ0AAAB3AAAADxtbHVjAAAAAAAAAAEAAAAMZW5VUwAAAFgAAAAcAHMAUgBHAEIAAAAAAAAAAAAAAAAAAAAAAAAAAAAAAAAAAAAAAAAAAAAAAAAAAAAAAAAAAAAAAAAAAAAAAAAAAAAAAAAAAAAAAAAAAAAAAAAAAAAAAAAAAFhZWiAAAAAAAABvogAAOPUAAAOQWFlaIAAAAAAAAGKZAAC3hQAAGNpYWVogAAAAAAAAJKAAAA+EAAC2z3BhcmEAAAAAAAQAAAACZmYAAPKnAAANWQAAE9AAAApbAAAAAAAAAABYWVogAAAAAAAA9tYAAQAAAADTLW1sdWMAAAAAAAAAAQAAAAxlblVTAAAAIAAAABwARwBvAG8AZwBsAGUAIABJAG4AYwAuACAAMgAwADEANv/bAEMACAYGBwYFCAcHBwkJCAoMFA0MCwsMGRITDxQdGh8eHRocHCAkLicgIiwjHBwoNyksMDE0NDQfJzk9ODI8LjM0Mv/bAEMBCQkJDAsMGA0NGDIhHCEyMjIyMjIyMjIyMjIyMjIyMjIyMjIyMjIyMjIyMjIyMjIyMjIyMjIyMjIyMjIyMjIyMv/AABEIAaQBpAMBIgACEQEDEQH/xAAcAAABBQEBAQAAAAAAAAAAAAAEAQIDBQYABwj/xABOEAABAwIEAwQHBgMFBgMHBQABAAIDBBEFEiExBkFREyJhcQcUIzJCgZEVM1KhscFictEkQ1OC4RZjc4OSohc0RSUmNTaEk5REVFXC8f/EABoBAAMBAQEBAAAAAAAAAAAAAAABAgMEBQb/xAAmEQEBAAICAgICAwADAQAAAAAAAQIRAxIhMQRBEyIUMlEFFSNh/9oADAMBAAIRAxEAPwA5cQn2XWWK0dgusnWXWQRtlwCeAElkAiUBcGpwFkGQBOsuThqg3WSjXdKlAugiWSgXSgJzRqgG5Utk+ySyQMsuspLXS2QEYCXKn5U4NRuGiyrsqlypMqAjyrsuilypLICPKlsngJcqC0jypMqlyrsqDRFqaWqYtSZSUBCWKMxorKmltwgBC2yTKiHRqKx8EbJE4WSW0U1kmUFIaDligqaVlTEWPNiNWPG7XdQjXNtsm5U9wAKaeR5dTVFhUR6no8fiClLV1ZRCpY0tdkmjN45Pwn+iZS1Bna5krRHURm0jOnj5JhxZquyqYtTCEwZay5OypCNEyJddfRIuQZ4N09pUIKe1ATtPeUzTqhwQpWHVMhbDdSDdQMdqpRuhJ7uXkuXX0F1yAGLUlk46hMJsoWWySyUG6cBcoIyy5PslyIBlktk8NtyS5UKRpwGidl8E4M0QRtk6yWyUDTdBuATrJLJwCREslypbJ1kgYGpwalAS5dUHKS104NSgJwCQNyrg1OtqnAIBmVNy+CmtouygoCHKlyqXKkyphHlXZVLlXZUghsuspS1JlQEeVMc1T5dUhagKnEcTpMMEZq3ljZDYENuh2Y3hc4vHXQ+RNlV8fN/s9EP4nKg4tp4aXiCWKGNkbGwxHK0WF8gJRt6Hx/i48uO9t42WKYXjmjf/ACuBT8rgNivLX0dZTxiV0UrI3Na4P5WdtqtPhWB1Vbw0MRo8ZlZUmQsbA7M1rnD4QepS2fJ8KYzcrVWukLVX8Nz1FZgzJamR75c7mku30VtlVODPC45aQZboKto3vy1EHdqY/cPJw/CVZkAKASRTOIZI1xHIIToFTTNqoc4GV7Tlew7tKksmVdI9spq6Ye2As9n+K3p5pYJmVMIljPdPXcHofFUNHJHR6JxCcEDQdzLKNwtujjHfYKGSLdPZBkoNkpYQm2KYTNdqpmkAoYbqVpTIU1yJYbtQLDqionaILSUm1tVya4Xt5LkDSlficjGEmrj0Gz4SEjMUztBFTROPTMWlSPGZQGlY46sYfNoUKFNrpMubJA8D8EwUnrsgsfU5fNpBQBoKZw79NER/KpGUlOwWbHbyJCBod9oRNHtY5meJjKmbX0mntreDhZVb6bMwtbNOwH8MhTRBVt2xCY/zta79kBc+tU52qIv+pPbI12z2nyKoX09VIAH1ELhe/epxf8lL2JJ1hpz5AtQF4NU9uyzrmTRysdHSXA37OoI/VTtqZ2D7mub5Pa5AXZPUJQqSKunMjryVLANu1gvf6Kf7QePeqYP87HNSC2ATrKqgxZkg1fSH+WYD9UT6/pfsSR/BI1yQFpRuhXVrG+9FO3zjTo66md3TLlPRzSEgLSqvqsUpqWB7zKxwbvqqpvFUcr2tiYLE9652Rs409ha6gdVwMc4PeAQbIQ1rX0Zc9wa5w7visNjuLTOnJa8hzdCg27+16VtRIx1RG3KQLE79VO3E6OR9o5mu8l4sa+R8hLnkk8yUZHjU7GinheWtO5HNV1o29Ul4hooHSsfK0Oj5dUZhlbHiNI2ZhHkvFG1T3VBzPJPUrY8OY2aaiY1jte0sfJTZYHox0KUNWPj4pjFcWSOs3OtVHXQTRsex7XB3Q7IGk2VdlTwAnZdEbCDKUmS+qnLV2RAQFtk2yIyJC1AYXj/3KIeLlUcXf/OEvczhvY93r3W6LU8UT0dNiWHtxCHtKSZkkUvVoPxDxCpuLX4ZJxBC3DZxNVyTMfJVZu60ANa1o+l1Net8TLWMgn0gPeMKw9sw7B8j3SGHLlO1tug2CPo8UxWnwKnoPse+HihzsrNbNOUuv9UFx1WS09BBh/bwPklOectk7WR/i51u6P4QtcWGP0cnS1sO/wD6qDzv6Tc+2a4Tu/h6J7t3yPcfqrrKqvhJn/uxSHrmP5q4IsCFpHm8396CrGl1JIB0WdwiGq+0S+UVA7tn9p7ofm+Dwstbluo200UbszGBp8E9stIreCrqylfTymtp2kg/fxD4h+IeKuci7JbZPYVTHxyxtkjdmY4XBHNLso56f7Pq7sH9mnde3KN/+qlNk9wksfeCcY7qGN2R4KsAwObmQFc+KygMatXR35Id9PdGwADCnAEInsddkoh12T2JELLomO64Q+CmbHYJ7LVKToFydlNguS2NVXGkeBuF3qr1ZBL8kEqjA8ckzsnj4VbFvgkyoVFXkdzaUmUjkVa5BzSdmOiArbLrKx7Fp5Bd2DPwpbIC0JbI31ZnRL6qwo2AYGu65zMyNFKLp3qnQpBVupInjvRMPm0KM4VSk39XjBGtwLK39Ud1XClcNb3QFcKdrAcrntsOTyqo1sjnkx1MuYMNw43VjJWgXF72JDhbWyytdI2B0k0LrtcSC3mkatxWslkkMTn5tcxJ5oSSqY2Nr4zlkb+aHrJe2mzg/DrdAdvY2dqtJjsttZS44aimih0zsPu5tVT4jWsfVc/aa6qqEpjkEjTYjYoStne+QPJ+aqYFctDXd1yaXOYQQUPFUZ2hr9wN1M3vezcdTsU9FKIjt2zehCsaKTJA1o/EqSKVwNju02Vvh7xJDc/iU5RWNTzFzqx2U67ougxipp3sLHuLOiAp6lklZLc2AzapW/cse07u0ss7FPYcKxykxKhZI17RI1tnt53VqyRjwCHtN9rFeJmrlw7snwyOa9+9leYVxRJ20VPViMsc6wlLNvNT6D1PL4LreCy8Lpw8k5O8dCxzh+6l9Zq2PuwPLfCf+oRsmismkc7Kl+0K8ZQGSjxJY5dLitVG0ucCf+T/AEKYWNVh1JXgCqpo5su2dt7Kul4SwOXegY0/wOLU1mPtaBn7O/ix7f2U8eOwubdzI/8A7lv1Clrhy54+qrJuBcGd7gqIz1El/wBVzuFpW0zqeLHMQZCW5ezc7M0jpZW7MZpZNm/9MjT+6cMQgkJFpRb+G6NL/kZ+rUGGYeMLw2Gi7TtBFfvWtfVEEDMmOq4L2zlvmwhM9ZgvbtmX80Mssrld0Ra4TMqc2RjtntPk5Oy33QlHlXBqkLbclwagBq2kFTRTRdW3b4OGxVNTP7WnY87kK/rKllFQyTyG1hlYPxOOwCz1M3JAxvMDVOFRAarKhOeNzTyVc1WWGNvI7omUFGG4UZp0eGWXdmCp2pWGl8FzaXwVn2YKc2IJ7CuFKnilKtGxJ/ZBLsFM+C1vJcnV1PJLUksuABZcnsBMq4hLZLbwWiDUiVdZCoSyWy5ckRQ1LZICnBIODU4NSBOGyAUBPASDdOCA4BJJGCxw1BI5FNmf2cLnAi7RdZyo4upqdmYPY6QE5g5waGonkKTiWaSGulEXaNcxlr2WOq8VkldnDSH2s6x3R+MY+/EKySWOVoz6OA2KoX3ebnW6vHEGtqMxOY79UxwI13b1Ca5luh8FwOXQEW6LVLi3m1RvjJ5XHRSi5e0JHl2c2bp5oKgy3LJzHgVM1zyLg95uo8VM059HMv5pjmNGlspQWkj/AGoEzOfveamoKjJFI1zjpqhGZoZC0+65MJLcwGx0SNNBOWscb995sr7CD2tRTtcO4NwVmo9bFXtJVtgbc9NDzUZxeNS4298tbPI3RjDlYAnUVPJNHG0+9msCoBP63M2IXDC67ytA7s81P2GgaSfFyyvpc8tNw/VuFGymqHXfH3rnmCtCadzdhcb3XnlbXXmY+F1u8AbeS3nDGIGuo8ktzJHvdQdiQsd0KY6Mnqrwsb0CYYmH4QqSoHRnxUEjHcxfzC0Zhj/CEw08TvhCQZd1JC89+GM+bQmtpIWXyMDfK4WnNBC7ko/s2K/NIM6KYZrtlmaf4ZXJwimab+t1Dv5nXV+7C4zzTDhemj0BQuiq3OBFWPJ8TSpo5cYj2xIEdHQtVt9luHxJPs5/mgAW12MNH3lK+3WIj9ClfiWLEaepMPUMLv1KOFC9IaF45XTClfBPVzNnrKiSd7fdvo1v8oRIjyi1lY+pvHwJRQyOPRGxoFGwkq8oYDFDdw7xTKehbEbnUo8DZK0acAnWTmtunBqkEyJwangXSgIBWtUgHeCVjdk/KnAEkhGba65ESM1HkuQGbttokLbqZd8l16ZbD5UhaiLLrJdRsNlXZfBEFrTrZLbVHUthw2ycGqbKlDEuo7IQCE4BTBicGBHQ+yDLZD4jVeo0T57Xy72RNTIKeEyFpcBqbKiruIsKmpJWdoHAizmnQqepyqbFeK4IYw+M52vZlLByPVeeV1UyqqnSta4F+pv1U2LOh9aeKWUuiOyrQ0k2KqYmV7XO0zWTmRBrdQUQ2PugZdUskYyjKPmVQASNAdYBNEWpcjRTOPK6ngopHHvNISuWlTEDG3ZTlhABbEXA8yrePDWgXyogUobpZReRf41F2T9+zyjwSOh7U3y2PMLRMgs0tsLHklbSx391T+QfiZwUbjbS45KOahcICMuuZa5tLELd1PdQRyd0i3NH5C/EwpidEMpFlJHe9ibDqtbU4FG9ugDnKjqMKlgc7oOVlU5JU3CxBTOY251F9Lq3pq0PJDTcBuXxPRrenmqllNI518jrc0c31eJtwHl491rfcCm6qpE3fkfFC0XLTq4bXW54Zkkpaoblrhss1hdTG6UdwE20c/8AQLX4VJHFU5CA5zG3e5uwKxzq9ba3cX6i6auY8mnaXNs4hJdPH0zddddISkuqB10t0y6UFKg9ckululoOuuukuuSMqWyaE4G6AUCw0TrXSCycLX3QChqcFzTonADqgHgWT2jRNGpUjRYII4CycAm3AXB4ugCG7BOUIlA6J4kCDLJuPJcmPde3kuRsmeXXRXqE3+G76JDQzD4HfRd+mGw10iJ9Tm/AfokNJMPgcPkgth1yl9XkHJJ2EnRIbhqcEvYvHwlKI3/hKBsgKcNknZv/AAlODH9EDapxyq7CkPtDGT9F5ni9f207s7YnO/xGjKXLdcYRvNODle4D6LyyrLXyOuMtvFZ+60noBUND5LtNtduakpw59/BMaA425+KMiY2Npc4WvyVGaWlniXbKxpcOMzBmGijoYO2lD3i/QLSRxtZGAAss8m/HjsFHQMa0CwNlM2BrUToFG52qx221EZj0smGMBTXCjedUGZay7muJSXQEzdgpS61ihg7RODkhBkT7nVFRwMlPfY0lAwqxp73Czyp6lAVuDOJL4xo7kAqiShjgeBUgBm+Wy3kcfaRgISuw0GGST3sovYi9/BGPJ9VOfH9xiGT01PP7KVmce6dlreHs4eBK+7Ha6HU36rE4tHG2UtLLPGo8PJGcOz1EcoDHmzdQtcvMYvYu0YXRR3BNrBPIVZhMLzknmI92zGg/UqzeVfGyyNKbZLdJdaaTty5ddJdT1VsvzXXKTN4JMyOpnXXZlHmXZuqnqaTOu7SyiL00vRobT9oUnaoYyappkRobF+sWSirsgDJ4qMy25o0NrdtZ4qZtXpuqAzkc0oqiOaWiaL1kEaKIzkOVRHV6e8pHVF23BS0FiavLqXWHiqKs42oaZ5jhlM0g0sDoqbiCvmNOYo35c2hKw9VTOw6aJkrw4yNvojUb8OEyvl6D/tXic/tIn5WHYNbcLkFwtJStwYCedjH9o7Rx1suR1dP8fFnH4/xIx5tiuIgfzuXDibido7uMV/zcf6L6fc2FsdzGy1vwhdFDTvjB7CPyLQtpzb8PJ6PmIcY8VR/+s1fz/wD8S/7ecUsP/wAZm+Yb/RfTEUVJPEXeqxCxLSDG3RBVNJQiYZ8Pp3N5nsmn9ks+aYex1j51/wDETihv/q5Pmxh/ZL/4lcTt/wDUIj5wMX0BHhuESWZJhlIS64BMDNx8lUzUfCxkLHwYSC3RwdCwEfkic8qMrjj5rxhnpQ4mH/6mkd507VK30o8Sbn1B3nTj+q9YGE8KEa0mDv1/A1EMwDg+VpLsPwcj+Rqr8s/xlOXD/XksfpTx8e9BhzvOD/VFM9KeOD3sOwx3/Ld/VemDhbhFxIGF4UBe4sB/VWn+yfBz2DNhWHnTkP8AVVMtr74X7eTjjWbiGjqKetoaWBrW5rwh1/zXnOJlomdk28V79i/CGB0mDVrsNwymiqXROsWPs49Oa+fqkEVbg9urXbdCpxu61wylnhBC23L6olrc7u5q0fEo+7ctuTzOm6Jpo+0cByvsqyvhpPa3w6EBoI5KzcbNUUEXZwgWsnP0C566sJqGueQd1EXm6QnvJLhSst0hSpDqgGrrXSpQgiBSMFzZNU0IubWslTgynivurCCKxUFNGLBWUTAW2tqsrWkWFHBcNKs3UYkhc0C19EJQnLYdFdwtc5t9NVjfZ2vEuJqM0uJvjtoHaeSP4cozHnnN3R9mR5Eq548oLV0bmMsXN1KZgjHxYIA0fFmI8lv3/Vz9f2a/h2AT0meSohGUkHPIG5VeepQvYHDEqI+dQ3+qyeEYPLXufRmZ0TnkO06FPxT0TTVFQ4x4lGGtHdvBb9FXDyfSOTjan7NYdq2jP/1Df6pfsgnaqpD/APUNWVh9CdRJE1/23ELgH7g/1RH/AIH1H/8AOR//AGT/AFXVPLmu40P2NMfdlpz/AM9qX7CrORhPlK1Zl/oUqotXY/GAesLv6oWt9DuIUrA9uPwkE21jcP3S1RtrjgdaPhjP/MCa7A68f3P/AHLF0voixitacmNU/Zj4vaAfqtTQ8A8W4fAyGDiuHs2iwD4C+31S3/o2nOC1w3hIHmonYVWDeEqsxqm9IvDsTqiOSixSnYLv7OEBwHlug+G/SFTY7UChq4zSVx91jnXZIeYaevgnjZaO1i7dRVA0LEz1WYfCrYapHBX1hd1K+mlB91QPa9u7Vfll1E+FrtxojpD7s497r66KMlWdfR5AXN2VURbdTZpUu3HVNSrkj0QPspmvuwqCylZ7pUUM7j0jWQOLjbXdZjEJoppYjD3xkDS49VrcdoxUwdnnLcx3CoMSwBmHUMFb6w55dJkDSNNkus3t1/Gs35dQwTPp8wglcCdHBu65XdJi8+H0UFPHRVMgawHM2SwN9dFybt6vfoZIZBmZKXAW6qV2aJpeHXaDqgMNmgLRE91zpZWbXl3aC7bAd1KYbeNkEo5BHU1kbnDKJMw+amlLXkhrA/qAhnUczq2aSGZjMzAbeKdT0tRA4OklYRclx6hRyceWV0mBponGFzm6ZJL6ry3H6GkOOVOebsXue4nMd+gXr7aWYtcJnRuzC1wvLOMsHdJxJPJmIBsSAy/Ja8eGr5eV/wApjfxbjPmkpny08bXtiL2uzHfUfNI+hpu5/achf8JtcefmpPsYROa50/c3JY3UBDyYe0zZGTR2yNdmJ3uuiafMW5RNJhcLCwGs0cLtfbQ/mnOp2xtLRXmUtOjG7H81H9iylrbVMbhvlGtvkn/YEzSS6aMBu/7o0rvn9VNVgw19KxkjntdDltmvfdeZYgx0NZJniyOznT5r0gUroqug7Jwka1znBw1GUOWMx6leMaqXvG7y5TZqvf8A+HztllVDGZwNLDn4q4wylLpAbd0KHD6N1TJG21lqI6ZtOwNYAozr6HDEO4WbfYKqrK0tNmaoyvfIPZsHmQqqShkeddL9Fk3DnEi1/e18lMzEInc0j8M7mtnKvloJ479y7fArTUZ21cR1cLvjCID2OHdddZpkMgdufIhWFOXxkDkpshzKrkWXFMiddoT3LNoQImAd4IbbVK2pDOdkjX8DQCCrSINDdTZZumxWFzQwvAcrOKtDiBoRfRZZY1e40NKAZAGlX1Lo2yztBO2Xa2ZaGn90eSxyOs5xZB6xK1jR3uSoGudQYbe1w+J23XNqtfjMXt4pTawOqzVKRUuZRFgdaRwIPQqt+EVs8Co5H9lI4BsrWhwJ6LS1ZJdKx8jmBuhJ2812H0cUU7A9w7sbWsHNFVcc7pZn9wRgWBJOvyU8Eu6WfJLlILoZWdixmvughx2KLqKllNCZX3yjpqqGKF76djqoyAs2jA+isTTOnomxumeCbWJF7L0cL4cvJj52kqphPQNmZexLSEBiju3o2Z3f3h/RDQvFFPJSPmJYXAFwOyJnnw6o7OmbWAOuXNF90s8pPbOY2+oCp3yM9myXJHzAbeyvKEtMIIldJvYnpdVr6OnpGvnfVWYPeIZeyscP7L1Vj4XF7CNDa3NYe77GrE7hnF2tF9rleM+l/gWKngHE2FR9jJG8GpbGLWPJ46eK9ruHDRAYxQRYnhNXQzi8dRE5jvmFXXr+weccJYs/HOG6Stf985pZL/O3Qq9ym2qxvonYW4TidIbn1essL+X+i3botV1Y3c2xvi6ClqZZEmNMMdkzlB1EYfGQQs1UMySELWyM7qzNc20zlOS8bsFZInpCNVm1MUjRYJtk74dFJK6sbmmYOqr+LWiPC8Ni5l73/krWQZqto6BV3Gf/AJrCoR/hE/VwQ6Pjz9ltTwNMDBdgyta3WMnkFyuKCKR0LiBWWzkeyYLLktvSepesRgjvQD5rpahjgAyWMXOtiqyPDp5L3Fh4qGbCppWOETSXtN7O0BXfcMY+dwyuWWqKmqS+d8LJA8tF+4y+nndK+pFSwxGOVncLb5DYqrhwyqpKlkuSQuFswbeyMxGoq5nsbTslaDu7IRZZ9p9x0ZcMl/WriKSKCFoJDNNb3WK4q4bm4gr2VNJXQxMc22rir+kbXQ1YbI/t2Se9drrN+oRzqAAi0THed0OXn4pnOt9PM2ejWuDiTidMOWx1XO9Gta55YcTpxYb5CvT20Q2dTRkb6OKeKCB3vQ5fJxTcP/WcLyl3o1q2OBGK097jXI5Sj0aVr2Pk+1onEXzHK5epfZtPYWzi38SlZTMZE6MEkO5lB/8AW8Ty2H0d1AgpXHEog2N5f7pFx0/JedcWUr6fiWricc4ze8NivpIUMYYG53lvS68c9JWF9hxAyZrbMczS6zz26/jfFw4f6stgFH7J8pGjdArSSO7DyReHUgp8Ea8ixkcXfJC1MzA3KN1jXpYKqWIZzZxCiczRSTSgEoR07yNg0eKTUkgQ7tuSZNMR70oH0QclTYaSgp6tT2iZ+TNsFNG2Mi1lWOqrkfsi6WUPtZPQWUUYT3jVRxPCkJBkA6rJcO9Xe+IkDZVFR2jLiy28cDIcGMztzssXVz55n26oxvkZeFU6SVjjqR5KeHEJI9nn6qdoDzZwuFPFTQk/dt+iu2M9VYYZiM75WtZKQeWq9MwPEHVEXYz5e1aNCOa8/oaCN+UsGV3VarDqWop7P7S5G11z8kjXFd453aW9rqgwakc/iWmbGb5nBzQVqJR63Quu25yqq4She7HGyEAGHMVjPVRyXXl6I6CR7Q9zcsjNNPiQr5qmenkkfJZkZFgR7yninkD++fMFPfTvq43tEQLb6G9tVHDhnjXNM/O1W2sqQ4OvqBzC6fE6uFuYSnO/l0U0sLYp3NPdsdQEHVRCSbRhLbaW1XVhbMnRlZcfCGnla+Zr5W5gTd2u6sosFpsQcyoaXsi5sKgpMPJmiAAF3e6tOBk7jW2aNrI5pLdufDPLD0YyKOKNsTWAtGlipQWN7jbDwCQht+hKjcWsJO5XNlyXGF7SXFsrXajkFH6w2+V9mnkCmdt3WlwcA7oNlDJDZkjn98ZSR9FF5srJ1KvMPRfaSTiN7R3TiGn/AHLePYAdlg/RLHN6jjDwwBj6y+Yu816I+OTmGH/Ovc4Z/wCccmeX7AXN6KMsui3slH9w4+TgUPI6Rm9HVHyZf91dxEqB7O6QstiTbTlaSbEIYge1paxo6+ruWQxPFad1Q4hlRb/gOWWTfjRkJEGcWg5RVR8qdya7FYeUFZ/+O5ZNhicgPtSL/wDbVn/47lK3EGEf+VrT5U7lOgQa1yreKD2/FdBCASGxxiw/muijXxMmLxRYgT/wCunfS1dbFWyYLib52Ob32stttzT024c5jlutTh8ZNG1ximOYuN21GXmeS5ZuYNnldJHgOKtaTtmI/QrkdXT/ACMXvtwuzAc1kpqhz4R/apHVH4QbBqhhmidG8TzVBkHu2fYLv/FXhfnbLtGX1cEnaxj42/VYGGpBqR20sjoM2ozfupp6/Dw/LDSOfru+Q2ReIfyG5EjHbPB8inWCwcFbEyujlpXPhv3cjnXF/wCi2dHUiqp2yDQ7OHQ81GWOmuHJ2FLly5S0cuXLkBR47xJQcPxNfVucXO2YwXKwPFuOYTxTT0EuHzh0jZSySJws9vS4Vd6SMVf/ALRyU5AcwANItyWWwDD3/wC08BGrB3rrnzz34dE4NY9msxpraalihbsxlrLGz1FiVreJnEvWMlHeUNcJ4V9bLUPb7Jwb4qjmpsQkvmqz8itJKAeSDe1o+EFVKMptl5sPnvdzy/r3lCKJwPM683LSyAa+zZ9EI6HMb2DfILTsx6K9sMxeDGNB4q4pWljQ61ncwomQ5TojI43XCnKtcZodAbjVPBtMF0cZay6Y6/aDksq2jSVLz/s69w+FeeVM7myFzjlHVek4XCarD5YSLhzbLBY3hBjqHNeSMp5KeOzZcs+wUNQDqJR81bUjpJHABgk8AVmpaJ7vdsbC2y6iNfRztMTnN81vcZY55nXpeDzRtnDJs0duTxstlBIGvbaxb1C82w3jMCJtPilJ2rb2uRr8itphM7J2Z4Ju2pne6fiafwuC5OSadGOW2qhYMhcBoeSi4Sop3YlUzs0YCQHFS0erQ081e8OwSRYeAG5c7iS6y5blpHNf1SglshY/3up2R0OZjO6y9zpcbp0jQWm7O7f8OqIomMETiL5hvddnF+3hwq80k7pDNkaHE7O1ClpYauAEWjdmPNSvMj9A913cgntpZJW967AfqtZgvsSGle2ftpAHPPMckYb5T1TYY44RkaST46p+XdGXGW0J5beKa2IMY4DQJ7ty21vFNtG9mVzs1l59w/bVUawtjBB7rOpOhVfitb2dDU5DYCF7r2/hKLfF7SxhzNHum+iExx7YsBxBwyXbSyEX/lKy1ZdTwVYT0TMLeDe1dvNUyOv1W4f7yy/o4hEPAmGaWMjXP+ritQ9fRcX9I4cr5QPGqjNxtopnDVREKygase5tO65J+aw9U727iL7rbYgbUrlhqg+1Kw5XXwGZ3AbpM7uqS6aSsHRo9r3X3Rj6t9LQz1Ad91E59id7BAtOqfiMfbYLVwiaOF0keQPkdlaCdNShNZyh4n4nxDJUeowGjD2tllY090E26rUV2IPgw6Wa77RtzADqsTgXDuMUuNRetmWkgY/7t8ukxA+Fo94c7rcTNcG7K4h3rmVrAXO90HfrquVbLIc5uuT0NvRaymfFKS1jut7KvdHK8/dvutRUVDcokLWOb1I2QLsVZHsGD5Benj2rytaZ/wBUnPdy8+qc2gqXaZVdfbZdcNF7C+iHPEG/fPyKfXIUEzCatzxZov43C0FKcRpBMYmRyPLW3aHX7yq/td0h0fdvVXVBK80p7BjpJCbkhYckjbi3Fnhxq+xPrrh2hOlrIzO38Q+qoZpjmLgwtd8VyohPITu36LCTbp76aPOz8Q+q4Pa7ZwPzWe7SWPXtAL8gFKx7nOD8z83UNRZo5nt5R6RYC3jCofbQNDyf0QfBAklxV5e3SNuYHzVz6VPYVlNJqTJH3id9FS+jqUzYlW3O0Qt9VyZT9np43fEuOJG6rITNAJ0C2nEWrrLHzN1uknD0rZW2uhJAj5RohXtRGmgjmXTey8VO5qQCyraNOjhA/wBUXDFrdNhZm3RQytG+inapHHQaocm8gO6Ic0vbcIfIWuF0qvTecOwj1Rx52QeOYQyoa85dUvD07g5rOR0WgrIRJGT4Llt/ZWU8PJKrDuxkLSPqmQ0o0u36LSYrTsLjprdVTIiw7LomTHqKw+kjdJlkiZIw8nBbPCMJpqY9rTx9lm3aDoVnMNaO0bcBbWg1Y0LLkrSY+FrSttIwAc1qWvNPC1sTLizW+SzNPpMzw1Vnwxihro5YamYTyROzXHLwKxww7Z6Yc2N14XsAmcCZA8kHuhTwxCHOdAHG9uicHSP2GQdSlawA3JzHqV6OOGOLjcDb7tnz5Luzc733fIKQJQb8ltCI1oaLAJSEq5PQMLQeSrZo5opndjE0t3zX1Vk94YLuOiy2MccYdhNU6nlgne5u5AAXNz8HabisZb4ixFS6YMY3M2Uaam5+YQfEkbafhLFXSBr3ClkJNrfCsfWeknDYGvkwwXqjyqItD5kFZLHfSpimI4bU4ZLR0jYqhhY/V17HoVx8fxrburywyk9PSuDoOw4PweO1rUrD9dVdvC8owL0mPbQ09A+jbTSxsbFE8NuxwGmpOyPrOOsXp5uyfFE1xF2kAWkHgV6+Ocxx05sfj5Z3w9DIuUzJ4Ly2X0gYvm95mXpaxChn4zxp0eeOraW87DUIvNi6J/x/LXpGKgin+Sw0rXukNmkoUVGN11O2omr43xPF2OZLr9Ag4vXqqqNOJLy/xPy/qseTkldPD8O4+LVmY382FRvOTVwNvAXUbsBxsO7ksQbzDpbomLhmqc289dHG7k5gN/mue8uMdH8b/wCqw41h8MuSSfIehYVNNjWDVlK2nM0dSHSNMkB7udoO2uiOm4RpKhhbU1cj+psBfzWC4twI8MzxSUr5J6OXQCQWcxw5XTw5McrqOfl4MsfMbjDKehrcXgrIgKd8DHxNgkc0ENI0tr+i0MlEXN1C8wwbEsRw8tdDDSVUemXtS12W+vdcdV6Vh2Pw1NJTySiMNk0OTXI7oVeWWqj8Vs3IBmwu79uS5aCaEZwQLi2hHNcjsx6NLWYfTU1JNJDUXe1vuSPu0+CoRFA6BksVG2ouO+S5xyu5iwVdPiOV/fpYw7exzJtNiUctUxs7RDBrnLLjyXpY2z7cGc36WUbXGZo+zoWNP+6P7oYz1LCfYws/5TQnmuwcAZ5nPHxe+U8YlgIjblpJJCL5jk36c07kjqWKtgZJT9vE2Uh+aTs2jQdFqqfHKSQkMhka3kclrrzvtZG3yZmMOxJspoZm7yvJI2DT+pWecla4Wxs6rFYzM9zY25iMtib3CGbiko9zI3yas9A4tmdqLckayQpYYyQs8trb7Snf7zgfknR1T/H5Ksa4myJZchVcEysj6WWPqaSgktcta4LOejCwrK+7Tfs2/qtb6RYHSYHS1Afk7J1vO/JUvBYj+0a6WNuVvZMbpsuLkmsnr8OX/jodjp7SZ/gslUiziFqsXN5XlZmcXcVlWnH6Vrxohnt1R0jShXpbaUG8WTQpntso+aaErHHYIuGle913GzUFSyMbVNzmwTcaxiakic2mZd3U8kHPS+ayMWYNUFURtbN3dllcKr8dnr45jNmgzd4EaWWtlu6cNAJzbKbLFY3a/wCH3Mic2WW+QdFf4jVCGHOPcd1WCn4oo8LnZQMjdNNf2rmbR+C0lZiTKrh4PHvZgAsLj5a/SprHNkkJ8UKI7k3F1G2VznG6Mp25wHDa6tnoTQxFrgWha/DmWhab6qipIgHNWhpm5Y1nlVjJpOyo6qUGzo4HuHnlQXoojk7KqlcCb216lSV9Q2LDnM5z3j/7SSr70eYW/D+HWPkFnTHNr0T4MN5I5cpjxXf21YDzysl7Mndx+SkGy5eh0jy9kawNTlyS6uAqa9wYxzibABcSvPuJ+PThE09FLQCQbNLZMp8NErdHJutLiuKjK2np3gyONnn8K8248qoaxrJ4Y/uT2b5Pxoqsr5YYPbXjfIwP72+oWXjq6TGiIpZexZA4l+b4mrHLktmno8HDMb2YuvBDrjQ9VWTSdtDldqQrvEYQx72B2ZoPdPUKktklI5FZx3Z445YnUrxLQGIz1HatfqM1wW8rBXeER1IilgMU01PI0mzv7tw2cFm5M1PMZWDTYrVYFiLGQNfLMyEuBGZ5tbxV9q5seLDG7gttNJPDn7N3aR2vfTOP6prKOqbIHMp5A4dWqNtNiU4uaxrovhe11w5TsoJd318jvANup7SOuZyQTQx4jSzh9PThpvmbtp+avaegqap5nxKSniPwtYBc/RUsbZYm9x7SfGP/AFUwdWnZkR8wUrltNsrYMf2cbWsnp4g3q8J8tXSZdaiN7jyDrrGF1aBfsIz/ACpjcTMLrTGSPysVl0lHW1sH4i9zA1j2AAWuWHVUmPYWMfohTukzPbqH5QLFCNxqijbc1AcfFpJUc3F3ZttTiR1udsq0wxwxqbhl9MdQPqOHscdR1sQa+M6B438QvT7Mqo4S0hjviAt+i8qx7E56vFo6+pjsbBov4K3wDEmV+PUMfZsgM0zWvcxmtibHUrSzflnc5h+uT1CPGKejBpp7SGI2a5p+GwI/VcsvT4YadskdRP7QSOG99jb9lyz3i0/DhWiy1JPuEeN0wx1Oa1jqPNXwDtmj8kobIXaPyr1Hy+2edSVhA+8tz7pTvs+pMYaGyEnoFoJI3lv3hcUrIXN1DwUjUkeAV821NMT1siDw7Wx+/DIB4q+jqqiPRj3DySurKp5N5HFTqmqIqJ8bmkts7LbVFiAgAmRgRmWeUNvG93yTm0so3jePMKoihWC3O/kESw6JewLdTYeCezJfvF1vBGyis4swp+McPmCFpdKy0jGjnZY/gimlpZcRE12lrWtykbar068ByezkJtuSgcYijjh7ZrLPdoXFtiVzck35dvByanVhcSPef5qjkHeKt66Que7kqqUbrmyd/H/UDKNEJIxHvZcXQ8gGUpLV0o5KGyJlbd26iyW5qkX2gkp8yliia9hbMAT4p42THboCaMxUwGRjTZH0Na0VTJSzMR1VO42Fk+B5bY+Kmza5k0svDmH4gZsQbGYpnd4tbsUM5k5jEWXLBH7rUbhtYcgaduiJnHajQWWW17Z8RubLcjQq1pGXtyT3UgcBcIuCmMVt7ItKLKkY2wKtIjYW5IGnFo0ZD3iB1NljasTT4a7Fsbo4D91DEZJPNx/ovRYY2wxNjYAGtFgByXlmNOx+KBx4eiqHzyTCMvgsCxjRzJ8VS/YvpErh7Z07Qd+1rLfou/4uH67ed8rk/bq9vdLHGO+9rf5jZCzYvhsA9rX0rPOVq8cb6PeKJ9arEaOLrnlc9St9G1v/ADnEkDOojjH7ldXWuXvHpk3GvDtOSJMWp7j8JLkP9v4djr20+HV5OYEF7ARZYOLgHh6L7/HKqbwZZo/IKyo8M4fwJkk+G+vS1DWlzA+R2VzvEI6puaLjCbHcBpRU0vFMrYnOyMbUttd34Q5oOvmvLuJsQxen4khrao/2yNsct3vBuQF65U/Z3HuDuw2sjloazLnawuylj7aOafiHgvF8RoOKMKxSWgxSGGZtO63aVrR2bm8iHHU3UXFUzWNTx7ikuGgStpZjNe7y3M9vhqq3D8UizkSAgydBclMmpsIks6KgcZ/ibTyubAf+rvIiFtSxmWER0bD8MLbH5u3UXCOzi+TcZ5FS0j3UpmmLImcjM7IfodUHXU+HVFQyVlYS4sbnZTwl3eHibBPbSQtdnlu934nuupPWIo/cH0CU44rL5md8QkzKeqo200eHyZAbl8koaXeYCdHRHK1vq9K0NFhduYhQSYgBrYDxJQ5xtrb2lbpzAVdYxvJyVfU7Zm5YvWnMYNmsYLBT5Dzqpis63E5ngPZI63VNNZM4d6V1v5ktYxcw5rNxqWOt8cx+iJbURjR4e7zasX27x/fkf5knrUzfdqHfIo/U/wAfPG0c3DZfvWS/J7gpocKwGUaGXN1e/MP2WIbiNUw6TE+anbjtSw95jHeYSuONOcvPg2r8BaGA0dHRVV9mukc1x+R/qs/U4iynmkgfhtPDJGcrmOj1BUFLxRHGe+18Y5lpWkr6gYxwzNX03ZurqJgl7TICZodnDzbus8uF1fH+blcuubAcQ1DailB7GNne0ytsicFkbTYpRSNZmMcrHab7qpxXEZ8QdHDM8vYD3RsL9UbRvY3tJGsALO611yST4LSTWKOazPlmm5bXFpeZoyHPe59nbgFxK5VVJDDHTMFQ6QykXdzXLHo9KXF7GIgHe9lHipGRwZu8+Q+TUkldhdG3+0Yxh0RFt5AUBUca8L0vv4/TvI5Mbf8AQL07XyfVdR0lA/V0z2eanZSYYw37Vz/IFZF/pV4Vp/ce+c9WQOP6oWX01YVELQYZVPP8jWhZ21cxjeEQg+xo3O8S0hNZHUk9zDYm+JXnMvpxluRDgZ/5k4H6BV0/pwxgtPZYdh8f80jnJeT1HsQir3Nt7OMeCY7DqmQ6zgfNeJSemHiqfSKWjjJ5RwFxQ7uOuO677uqrjf8AwKTL+yNUfq92bg4uDJIXfJECipYR3mxjxdZeAGT0hYh7xxl9+TpMgSjgvjasF5oZQDznrP8AVPVG8Y96krsMpx7XEKaLzla1UOO4phlfQObQ18NS+N3fEcmbKvHpOBaynH/tDGcEpPCSpzFW3C9HhuHTVtPTcQ0eITzQ37CmicLZTvmOijLHwrHKb8JK1/fO6AecwsjKnV7rjmg3Czlx329PD0ieO6hZyGhGvAyqvq9Qp+1gXu7yaAXclDLOIWlxBPkoIsahv91IPkqiB4jOVMfHl1KClxw65IXBvWyEdibH6vLx5hVpUx2sntJFwnRMc4gKqbXQg/fAfNENqh73aix21RYrq11DTva1ptdHdrldYhZagxo0krfbBwPIlXs2IRTQiVtgSscsT9LSFzHuVq2JpjBWTo6q8jTfmtbTuz07T1WWfgRKwWbZGUVu1Dj8OqEVrg0IlndcaBqnDHtlocmXXHZtOcSpKcR00dQO0Jke8NsCT4lc4YtJ95KWj/eVAH6K9NHGd238zdPZTsaNGNHkF7fHxzHGR4fLnc8ts2cOqJD7Sph/7pFPTYVGzMZzJO4+6GNyAK/yN5hLkatNRn5UbcHhPvdufDtQP2Uv2TSMjc+WGMRtaS98sjnBreZKuLNHJeeelbiB1FhsOCU7yJaoZ57bhnJvzSy6yHN2sZivFTmVzoMDe90THFrKmXXnuxvwqneyWsmdPW1EtTM7UvleXH81Jg2EVNdOyGlgdNM7ZjRst9h/o0qYzHLiT45G/FTxS5D83WP5LDVrbxGCDmMAawfRRyyvYP2Wz4l4WdhMwlZBFHSHWJkRLg13RzjqSsZVN1Kzyy1dPU+N8OcmHbaudVydpYx5WjnuhZ6t5dvoeQ2U8zbcyqyaSz1Mu3Tj8TDi806SZxsweSGaWtva5aXkDVKH5Q6Q7NFh5qCI3eBuArxjh+TyTLKY4rVsmRoa3QeaXOeqF7Zn4koeS3NlNutlnZuvQ4+bHHCQSHlPEmm6ZHSVkjQWU0hB5nQKUYfVH3uzj83omFF+XxxwktzSmUcynDDnE96ob/laSovUXZ3B8oDfhOYBOYVjn8zCiWQsqadzwO8w2IC13AOaWonoZD7ORpj16PaW/rZZXCKcxTTs9ZjfnZo0a7LV8HxSMxKvFi1wpw8X5EG4Wlnh5meW89xhYMPqZap1MIXuljc5haBrcGxK22GcMyRQtfUjKWjuM8epRuNz1mH4/N9nU8bIawNqc4Nr5vev87q8ZUF/LdI5nlLtmjwyCSe3l1N91y1QY54uAFyNF3y/1k4vRjjsrsz5cPiv1e5x/IKyg9Ele773FYx4RUxP6rUu4or3WHrbG6bRsAUJxfEqh1hU1kngwH9l1eHF+yvh9D8IANRiNc/yY2NGM9F3D0Os8kzv+LVgfkEFX4rFQ3OI1nYX5Ty6/wDSCSs5Wcc4bESKSlnq3/id7Nn9UbhzHK/bbs4N4JpdXQ0Tj/HK55RraPhKgjzilo2NHxerAD6uXkFRxljdTdtO6GjYf8CPvf8AUVUTes1smerqJpn9ZHl36pdofTL7r2mo484Owy4jl7V7fgpomlUdb6YYhduG4G9x2D6uW3/a1eZMpmNGynaxotol3Occ+2lq/SbxXWFwiqIKNh2EEIuP8xVDV4ljWIkmrxSsmB5Pmdb6JgITo2vkdaNhceg1S3VTHGBW0TT72p8dVe8LSx4ZxBSzuNmG7HHwdonUnDOO12tPhdS4dcmUfmruk9G3EU/3zaemadzJKCfoEuto7yVaVsRimkZ0Oir3E37y0+J4JU0OGUxqZo5pmMySPjGhtss1Kwh+q4uTHVelw59sUbj3Cq+cXVg8d1BSi52WbdXOpw46i6ilwuOTVndKsdtkhNtU5dFpTS0Za0MLfmhJaRo0C0D3Bw1QksbD8KvsvelT6nF2bQ5mY7lFU9C2WZjI2N10u4KXso+X6o2ljEbmuCOxzKLWThundGwOiYTl3DVT1XCtYyR74Kl7IhqIyd1pqaq7o71/BFGTtQsbnTvlk8Lhmika19916BRaUzQqaOla6UENGivKduSMBZZ3ZSaTDUrR4HDko3Ske+bDyWep4n1EzImDvPNltIomwwsiYNGCy1+PjvLbl+Vyfro46hJZLZIvS7PN6mlJaydlXWuq7Foy+/QLwLi2udi3F1VI45gJMjfIL3LGagUWD1dQTbJGSCvnqnDpp56l2up1U5U8Zp696O8LZSYG+uLbTVByg9Gjktc6MkZ7n6qt4Zj7LhbDmW3iDvqrFzjY76LTG6iLPLE8Z4hjMFeyghou2wqeEGWVrQ57H3WCrsJrHNL6doqG/wAHvfML1ytmYDd7Q5YzG5sIJJqOxB8DZw+YUZYTPy6uH5PJw+nl2I0tZTt9rEYQ7YyC11TuYQ67szz0AstLjEeBtqvZT1Tr94tEpeD8ygWVlFC3+z0YB/FJ3kY/HVyfO5M/dVMdFWVrwOyLGfDpcBXtLh1NTRta+kic/wCJ8z9/kojilQ5thlb4NFk10s0sBLnXsbErT8Ll/JdrhgiisA+ghP8ABDmKWaWmkZ2c+IPe38DIQAqJrbgafNSgajqqnDiPyZVaMbhneAmq3Brb6ZQEw/Zl7D14+UjR+yDHdGS5J3cuDToPoqnHiW6NbBhLzqa75vaURDheGPDnMmka0C95IwdeiCjY5hvJo08uZU4e7L3m9nDtYp/jxLtVnhDaClrmSmpbcbAwXF1tcMgo2uq52VXbVlUBne8hvd/CG8l5wZjED2Nw13x806GqeDmza9eqzz4N+lY56bTF481FBKR7SllMTv5Xd5v5hdRS5mgWVVh2NRFr6WvLnwSsyuI95vMHxsVs8JwCkMLZoamqrGHXNBEGt+pXNnx3D23xy2SJo7Nq5W8jsOhLY3upWED3Za5gcuU9opgK/wBI9JSEsw2J1S78XYNiZ+7lmMS414kxdpZJWup4TvFTezH13KqpYQJ5CfxFcGdG/RdOVc0xDtpszi9xu47k6kqVsLG7BF09JPVSiGCJ8kh2YxuY/ktdhXo0xyuDX1LIqKE85z3v+kKZLT7SMUABsFJHDJK8MjY57jyaLlex4Z6MsFoyH1r5q1/4SezZ9BqtZR4dQYYzJQ0UNMOkbB+qucdZ3mn08Tw7gPiHEQHMoJIWH45zkH9VqaD0UGwOIYkB/BTsv+ZXpodc3ve6c3XlstJxyM7y1lqD0e8PUeUmidUP61Di78loKbDqSiaG01FTwgf4cYCLzhrgLHVK+dkTDI97WMG7iU7JEdsrTCwkDUnqLrg0XOVU1VxPSxZmU7RK78R0Cq5eJq+ZpayQMb/CNljlzYxrjwZ0dxbK6jpYH2zZswcOoWGnDJWiaA3jP5eascarJqnDR2srnuznUrLw1L6d5LTcH3mnYrh5c+2W3p8GFxmhbwULK3wRbJmTNuw/LomPjBWLr2r3BNd7pREkfRQOCD2GcbId5N0TK21yhzrZAQAOLtkbCHWtYpIow46q4p6QHKlboI6S9xuriKM2TIKTIVZRQaBY5VpDYIu9sjc2wCbly6AXPRUfEGLvw2UUcQtUvZnc78DT+6WGNyy0jkzmE3W94ajgIlmzh8zDlsPhCvj52Xlfo2xfscTloZXktluW3O5XqfmvQ48es08zkz75bde64pLrvndaszkuyaAEpKotMr6RKv1XhCps7WTuLx2liyYWXfE/VemelabLgMMX45RdeSVuKR0tOxjnWsNB1RZso9Owb0l0eH4LT0dZSzOlhbkzRuAFvmhcR9MtCy8dLhsjnbe0mFvyC8ZqMSmqiWg5GdAhsp8Vthx37Ta22MekPEcQcWiTKw7NjGVo/crMy1M9Yc0r3HzQzIthuEVHHlcByW8xk9I3svZ92I+FlKxjTfn0UpbaCEFvVK1gtdURrWWsSi8gbC1l7ByjiGZwba5UshzPtyGiQRgWsBdSxsyWJtm2F/1SADnpb80pOdyDiUMiBs6S9/whOvmsIozGPiJ1t43SMiAaHSeYA3KV78zQ0NytHwhBla4MOhzu/GUwl594kkJpGmyduTv9U0ua+w7p81MJW6DsWX+agbsW2v4p2oBvoUBM6Z7xlPZgDYAKwhq3VVJ6jNNNHGTdpY4913kqn+UKSA5ZM7j3W/qlcdzyPSGqbDR1L4KnuStOoIv81yvoaylliDqukjqJfxvFzZcsvwxXekwbhHFOIqqT1KC8bXHNM85WN+fM+S3+F+irDqQtfilS+rf/AIcfcZ/UreU1NBR0sVPA3soGNGVjRZSloDe6L9UY4ssuTfpX0OHUmGQdnQ0kVPGP8NlifnuiTnc494kjmpgR7o3HMppu1xJ0C0kZ7RZXOGUn/Vc2Ik2z38OikLgPEKM+bh5pkRgALk/Vug0UZGtra+K65a7W48EUFqKqOip5JpHWY0Xv+ywWJ8RSYnM4EOYy/dbfQI7jPESxsdG15sBmdbmsdG4F1wbri5uT6ju4OOe6uIwHDMTvzQVfXepEXciw9rKJ0nIC6w2KYk6sd3fdzLk9u2NNPW9vhzSDoXFUrnG5To5MuFQt5m5KGLzfVZ1vgnbK5jszTZysqWqbNZjyGv8AHYqmzrg+2t0l6X0zLjRAvbYpKbEe72c2o5OUktj3gbjqgwcgUBbbZEv3URFygEi0KvaF12Nv1VK0K0o32ACnIRfwkHVGsADeir6YG2Y7KYyFxtt4LDJY6NwzXbvzK7E8ApeKqLNCGxYpC3LFL/iD8DlX1ta2hw2Wpds2zR5kovB60slaQfFa8F1WPPjvF5xS1E2EYuyRwdHNBJZ7DuLHUL32iq2V1BBVsILZGg6LzD0oYZHF6rj8TLR1DhBU5R/efC75/srL0e8W0n2WMPrZhE6PvRvd06L0JNzbzfV09ENrLtiqp2OwucBT0ldUfxNgyt+rrJH12JyD2OHwxt/FNMTb5NH7qO8NalwG+y4XPugkeCzlRXzwa1mO0dIOYiY0H6uuUBHjGC1L6p78Rqq9tHA6olJkdks3YctzZOZp2y/pfxqBlRTYcDeSAdrOfwkjut/deLTyvqXGWTXvaeCsuIcVnxfFqioneXPkkMknmeXyVbEwyNd4WK6+PDflnaSNt3ItjBbX6JGMuFK1m7tbrpmKErY7DzUjG2CYy726BS6XaqSmOsMZ6XSNt0St1p7D4X/quaDfLrrog00Nm5pHb7BIDl9463TnANaIh03T4JmRNs6EOPNxIKkjAQ4HYeSfsL2RDTRzNAfGGHk9oyn+iV9DLbPARMzw94fJI9oQ4ucTc3SHV2v5JGk97fTQpdr33TBSN11uZF0l7lKQeoTB0ZDXNJ1Gykdq9QCw5J9zoRsnqApv12TSbfPmng3BJTdAM52b+qAmbUCFoZoSN1yr3OBNzqT4LkB9RnQNFidOa7tA0kbHomk6NuDtzKYX2On6LLTA55Ls3JNcWjVpv81wu8loJNt7KpxPiPA8EaTiWJwQu/ww4Oef8oT2NLLMfnyXNBc4G5PyXmuKemGhhcW4Rhk1S7YS1JyM+iwuMek7iLEszH4k2kiP93SDL+aNq6V7zXYlQYY0vrq2CmaP8R4Dj/l3WQxP0scOUGZtM6euk/3bcjSfMrwSoxB9RIXvkkmed3SOuoBM/OxxAaMzdvNF9LnHNvbuJax9ZiBlczIXNBy3vbTZUsUlnK1xlt6gu6gWPyVMW2Oy83P+z0MJqJcXxF0OA1bY3d/LosNTTvcwZitbWRdvSSs5uaQsNDI5shY4WLTlss7GuLSwVJdCwE7KXNmKqqeTRHRu8VnXRinulPmmXSg6qVHgqVkr2Dun5FQAp10AQZr7hKJWdChiVwOqAOiex7rAFXVFTt0dYnzVRQMaXXctDTuytbYWWedVIOFmNvzUYOZ6ikluFJTNzFY1cZ70i1Zo+HIImmxmqG/Qaq2wqa7ITfUtB/JYzj+s+08docNhNxG6x8yVr8PZkdGwfCAF04Y/rGGeXttarCoOI+GKvCqpzmslZma9guWObqHDyXl7OBOIaCodJTNjr6Vu0sEgbIB1ynUFevYIA5rG9dCqF0slDWPheS2RjiAQurDkuM04c8O1ZPEeK+KaGljpp5poJIm278Ia5zetystVcQ4pWX7auqHg9ZCvaIp48Qj7CoZFJfQxSi7Hjw6FUdd6OeGKpr80Vbh736tkglzMaf5Srlx/xlcLHkEtQSbvl+qvp6tuEejWR4v2+LVFyb69izb6lB8V+jfHMAaauOR2I4a73ammGoH8TeSrcdmNTw7hcDT3I4Wt/PVa4yfTOyxk8znXc73nalFUrO6+9/dQ3xo6iAN2aXymy68Im09g0/ZTBtm3zfVIy3SyfoDt4LVDmtsbgqRo7tz1+iaNNDoU699eaRp4rGGWx72hUsDTcyO+FRwNzNdlF8zU55ygRjYblAKbudmOt13wpo0AT2mwIy3HVAKNLXCmY50TrseW+WyiAuMu3ingAsy3uUgKMsVUWiVtpNs4Ov1UM0T4SS+7mfjtt/MobZXAImGpMRs7Vm3Uo0RjHZNRlOm5F08TGw0b/wBKldRtkHa02vPsxs7+X+iHGrdNbIPZz5S12rGHT8KVj2OP3IA55XKJ1ydeSVg3sNUwIbEx1mtcW5uTkyoYQMrbFo+JKMrW5799w0uoMxZqDZyAHI16rk8vjJ1jF/Oy5BPSZ/TPTxsvFggBtvJUf6Kqk9MOM1AzUmG0MMf+JJmIH1K8oqZY2VUxtncHm19hqh5aiWY3e8nw5LKYn0jfYz6Q8WxCMsqcZmcw7w0g7Fn5alZCTFS55dHExpO7j3ifmVVnVcrk0qYSJ5KiWUkveSoxm5pubqtJgPBWO8Q5ZKalMVK7epqe5GB1HVFyk9q6s6BYErecIej+rxIxYli8T6bCmd+0gyvqOjWje3itvgHA2DcNNbO5rMSxEf39Q32cZ/hZ+5VvW4hnzh0zppXCznn9Aufk5vqKmCtx1rTVlzW5WkAtHQW2VPkBV3iDe2p6eYfEzL9FVZNbLirpgd0VxssTj9C6ixEShtmTfqvQmsuPFDYjgjMUo3QnR27T0KlcumAp5LqxhdfmqySnnoKt9NUMLJGHUHn4ouF6jKNsasg4JyHjddTArNoeFINlGClBQZ+i5rbu0St1UkbQXIA6jYRbVXUTg1qrKYgNuUV2wsssvK5RfatcbKHEsVjwqgfI53ft3UFPXRUrC9zhdYjFq+pxzEG0lPcl7reSMcO1LLPUF8NwSYrjU2LTata6zL83L0bDo+/e3zVLguGNpKaKCMAMYN+p5laqhp7A6/JdLkyyajB3ZS1VnEdIX1z5Ix3hv/VWGFgiRoTsf7scNYz4XFj1UZMp274rdpfKUfDjVVFYOeJojuHhK2GOuZLFYZi0lvmqCnqDGcj/ACSVI2uE4xG+R8Du4x+w6ITGOGOH8Yzw1+HtjkOgmpz2bx46aH6LPmQxObIw6haGir2YtTNgc7LVxjuE/F4KplYjLHbB1foMY+pzYdxCwRHZtVCb/Vu6Ef6HMdo2l0FXQz2+BzjE4+WZb71+anc5r76aZSrfC8djqGinqQHN2F+S2x58oyvE8CruEOIMIaXVuEVMbB8bWZ2/Vt1Ua2v4/JfTtXlo3dpBI9rT8F9CsnjvC+CcTNfI9jKCtd7tVC3Rx6Pb+66cPk79s7xvEGDPe/VODC1+tkfjGBV3DmJvoMSiyyDVjm6skbyc08whI2lzms58/BdON7TcZ2aE0jcgL3G5d3WhDjMQS69/FOfIGTRlh7sZuE+X753etrdNLhl6JW+KaPqngaFAKLnQBLawXaXunNdZ9nWQbr3ISnQApXN729762UY0edHFA+xVNUOhdpbKd2k6FFTQsrR20FhNzB+I9D4+KrwL210UkMphlzDUEZXN6hIjL3zA3ab2LTuCpIAMxc73W7/0RNVEJx20RvIBz3ePH+IfmgGOu0/EDrbxQEkzw+QuAsOigLgE64PmU0BpD3O0DQmYdxuf9Vya4uv3TouQTOVItVzDo936qNS1WlZP/wAR36qJRGzhqp6Okqa6pbTUcEk879GxxtzEq14W4Yq+KcU9VgcIoIxnqahw7sLOvmeQXqUJpOH4HUGBwerRjuyTn76Y9XO3+QWefJ18KmO1NgXBVHw7GytxtsdXifvMpR3o4D1d+J3gtA7EKmqeHSykgbN2A+SrXSPld3jqjYWdzMuTPO5NJNHmd7jbMUgv1UGazkQw5goVofCztcNcw7xvJHzVW4ZXWVzRGzuz5PZY+aAqYjHKQVNVA8XvKwp7X1QLW2KLi02SBmNcNU3EFHl0jqmD2Uv7HwXmlRRVWGVj6OsidHMw7cj4hev0sltR81JiuDUPEdEIalmSdo9lM3dp/opyi8bp5FG7QFTgqbFsErsBqewrYrA+5IPdePAoFslisnRLsUCnghQsddSApHE2ZTxG6EzBKJi0aIVtaCpbG3xQ02JHZqr5JyeaAqKggHVLrsrTcXxJ5YWgm5V9wrgnqtOKmcf2mfX+VqqsAwN+J1IrqltqZju40/3h/ovTsNpWvjLnN2WsmmGeRsMIhaLjTqrSk0ATRECRpcIuGC+3mqZrXDg4SAjXvXRuKQdtS1dNzt2jVFh7LEaIupNq035x5fyQhiqCoMMkUmxa5AY5SikxSZrR3HHO3yKkiNqqojPJ5si+IWdrh+G1gGpYYnfLZCopDL/Z2hPglcx7ZY3Frm6ghDuPcK6mfyKDauqIxPDW18TbSN7k7R+L8XzVFFUOgqPmj8DxBtFXBk2tNUDJK3w6rsewh+H1py96F/ejeOYQTQQVIq8Nyk5ha48FmZqp9PM9mbukqbCat0T+zOrSdihsZYGzZm80y0NkoKLi/Bzg+IHJMzvUlTzjd/ReUY5gOJcNVr6DEISyZ3uvGrZG/iaV6FRzvgqI5WmxaVvMTwag414aNJWENkAvDOPeif18vBb8PNcbqsuTj2+biLKWezsj7e8wfUIjFMLqsFxWow6tYWVEDsrwdj0cPAodgzUcbj8DiCvSl7TccutEGg30TmOyHMTfXmmnbxSB2/IpkJlaGTuA0F0l9UtSS6QO3zAJpFjbe3NALa3PTwXBwB72vil2A0skJCAcSEg0SE3XbEJBLFUOicQ4XY73m8/NS1MGZpqIjmNrvA+IfiH7oR5zDdSQVJgAF+7e/wDKUghzgDMnT9yNrObu8VJJTtEzXMsInd5wHw/6ISeTPKT1TCB7XZtBouT85GlrrkGzlSc1VMer3fqn0lBWV0ojo6SeoedmxRlx/JfSuG+j7gygkzw4MKqY97PVOMhJ8tlpIJoaOYUlHBDBlbnlbCwNEbflzXN+X/G2nmnDmEScJcFw0dVH2WIVbjPUtPvN/C0+QVdM7O66vuIKh9VXPeT3b6Kgl0XNllutcZpGNDdWtL7SAm6qLqzw9w7MtUKQyDK4qWFyjqLCQhJE6zkBbQSFuUjcahEV8YkAmAHeF0BC46aqzhAmpXR82a/JKntUgWcpmEhy6VmV9kjQdlJjYZGtbrrcqwgmDbWKqGe8PBHwEnlsgLOqhpcSozS1kDZ4HDVruXiOhXm3EfBVVhWaqob1VDe5t78f83Vb9spi0B0U0FW/No6x/ZRYuZaeIxzckS1+YXXpGP8AA9BjOepw1zKKtOrmEezkPlyWBxLA8VwaVzKykka0C+dneaR5hR1azOUI59lDJPZCS1Q5ELoaepq5RHDE57iM1xtZPqrsc+e/OyPw3AZ8ScJZ80dNfn7z/JW+FcOwwlslRaaUcj7oWjihDdLWVSM8s/8AEdLRtjYyJjcrGizR0WjpI+zpyBuq6CG2uysoHHb5KtMhNMzPlB0KsGRZSNENTtuMw3KsYhmIH1SoHULdtLp9e7LUDTUMuiKOOyqcVqL9sQ7XZOEw7JR9qTHq8q8e31vhKoaBd9PK148lmmm1a51/iWq4btUevUrtRLERZBsjKMrUPG7Lui6yN0b3NPJCJgY2QEBa/CKhmM4U7D6o+2h1ieefgsMx+V4VlSVT6epZPEbObv4hSB0tDJR1diLEFD4m/M4eS0pnhxGFkjrDOO6VncYhdFIL+SZK2M2W84Uqu0p5YTqctx8lg4xcrT8KTdniLWE6O0QZnpN4XGO4E3HaNl66hZaUAayR8/mF4rCGuimYNtwvqPDHjs5Yni4zFrgdiOi8O484UbwpxI10AP2bW5nQ/wAJ5s+S7fj8n1XNy4a8xitx+6SwGnIpT3S5pHgk2IO67nOKmsWQu09xRt9ob66J0nehi0+FRtOVxGyQSJM/JISkP5IBw1+SS9wTmHRNzWGmiQEIBL3SFwItsnxN7STKDbooSb36oAuN4bS5JHWa42B5hBEAZw54zDbxT5iA5sX4R+aGLgST0SBrpSDqPzXJpe2/Ncg30QzFMXqJjBS0rIYzYZmtsR81aupY8NwuRjCXSP70sh3cVJTxxtcCxnetz2UGLyNZTGO93k3PgvP9N4wlf3pX3VRM26uakXkcqecWeQs61gVGUUlnWCFc3ROp3+0SMVUavKiDsrlPKLhCn37oCzhddoKPpJuzqGE+6e6fmqmB/dARjDrdTTH1sBa+/JBtFndVcA+tYeyS1yBlcqwx5ZOYSMsbb89UXCHMeb66KGKMb8kWyJ8t8t/E9EArngtsfqljYX/di5I3QdTiFJSaX9ZkA9xm1/EqjrsUr67uOeIoOUceg+aNBoanHKTDSWtPrNR+Bh7o8yqyfiCavyCpleA3ZrRYDwVRFG3TRECBp5o0NpDQYVVkl8FO4uOt4mq5wUUeDzCSOGIMaMuUNFrLPzR9nC4t6KQv7CNkcZYG5GuLnHvOPNGj2u8Wo6RlTHU0QDKaqGZjPwu+JoQsTbXub+anjLMUwmrweVusjO1gkG8cgF7g/kslRY9WUmRlXGKhlrXOjvqgmtidbTkjKcgnewBuqmhxWgrBlhlyy7dnJoVaQtyEmxB6IC3pRoCRYK2p2DMLKppLhrM1zfmFd0w16pBYs9nAXjTK0lYvFKq3a6+K1tbMIMLqHk27uUfNeb4lVZ3O1RCVsbr1K1PCjyMZA/ELLIwG8y03DbrY1GboqvpBxBR9lXTDo4qiLQHWW54opv7Y91tHarGTNyTFNIR3vFSwSkPF10rSCDZQ3yuQpqMJlDy+ie/KJe9ETyckxTNNS3cLSRmzwVVwvLmNc3326gq6rH+v4b64we1AyTtHXk5IfbPRHVW+ES9jXxPvbvKnabSEKwpTaZpTD0phMc9Qdg6zx80Lxhw/HxNwzPSWHrAb2tO48pBy+eybUVQbR0ct9ZGBv0VzHJalgN+9luqxy1ds8vL5XqacsfJdpD2nvMO45H81APeAXp/pZ4ZGG11PxBQx5YKkllQ0bNk6/wCZeayMaJGOaO67bwXqcefbHbkymqkksI4wDYZbqFp72o+akqXkSOHJosh2vs8bnTZaJS5mnmnPboonhzXbXvzTu0u2xSBrowDuR1THC3uklOc7VNcdjbUIB0biyRjuhunublrDyDe8oHu00U0kuaibJ8R7hKQDPdmc53MqEmwOmqRx3UV9UAtj0C5Mcbn3rLkB9RF74W63vbmVUV0znhwdod1dmqo6iMF0gabBVtUadt2whr3nnZedb4dEmmani7mbkeapKhvtCtfWUpbQh3istUR2lOihqCLCoiMkwRpbpshZW2ddJUG3zRgfmh6hha0EKeHWMIptJ6zSy2BLmtzaJBXU7+8rFpVZEwtOu91ZR95oSC0wee7pqZx0eMzR4qSenc6XK1pJPIIGBhhkZMz3mHMFY1GL52mKnh7EuHtHl13HwHRJSHtYaUFp9q/8Ddh5lVlfXVdScjn5IuUbNB8+qIIaVHNCC3XdAV7GgBSsia6TXZJkyqRo1QTjRjMLbLjC4I6CzrA7qWWKzcwFkyVD23Ba7YpkTnxRhhjjky+6XbhGzRa6KERWKALwcuFdTa6ulsT56KjrMOyucctw2RzfzV7h57OvpndJW/qlrGdnJWREatldY/5kjY6ahN8wbqiaPFMSw8jJO57B8EneCvPVmepyPLQe9uoYKSOU2c1MLTCOM6fMGV8Dor/E3ULfYVVUdZCJKeoY9vmsBRcPw1E5jc3Tqtxh2FUuF4cY4Y26736qQbxNMYMJZFmuZJNbeS85qpC55Wixid2Qx5jkDrgLLyHM4pwnU49sFoMCdkxiMqipR31b0Duyr4z4hKqbHiSLM2OQc2LDVkPfuvRsSjFRhbHjkFhZWZpXMO4TTpTg2ORyinjLbFF18XZPbYWCQME1IeZCY2HpJS11irjD6z1SqOfWCTuyDqFQascFYRP7RoSM/E6T1HEXMGsbu9G7q0qWncMwKknBrsHc3eakOZp/EzmEJSuzt1QG4J7TAaSX/DkLT81oRIBQUjuosszhp7fhupjG8bmvCtp5smC0bueewQSwxbCKfH+H6nDKr7udmVrubHciPIr5qqcNmwzEKvDatuWankII/iH9V9Qwyf2dmmpavK/TFw+Y3U3EFM2zXEQ1JB2PwO/ZdXx+TV0x5MdzbyWQtdcO1zc+iiYWtedLjZOksXteBYOF9OvNNYMxudyV6DlSzavIvZQk2Ukj7SOdpuoic2uwKAY52UC2qUOBXZO6420Cj0BSMjzrbqps1pm05+7LcpHio2WDw46hveQzpC5xceaRV0l43ZXCxvZRvdoiKhwnpxKPebugjYHQpHs5xBI8lyjJAOt1yY2+hYTmveyOp2gOCp4Jso62Wiw5oMWYi5OxXkbd6epp2yUdj1WWrqD21wN1uexBp7FU+IUwB0CNkx09P2QvdV07ARotBiEGhVJM2zSqER03RaLh/K6pdC7UPFis9BuFc4XL2FdG+9kqqhMRonUlU+MjZyjh03Gi1/E+H9vAysjbrlubLJMHeSIdCc1lDURFjiVLTjNudPBSVAzNOtkGDa7RSuOZl+YQpdZxClD+75oCF26Vre8kcnDRL7CdrrWR0Lw9oY7VANOiMh7rmu3TFOqKQ9m5zeirAbrUxw9vD3VnKyAwVDm8jsgI4XWlY4fC8H81acSwGmxecj3JGB+njYqo1aHW6K/4kk7QMcdXCFl/m1IKssa7CX5Rs66AgOVtxuEZRzD1SWMgWcQg2M/tDm8gbJhqcCd2lRpqAtVM7+yuOo0Wa4dp7Nz9Vb4nUthhy35JBkMYkBc7wWdkOqssUnzvPmqp5uUEJp9wrCmOapZ5oCnRtKbVTfNCnpdKO1wvKsdX0xhrn6blarC5c1MRoq/GqVpyzBBMzXwiSC4GqrKQd14V9ILtLfBVMbBHMehT0SqmbleQbKSklsSOilrYcjsyBa7JNcJ0LyCo9WnbLu09146t5od8HqWJOhafZu78Z6tKW+eIFTPaarC84++pHZvEsUm1XC7+0fPTae0jIRWJzGOjw2HYXJI+aosAqxFiFPKD3SbK5x0dpjtLTM17Ng0/mN0FWoieckDeoUWOYZFjWDVmGzAFlREWfyn4T9UK6sa2vggBu5trq3cNJ7H4dFUuqVj5Qmp5KSSejqW5ZoJC035EGxULDlmZz7y1npPwz7P40qZmNIirWtqWHlr735rJM+9bovV47vHbizmqSR13ONrC5TdCDY6pmYbFRud3rE36K0iInns5hzy3Q7nFxubBSQOLZC3m5p+aFzE6czpZLRpHksgJ+J5tfwQua1lPUuy5GD4RY+aFLigJI5uydrq13vBMnbkl0HdOxTHG+6lid2sZid7w2UkgzuGzlyY4FriCNlyA94b3ZragOWsw43YxoWRieJAx/MrT4W+7m2PyXkvQaSFt4rIGrhDtFY04vFbohpxd5HRIMpiMAAJtdZudup0W6qqXtYj1BWRr4TFIQRuqgVTdHItjiC0hDubZ11M11wih6FhrxiWD5HakNsshiFCaWpc2x3VzwrV5B2Z6q1xvDxIO1aN9UgxkbCwdD0SSuuCpZGdmXNQzr6pwBXDUpA5K4m5CiuijaS9wlB5JGC4TwOak08LM5yo1rSxo5a2QdNcSAq57ESw5wdRuEyGUEwbG4crbobEaEVUDnt0e3vBdSEEht7ORGMZ6GGB7Hd+QZsgOtkjnplGm2YO8irjG9KaB52kpYz+SpJJQa0g90uOxFleVzH1WB0EgFw2nLCfFrigKCCTK0N6lHQxh1U1zddVWwDML8wdldYXrWAW3OyA2lFStpsOD9NVmMZxAyVRjvoAtXiT2w4VENjZedVcueoc/xThBa0tMgIKDKlmN3qEmydEFUx7qJhcROxwOxQcB0U7XZXjzUm32DTWaB8PVWdTF21DLpfKdPJZvCZbNafkQtRSHtY3s/E1BMcdXuA1OyrywOJFtbq3qoTFUy23BVWHBs1zsU9hFVU+enN/eHJZ2UWd4hbV8IkjztFwVlcUhMFYW2tfVOhLSyZoUdRTer1LXuF43d146tO6p6SS3dVkzUKTWDYXYbWBnvRXDo3/iatLWzxUmLSVsrg97o2OhaOfd3VJhcwqgylnGbL7pPRF8QtZBU04/3DbIKpsGnkq8bZI9x3ut05w9p/KT+S8+4frGfaDWfEdit1O8RxVEh+FlgnAwXpH4Zm4g4UhxCiZnrMPzHIBq+L4h+68NgJ7UEuGVfVuFX9QHivCfSRwo3AsZOJUceWgrHOBaBpDMPeb5HcLs4OS/1c/Lj9vP7m581G+QWtbVJ2hJ3UTzcrtnpzJo5MszHcgbJclqksOze8Shc+Ugoqd/sjMNM7bWRfQQPeZHlxsL/moCmueQkvdI3EpokdG7M0pXFREpHpZxT0r4wZYwX89Fyq7nkVyB1e4YW9zqc3O2y1GFPcLG+wXLl5D0Gwo9YdVBMO+uXJEgygvPiszj8LA8kBcuTgZlw7xCUabLlydC5wV7m1YAOl16BlEuHuz62C5cpDEYlG1tQ8AbKnk0zLlyuAM7cqE6OsuXICRhs1SrlykxNGAZ2grQ0jR24ZycLFcuQSteTHijmNPdDrW+aJrHuL56hxzSSVPZEn4WtaCAOi5ckcCY9RQ/ZlPU2IlIBuPkrbAmCbhbK/UCSUD8iuXIDFyjscUqI2e6CbD5q8wNoNXGed1y5Aafil7mU0YabDKsG7vHVcuVQgdSAJNFDyXLkURNFopRq/yXLkjafC/uQejVqsL1LTc6hcuSJV4qxrauUALN1DQIJCOR0XLkwPwaR0zCH2tlvoqTihjWVrCBqQuXIClgNpLBW0WrVy5I4KonujrInNNjcK44r1rqPxpx+q5cgUHhQyYrTZdO8vQMWJGFvI5nVcuThVNhZ/sMYWb4wooMQwjHqWobmi9TM411D2i4IXLlpx/2Rl6fM17xxu5kC6Gc45iLrly9TH04r7c491EkXw9hNyQdFy5O+k0C7a6RpK5ckqFPNRFcuSWSy5cuQb//2Q=="/>
          <p:cNvSpPr>
            <a:spLocks noChangeAspect="1" noChangeArrowheads="1"/>
          </p:cNvSpPr>
          <p:nvPr/>
        </p:nvSpPr>
        <p:spPr bwMode="auto">
          <a:xfrm>
            <a:off x="215900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bg-BG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41095"/>
            <a:ext cx="2381250" cy="238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941095"/>
            <a:ext cx="2429376" cy="2429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41095"/>
            <a:ext cx="2514600" cy="251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Текстово поле 6"/>
          <p:cNvSpPr txBox="1"/>
          <p:nvPr/>
        </p:nvSpPr>
        <p:spPr>
          <a:xfrm>
            <a:off x="990600" y="4800600"/>
            <a:ext cx="1761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Калоян </a:t>
            </a:r>
            <a:r>
              <a:rPr lang="bg-BG" dirty="0" err="1" smtClean="0"/>
              <a:t>коев</a:t>
            </a:r>
            <a:r>
              <a:rPr lang="bg-BG" dirty="0" smtClean="0"/>
              <a:t> 9г</a:t>
            </a:r>
            <a:endParaRPr lang="bg-BG" dirty="0"/>
          </a:p>
        </p:txBody>
      </p:sp>
      <p:sp>
        <p:nvSpPr>
          <p:cNvPr id="8" name="Текстово поле 7"/>
          <p:cNvSpPr txBox="1"/>
          <p:nvPr/>
        </p:nvSpPr>
        <p:spPr>
          <a:xfrm>
            <a:off x="3473116" y="4800600"/>
            <a:ext cx="2382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Любомир </a:t>
            </a:r>
            <a:r>
              <a:rPr lang="bg-BG" dirty="0" err="1" smtClean="0"/>
              <a:t>Имелов</a:t>
            </a:r>
            <a:r>
              <a:rPr lang="bg-BG" dirty="0" smtClean="0"/>
              <a:t> 9б</a:t>
            </a:r>
            <a:endParaRPr lang="bg-BG" dirty="0"/>
          </a:p>
        </p:txBody>
      </p:sp>
      <p:sp>
        <p:nvSpPr>
          <p:cNvPr id="9" name="Текстово поле 8"/>
          <p:cNvSpPr txBox="1"/>
          <p:nvPr/>
        </p:nvSpPr>
        <p:spPr>
          <a:xfrm>
            <a:off x="6553200" y="4985266"/>
            <a:ext cx="223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dirty="0" smtClean="0"/>
              <a:t>Теодор </a:t>
            </a:r>
            <a:r>
              <a:rPr lang="bg-BG" dirty="0" err="1" smtClean="0"/>
              <a:t>Деспотов</a:t>
            </a:r>
            <a:r>
              <a:rPr lang="bg-BG" dirty="0" smtClean="0"/>
              <a:t> 9в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3254565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Програмите  които използвахме:</a:t>
            </a:r>
            <a:endParaRPr lang="bg-BG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905000"/>
            <a:ext cx="3281446" cy="139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7123" y="3459480"/>
            <a:ext cx="2590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5029200"/>
            <a:ext cx="1828800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4895850"/>
            <a:ext cx="1981200" cy="1828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4459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lackTie">
  <a:themeElements>
    <a:clrScheme name="BlackTie">
      <a:dk1>
        <a:srgbClr val="000000"/>
      </a:dk1>
      <a:lt1>
        <a:srgbClr val="FFFFFF"/>
      </a:lt1>
      <a:dk2>
        <a:srgbClr val="46464A"/>
      </a:dk2>
      <a:lt2>
        <a:srgbClr val="E3DCCF"/>
      </a:lt2>
      <a:accent1>
        <a:srgbClr val="6F6F74"/>
      </a:accent1>
      <a:accent2>
        <a:srgbClr val="A7B789"/>
      </a:accent2>
      <a:accent3>
        <a:srgbClr val="BEAE98"/>
      </a:accent3>
      <a:accent4>
        <a:srgbClr val="92A9B9"/>
      </a:accent4>
      <a:accent5>
        <a:srgbClr val="9C8265"/>
      </a:accent5>
      <a:accent6>
        <a:srgbClr val="8D6974"/>
      </a:accent6>
      <a:hlink>
        <a:srgbClr val="67AABF"/>
      </a:hlink>
      <a:folHlink>
        <a:srgbClr val="B1B5AB"/>
      </a:folHlink>
    </a:clrScheme>
    <a:fontScheme name="BlackTie">
      <a:maj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aramond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BlackTi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20000"/>
              </a:schemeClr>
            </a:gs>
            <a:gs pos="30000">
              <a:schemeClr val="phClr">
                <a:tint val="61000"/>
                <a:satMod val="220000"/>
              </a:schemeClr>
            </a:gs>
            <a:gs pos="45000">
              <a:schemeClr val="phClr">
                <a:tint val="66000"/>
                <a:satMod val="240000"/>
              </a:schemeClr>
            </a:gs>
            <a:gs pos="55000">
              <a:schemeClr val="phClr">
                <a:tint val="66000"/>
                <a:satMod val="220000"/>
              </a:schemeClr>
            </a:gs>
            <a:gs pos="73000">
              <a:schemeClr val="phClr">
                <a:tint val="61000"/>
                <a:satMod val="220000"/>
              </a:schemeClr>
            </a:gs>
            <a:gs pos="100000">
              <a:schemeClr val="phClr">
                <a:tint val="45000"/>
                <a:satMod val="22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  <a:satMod val="110000"/>
              </a:schemeClr>
            </a:gs>
            <a:gs pos="30000">
              <a:schemeClr val="phClr">
                <a:shade val="90000"/>
                <a:satMod val="120000"/>
              </a:schemeClr>
            </a:gs>
            <a:gs pos="45000">
              <a:schemeClr val="phClr">
                <a:shade val="100000"/>
                <a:satMod val="128000"/>
              </a:schemeClr>
            </a:gs>
            <a:gs pos="55000">
              <a:schemeClr val="phClr">
                <a:shade val="100000"/>
                <a:satMod val="128000"/>
              </a:schemeClr>
            </a:gs>
            <a:gs pos="73000">
              <a:schemeClr val="phClr">
                <a:shade val="90000"/>
                <a:satMod val="120000"/>
              </a:schemeClr>
            </a:gs>
            <a:gs pos="100000">
              <a:schemeClr val="phClr">
                <a:shade val="63000"/>
                <a:satMod val="110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7150" dist="38100" dir="5400000" algn="br" rotWithShape="0">
              <a:srgbClr val="000000">
                <a:alpha val="57000"/>
              </a:srgbClr>
            </a:outerShdw>
          </a:effectLst>
          <a:scene3d>
            <a:camera prst="orthographicFront">
              <a:rot lat="0" lon="0" rev="0"/>
            </a:camera>
            <a:lightRig rig="twoPt" dir="t">
              <a:rot lat="0" lon="0" rev="1800000"/>
            </a:lightRig>
          </a:scene3d>
          <a:sp3d>
            <a:bevelT w="44450" h="31750" prst="coolSlant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20000"/>
              </a:schemeClr>
            </a:duotone>
          </a:blip>
          <a:stretch/>
        </a:blip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30000"/>
                <a:satMod val="255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тема">
  <a:themeElements>
    <a:clrScheme name="О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О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Black Tie</Template>
  <TotalTime>23</TotalTime>
  <Words>19</Words>
  <Application>Microsoft Office PowerPoint</Application>
  <PresentationFormat>Презентация на цял екран (4:3)</PresentationFormat>
  <Paragraphs>8</Paragraphs>
  <Slides>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</vt:i4>
      </vt:variant>
    </vt:vector>
  </HeadingPairs>
  <TitlesOfParts>
    <vt:vector size="4" baseType="lpstr">
      <vt:lpstr>BlackTie</vt:lpstr>
      <vt:lpstr>Debugthugs</vt:lpstr>
      <vt:lpstr>Екипа ни</vt:lpstr>
      <vt:lpstr>Програмите  които използвахме: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Debugthugs</dc:title>
  <dc:creator>koko265</dc:creator>
  <cp:lastModifiedBy>koko265</cp:lastModifiedBy>
  <cp:revision>3</cp:revision>
  <dcterms:created xsi:type="dcterms:W3CDTF">2025-06-10T23:27:48Z</dcterms:created>
  <dcterms:modified xsi:type="dcterms:W3CDTF">2025-06-10T23:51:42Z</dcterms:modified>
</cp:coreProperties>
</file>